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07200" cy="9939325"/>
  <p:embeddedFontLst>
    <p:embeddedFont>
      <p:font typeface="Open Sans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SemiBold-regular.fntdata"/><Relationship Id="rId21" Type="http://schemas.openxmlformats.org/officeDocument/2006/relationships/slide" Target="slides/slide16.xml"/><Relationship Id="rId24" Type="http://schemas.openxmlformats.org/officeDocument/2006/relationships/font" Target="fonts/OpenSansSemiBold-italic.fntdata"/><Relationship Id="rId23" Type="http://schemas.openxmlformats.org/officeDocument/2006/relationships/font" Target="fonts/OpenSa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787" cy="49696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5838" y="0"/>
            <a:ext cx="2949787" cy="49696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23050" cy="3725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720" y="4721186"/>
            <a:ext cx="5445760" cy="447270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0646"/>
            <a:ext cx="2949787" cy="49696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5838" y="9440646"/>
            <a:ext cx="2949787" cy="49696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92075" y="746125"/>
            <a:ext cx="6623050" cy="3725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1:notes"/>
          <p:cNvSpPr txBox="1"/>
          <p:nvPr>
            <p:ph idx="1" type="body"/>
          </p:nvPr>
        </p:nvSpPr>
        <p:spPr>
          <a:xfrm>
            <a:off x="680720" y="4721186"/>
            <a:ext cx="5445760" cy="44727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 name="Google Shape;39;p1:notes"/>
          <p:cNvSpPr txBox="1"/>
          <p:nvPr>
            <p:ph idx="12" type="sldNum"/>
          </p:nvPr>
        </p:nvSpPr>
        <p:spPr>
          <a:xfrm>
            <a:off x="3855838" y="9440646"/>
            <a:ext cx="2949787" cy="49696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753eacda3_0_146: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753eacda3_0_146: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f753eacda3_0_146: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69c892128_0_0:notes"/>
          <p:cNvSpPr txBox="1"/>
          <p:nvPr>
            <p:ph idx="1" type="body"/>
          </p:nvPr>
        </p:nvSpPr>
        <p:spPr>
          <a:xfrm>
            <a:off x="680720" y="4721186"/>
            <a:ext cx="5445900" cy="4472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f69c892128_0_0: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69c892128_1_0:notes"/>
          <p:cNvSpPr txBox="1"/>
          <p:nvPr>
            <p:ph idx="1" type="body"/>
          </p:nvPr>
        </p:nvSpPr>
        <p:spPr>
          <a:xfrm>
            <a:off x="680720" y="4721186"/>
            <a:ext cx="5445900" cy="4472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f69c892128_1_0: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69c892128_0_11:notes"/>
          <p:cNvSpPr txBox="1"/>
          <p:nvPr>
            <p:ph idx="1" type="body"/>
          </p:nvPr>
        </p:nvSpPr>
        <p:spPr>
          <a:xfrm>
            <a:off x="680720" y="4721186"/>
            <a:ext cx="5445900" cy="4472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f69c892128_0_11: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69c892128_0_18:notes"/>
          <p:cNvSpPr txBox="1"/>
          <p:nvPr>
            <p:ph idx="1" type="body"/>
          </p:nvPr>
        </p:nvSpPr>
        <p:spPr>
          <a:xfrm>
            <a:off x="680720" y="4721186"/>
            <a:ext cx="5445900" cy="4472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f69c892128_0_18: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76956579d_0_0: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76956579d_0_0: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f76956579d_0_0: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p:nvPr>
            <p:ph idx="2" type="sldImg"/>
          </p:nvPr>
        </p:nvSpPr>
        <p:spPr>
          <a:xfrm>
            <a:off x="92075" y="746125"/>
            <a:ext cx="6623050" cy="3725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5:notes"/>
          <p:cNvSpPr txBox="1"/>
          <p:nvPr>
            <p:ph idx="1" type="body"/>
          </p:nvPr>
        </p:nvSpPr>
        <p:spPr>
          <a:xfrm>
            <a:off x="680720" y="4721186"/>
            <a:ext cx="5445760" cy="44727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txBox="1"/>
          <p:nvPr>
            <p:ph idx="12" type="sldNum"/>
          </p:nvPr>
        </p:nvSpPr>
        <p:spPr>
          <a:xfrm>
            <a:off x="3855838" y="9440646"/>
            <a:ext cx="2949787" cy="49696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f753eacda3_0_2: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45" name="Google Shape;45;g2f753eacda3_0_2: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g2f753eacda3_0_2: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f753eacda3_0_10: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f753eacda3_0_10: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2f753eacda3_0_10: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753eacda3_0_20: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753eacda3_0_20: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f753eacda3_0_20: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753eacda3_0_30: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753eacda3_0_30: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2f753eacda3_0_30: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753eacda3_0_55: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753eacda3_0_55: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2f753eacda3_0_55: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753eacda3_0_64: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753eacda3_0_64: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f753eacda3_0_64: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753eacda3_0_78: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753eacda3_0_78: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f753eacda3_0_78: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753eacda3_0_89:notes"/>
          <p:cNvSpPr/>
          <p:nvPr>
            <p:ph idx="2" type="sldImg"/>
          </p:nvPr>
        </p:nvSpPr>
        <p:spPr>
          <a:xfrm>
            <a:off x="92075" y="746125"/>
            <a:ext cx="6623100" cy="3726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753eacda3_0_89:notes"/>
          <p:cNvSpPr txBox="1"/>
          <p:nvPr>
            <p:ph idx="1" type="body"/>
          </p:nvPr>
        </p:nvSpPr>
        <p:spPr>
          <a:xfrm>
            <a:off x="680720" y="4721186"/>
            <a:ext cx="5445900" cy="44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f753eacda3_0_89:notes"/>
          <p:cNvSpPr txBox="1"/>
          <p:nvPr>
            <p:ph idx="12" type="sldNum"/>
          </p:nvPr>
        </p:nvSpPr>
        <p:spPr>
          <a:xfrm>
            <a:off x="3855838" y="9440646"/>
            <a:ext cx="2949900" cy="49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539552" y="1597819"/>
            <a:ext cx="7772400" cy="110251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4400"/>
              <a:buFont typeface="Meiryo"/>
              <a:buNone/>
              <a:defRPr b="1">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539552" y="2914650"/>
            <a:ext cx="6400800" cy="131445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Clr>
                <a:srgbClr val="8F8F8F"/>
              </a:buClr>
              <a:buSzPts val="2800"/>
              <a:buNone/>
              <a:defRPr b="1" sz="2800">
                <a:solidFill>
                  <a:srgbClr val="8F8F8F"/>
                </a:solidFill>
                <a:latin typeface="Meiryo"/>
                <a:ea typeface="Meiryo"/>
                <a:cs typeface="Meiryo"/>
                <a:sym typeface="Meiryo"/>
              </a:defRPr>
            </a:lvl1pPr>
            <a:lvl2pPr lvl="1" algn="ctr">
              <a:lnSpc>
                <a:spcPct val="100000"/>
              </a:lnSpc>
              <a:spcBef>
                <a:spcPts val="560"/>
              </a:spcBef>
              <a:spcAft>
                <a:spcPts val="0"/>
              </a:spcAft>
              <a:buClr>
                <a:srgbClr val="8F8F8F"/>
              </a:buClr>
              <a:buSzPts val="2800"/>
              <a:buNone/>
              <a:defRPr>
                <a:solidFill>
                  <a:srgbClr val="8F8F8F"/>
                </a:solidFill>
              </a:defRPr>
            </a:lvl2pPr>
            <a:lvl3pPr lvl="2" algn="ctr">
              <a:lnSpc>
                <a:spcPct val="100000"/>
              </a:lnSpc>
              <a:spcBef>
                <a:spcPts val="480"/>
              </a:spcBef>
              <a:spcAft>
                <a:spcPts val="0"/>
              </a:spcAft>
              <a:buClr>
                <a:srgbClr val="8F8F8F"/>
              </a:buClr>
              <a:buSzPts val="2400"/>
              <a:buNone/>
              <a:defRPr>
                <a:solidFill>
                  <a:srgbClr val="8F8F8F"/>
                </a:solidFill>
              </a:defRPr>
            </a:lvl3pPr>
            <a:lvl4pPr lvl="3" algn="ctr">
              <a:lnSpc>
                <a:spcPct val="100000"/>
              </a:lnSpc>
              <a:spcBef>
                <a:spcPts val="400"/>
              </a:spcBef>
              <a:spcAft>
                <a:spcPts val="0"/>
              </a:spcAft>
              <a:buClr>
                <a:srgbClr val="8F8F8F"/>
              </a:buClr>
              <a:buSzPts val="2000"/>
              <a:buNone/>
              <a:defRPr>
                <a:solidFill>
                  <a:srgbClr val="8F8F8F"/>
                </a:solidFill>
              </a:defRPr>
            </a:lvl4pPr>
            <a:lvl5pPr lvl="4" algn="ctr">
              <a:lnSpc>
                <a:spcPct val="100000"/>
              </a:lnSpc>
              <a:spcBef>
                <a:spcPts val="400"/>
              </a:spcBef>
              <a:spcAft>
                <a:spcPts val="0"/>
              </a:spcAft>
              <a:buClr>
                <a:srgbClr val="8F8F8F"/>
              </a:buClr>
              <a:buSzPts val="2000"/>
              <a:buNone/>
              <a:defRPr>
                <a:solidFill>
                  <a:srgbClr val="8F8F8F"/>
                </a:solidFill>
              </a:defRPr>
            </a:lvl5pPr>
            <a:lvl6pPr lvl="5" algn="ctr">
              <a:lnSpc>
                <a:spcPct val="100000"/>
              </a:lnSpc>
              <a:spcBef>
                <a:spcPts val="400"/>
              </a:spcBef>
              <a:spcAft>
                <a:spcPts val="0"/>
              </a:spcAft>
              <a:buClr>
                <a:srgbClr val="8F8F8F"/>
              </a:buClr>
              <a:buSzPts val="2000"/>
              <a:buNone/>
              <a:defRPr>
                <a:solidFill>
                  <a:srgbClr val="8F8F8F"/>
                </a:solidFill>
              </a:defRPr>
            </a:lvl6pPr>
            <a:lvl7pPr lvl="6" algn="ctr">
              <a:lnSpc>
                <a:spcPct val="100000"/>
              </a:lnSpc>
              <a:spcBef>
                <a:spcPts val="400"/>
              </a:spcBef>
              <a:spcAft>
                <a:spcPts val="0"/>
              </a:spcAft>
              <a:buClr>
                <a:srgbClr val="8F8F8F"/>
              </a:buClr>
              <a:buSzPts val="2000"/>
              <a:buNone/>
              <a:defRPr>
                <a:solidFill>
                  <a:srgbClr val="8F8F8F"/>
                </a:solidFill>
              </a:defRPr>
            </a:lvl7pPr>
            <a:lvl8pPr lvl="7" algn="ctr">
              <a:lnSpc>
                <a:spcPct val="100000"/>
              </a:lnSpc>
              <a:spcBef>
                <a:spcPts val="400"/>
              </a:spcBef>
              <a:spcAft>
                <a:spcPts val="0"/>
              </a:spcAft>
              <a:buClr>
                <a:srgbClr val="8F8F8F"/>
              </a:buClr>
              <a:buSzPts val="2000"/>
              <a:buNone/>
              <a:defRPr>
                <a:solidFill>
                  <a:srgbClr val="8F8F8F"/>
                </a:solidFill>
              </a:defRPr>
            </a:lvl8pPr>
            <a:lvl9pPr lvl="8" algn="ctr">
              <a:lnSpc>
                <a:spcPct val="100000"/>
              </a:lnSpc>
              <a:spcBef>
                <a:spcPts val="400"/>
              </a:spcBef>
              <a:spcAft>
                <a:spcPts val="0"/>
              </a:spcAft>
              <a:buClr>
                <a:srgbClr val="8F8F8F"/>
              </a:buClr>
              <a:buSzPts val="2000"/>
              <a:buNone/>
              <a:defRPr>
                <a:solidFill>
                  <a:srgbClr val="8F8F8F"/>
                </a:solidFill>
              </a:defRPr>
            </a:lvl9pPr>
          </a:lstStyle>
          <a:p/>
        </p:txBody>
      </p:sp>
      <p:pic>
        <p:nvPicPr>
          <p:cNvPr id="18" name="Google Shape;18;p2"/>
          <p:cNvPicPr preferRelativeResize="0"/>
          <p:nvPr/>
        </p:nvPicPr>
        <p:blipFill rotWithShape="1">
          <a:blip r:embed="rId3">
            <a:alphaModFix/>
          </a:blip>
          <a:srcRect b="0" l="0" r="0" t="0"/>
          <a:stretch/>
        </p:blipFill>
        <p:spPr>
          <a:xfrm>
            <a:off x="7452320" y="195486"/>
            <a:ext cx="1440160" cy="397844"/>
          </a:xfrm>
          <a:prstGeom prst="rect">
            <a:avLst/>
          </a:prstGeom>
          <a:noFill/>
          <a:ln>
            <a:noFill/>
          </a:ln>
        </p:spPr>
      </p:pic>
      <p:pic>
        <p:nvPicPr>
          <p:cNvPr id="19" name="Google Shape;19;p2"/>
          <p:cNvPicPr preferRelativeResize="0"/>
          <p:nvPr/>
        </p:nvPicPr>
        <p:blipFill rotWithShape="1">
          <a:blip r:embed="rId4">
            <a:alphaModFix/>
          </a:blip>
          <a:srcRect b="0" l="0" r="0" t="0"/>
          <a:stretch/>
        </p:blipFill>
        <p:spPr>
          <a:xfrm>
            <a:off x="251520" y="267494"/>
            <a:ext cx="1296144" cy="318851"/>
          </a:xfrm>
          <a:prstGeom prst="rect">
            <a:avLst/>
          </a:prstGeom>
          <a:noFill/>
          <a:ln>
            <a:noFill/>
          </a:ln>
        </p:spPr>
      </p:pic>
      <p:pic>
        <p:nvPicPr>
          <p:cNvPr id="20" name="Google Shape;20;p2"/>
          <p:cNvPicPr preferRelativeResize="0"/>
          <p:nvPr/>
        </p:nvPicPr>
        <p:blipFill rotWithShape="1">
          <a:blip r:embed="rId5">
            <a:alphaModFix/>
          </a:blip>
          <a:srcRect b="0" l="0" r="0" t="0"/>
          <a:stretch/>
        </p:blipFill>
        <p:spPr>
          <a:xfrm>
            <a:off x="7596336" y="4469539"/>
            <a:ext cx="1296000" cy="478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74848" y="250430"/>
            <a:ext cx="8229600" cy="46286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200"/>
              <a:buFont typeface="Meiryo"/>
              <a:buNone/>
              <a:defRPr b="1" sz="32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374848" y="843559"/>
            <a:ext cx="8229600" cy="3394472"/>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a:latin typeface="Meiryo"/>
                <a:ea typeface="Meiryo"/>
                <a:cs typeface="Meiryo"/>
                <a:sym typeface="Meiryo"/>
              </a:defRPr>
            </a:lvl1pPr>
            <a:lvl2pPr indent="-406400" lvl="1" marL="914400" algn="l">
              <a:lnSpc>
                <a:spcPct val="100000"/>
              </a:lnSpc>
              <a:spcBef>
                <a:spcPts val="560"/>
              </a:spcBef>
              <a:spcAft>
                <a:spcPts val="0"/>
              </a:spcAft>
              <a:buClr>
                <a:schemeClr val="dk1"/>
              </a:buClr>
              <a:buSzPts val="2800"/>
              <a:buChar char="–"/>
              <a:defRPr>
                <a:latin typeface="Meiryo"/>
                <a:ea typeface="Meiryo"/>
                <a:cs typeface="Meiryo"/>
                <a:sym typeface="Meiryo"/>
              </a:defRPr>
            </a:lvl2pPr>
            <a:lvl3pPr indent="-381000" lvl="2" marL="1371600" algn="l">
              <a:lnSpc>
                <a:spcPct val="100000"/>
              </a:lnSpc>
              <a:spcBef>
                <a:spcPts val="480"/>
              </a:spcBef>
              <a:spcAft>
                <a:spcPts val="0"/>
              </a:spcAft>
              <a:buClr>
                <a:schemeClr val="dk1"/>
              </a:buClr>
              <a:buSzPts val="2400"/>
              <a:buChar char="•"/>
              <a:defRPr>
                <a:latin typeface="Meiryo"/>
                <a:ea typeface="Meiryo"/>
                <a:cs typeface="Meiryo"/>
                <a:sym typeface="Meiryo"/>
              </a:defRPr>
            </a:lvl3pPr>
            <a:lvl4pPr indent="-355600" lvl="3" marL="1828800" algn="l">
              <a:lnSpc>
                <a:spcPct val="100000"/>
              </a:lnSpc>
              <a:spcBef>
                <a:spcPts val="400"/>
              </a:spcBef>
              <a:spcAft>
                <a:spcPts val="0"/>
              </a:spcAft>
              <a:buClr>
                <a:schemeClr val="dk1"/>
              </a:buClr>
              <a:buSzPts val="2000"/>
              <a:buChar char="–"/>
              <a:defRPr>
                <a:latin typeface="Meiryo"/>
                <a:ea typeface="Meiryo"/>
                <a:cs typeface="Meiryo"/>
                <a:sym typeface="Meiryo"/>
              </a:defRPr>
            </a:lvl4pPr>
            <a:lvl5pPr indent="-355600" lvl="4" marL="2286000" algn="l">
              <a:lnSpc>
                <a:spcPct val="100000"/>
              </a:lnSpc>
              <a:spcBef>
                <a:spcPts val="400"/>
              </a:spcBef>
              <a:spcAft>
                <a:spcPts val="0"/>
              </a:spcAft>
              <a:buClr>
                <a:schemeClr val="dk1"/>
              </a:buClr>
              <a:buSzPts val="2000"/>
              <a:buChar char="»"/>
              <a:defRPr>
                <a:latin typeface="Meiryo"/>
                <a:ea typeface="Meiryo"/>
                <a:cs typeface="Meiryo"/>
                <a:sym typeface="Meiry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2" type="sldNum"/>
          </p:nvPr>
        </p:nvSpPr>
        <p:spPr>
          <a:xfrm>
            <a:off x="6902896" y="483618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
        <p:nvSpPr>
          <p:cNvPr id="25" name="Google Shape;25;p3"/>
          <p:cNvSpPr txBox="1"/>
          <p:nvPr>
            <p:ph idx="11" type="ftr"/>
          </p:nvPr>
        </p:nvSpPr>
        <p:spPr>
          <a:xfrm>
            <a:off x="3124200" y="4836189"/>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395536" y="1923678"/>
            <a:ext cx="7772400" cy="48605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Meiryo"/>
              <a:buNone/>
              <a:defRPr b="1" sz="4000" cap="none">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395536" y="2697764"/>
            <a:ext cx="7772400" cy="124213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rgbClr val="8F8F8F"/>
              </a:buClr>
              <a:buSzPts val="2000"/>
              <a:buNone/>
              <a:defRPr sz="2000">
                <a:solidFill>
                  <a:srgbClr val="8F8F8F"/>
                </a:solidFill>
                <a:latin typeface="Meiryo"/>
                <a:ea typeface="Meiryo"/>
                <a:cs typeface="Meiryo"/>
                <a:sym typeface="Meiryo"/>
              </a:defRPr>
            </a:lvl1pPr>
            <a:lvl2pPr indent="-228600" lvl="1" marL="914400" algn="l">
              <a:lnSpc>
                <a:spcPct val="100000"/>
              </a:lnSpc>
              <a:spcBef>
                <a:spcPts val="360"/>
              </a:spcBef>
              <a:spcAft>
                <a:spcPts val="0"/>
              </a:spcAft>
              <a:buClr>
                <a:srgbClr val="8F8F8F"/>
              </a:buClr>
              <a:buSzPts val="1800"/>
              <a:buNone/>
              <a:defRPr sz="1800">
                <a:solidFill>
                  <a:srgbClr val="8F8F8F"/>
                </a:solidFill>
              </a:defRPr>
            </a:lvl2pPr>
            <a:lvl3pPr indent="-228600" lvl="2" marL="1371600" algn="l">
              <a:lnSpc>
                <a:spcPct val="100000"/>
              </a:lnSpc>
              <a:spcBef>
                <a:spcPts val="320"/>
              </a:spcBef>
              <a:spcAft>
                <a:spcPts val="0"/>
              </a:spcAft>
              <a:buClr>
                <a:srgbClr val="8F8F8F"/>
              </a:buClr>
              <a:buSzPts val="1600"/>
              <a:buNone/>
              <a:defRPr sz="1600">
                <a:solidFill>
                  <a:srgbClr val="8F8F8F"/>
                </a:solidFill>
              </a:defRPr>
            </a:lvl3pPr>
            <a:lvl4pPr indent="-228600" lvl="3" marL="1828800" algn="l">
              <a:lnSpc>
                <a:spcPct val="100000"/>
              </a:lnSpc>
              <a:spcBef>
                <a:spcPts val="280"/>
              </a:spcBef>
              <a:spcAft>
                <a:spcPts val="0"/>
              </a:spcAft>
              <a:buClr>
                <a:srgbClr val="8F8F8F"/>
              </a:buClr>
              <a:buSzPts val="1400"/>
              <a:buNone/>
              <a:defRPr sz="1400">
                <a:solidFill>
                  <a:srgbClr val="8F8F8F"/>
                </a:solidFill>
              </a:defRPr>
            </a:lvl4pPr>
            <a:lvl5pPr indent="-228600" lvl="4" marL="2286000" algn="l">
              <a:lnSpc>
                <a:spcPct val="100000"/>
              </a:lnSpc>
              <a:spcBef>
                <a:spcPts val="280"/>
              </a:spcBef>
              <a:spcAft>
                <a:spcPts val="0"/>
              </a:spcAft>
              <a:buClr>
                <a:srgbClr val="8F8F8F"/>
              </a:buClr>
              <a:buSzPts val="1400"/>
              <a:buNone/>
              <a:defRPr sz="1400">
                <a:solidFill>
                  <a:srgbClr val="8F8F8F"/>
                </a:solidFill>
              </a:defRPr>
            </a:lvl5pPr>
            <a:lvl6pPr indent="-228600" lvl="5" marL="2743200" algn="l">
              <a:lnSpc>
                <a:spcPct val="100000"/>
              </a:lnSpc>
              <a:spcBef>
                <a:spcPts val="280"/>
              </a:spcBef>
              <a:spcAft>
                <a:spcPts val="0"/>
              </a:spcAft>
              <a:buClr>
                <a:srgbClr val="8F8F8F"/>
              </a:buClr>
              <a:buSzPts val="1400"/>
              <a:buNone/>
              <a:defRPr sz="1400">
                <a:solidFill>
                  <a:srgbClr val="8F8F8F"/>
                </a:solidFill>
              </a:defRPr>
            </a:lvl6pPr>
            <a:lvl7pPr indent="-228600" lvl="6" marL="3200400" algn="l">
              <a:lnSpc>
                <a:spcPct val="100000"/>
              </a:lnSpc>
              <a:spcBef>
                <a:spcPts val="280"/>
              </a:spcBef>
              <a:spcAft>
                <a:spcPts val="0"/>
              </a:spcAft>
              <a:buClr>
                <a:srgbClr val="8F8F8F"/>
              </a:buClr>
              <a:buSzPts val="1400"/>
              <a:buNone/>
              <a:defRPr sz="1400">
                <a:solidFill>
                  <a:srgbClr val="8F8F8F"/>
                </a:solidFill>
              </a:defRPr>
            </a:lvl7pPr>
            <a:lvl8pPr indent="-228600" lvl="7" marL="3657600" algn="l">
              <a:lnSpc>
                <a:spcPct val="100000"/>
              </a:lnSpc>
              <a:spcBef>
                <a:spcPts val="280"/>
              </a:spcBef>
              <a:spcAft>
                <a:spcPts val="0"/>
              </a:spcAft>
              <a:buClr>
                <a:srgbClr val="8F8F8F"/>
              </a:buClr>
              <a:buSzPts val="1400"/>
              <a:buNone/>
              <a:defRPr sz="1400">
                <a:solidFill>
                  <a:srgbClr val="8F8F8F"/>
                </a:solidFill>
              </a:defRPr>
            </a:lvl8pPr>
            <a:lvl9pPr indent="-228600" lvl="8" marL="4114800" algn="l">
              <a:lnSpc>
                <a:spcPct val="100000"/>
              </a:lnSpc>
              <a:spcBef>
                <a:spcPts val="280"/>
              </a:spcBef>
              <a:spcAft>
                <a:spcPts val="0"/>
              </a:spcAft>
              <a:buClr>
                <a:srgbClr val="8F8F8F"/>
              </a:buClr>
              <a:buSzPts val="1400"/>
              <a:buNone/>
              <a:defRPr sz="1400">
                <a:solidFill>
                  <a:srgbClr val="8F8F8F"/>
                </a:solidFill>
              </a:defRPr>
            </a:lvl9pPr>
          </a:lstStyle>
          <a:p/>
        </p:txBody>
      </p:sp>
      <p:sp>
        <p:nvSpPr>
          <p:cNvPr id="29" name="Google Shape;29;p4"/>
          <p:cNvSpPr txBox="1"/>
          <p:nvPr>
            <p:ph idx="12" type="sldNum"/>
          </p:nvPr>
        </p:nvSpPr>
        <p:spPr>
          <a:xfrm>
            <a:off x="6902896" y="4836189"/>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
        <p:nvSpPr>
          <p:cNvPr id="30" name="Google Shape;30;p4"/>
          <p:cNvSpPr txBox="1"/>
          <p:nvPr>
            <p:ph idx="11" type="ftr"/>
          </p:nvPr>
        </p:nvSpPr>
        <p:spPr>
          <a:xfrm>
            <a:off x="3124200" y="4836189"/>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3">
            <a:alphaModFix/>
          </a:blip>
          <a:srcRect b="0" l="0" r="0" t="0"/>
          <a:stretch/>
        </p:blipFill>
        <p:spPr>
          <a:xfrm>
            <a:off x="3676751" y="1995686"/>
            <a:ext cx="1766903" cy="434658"/>
          </a:xfrm>
          <a:prstGeom prst="rect">
            <a:avLst/>
          </a:prstGeom>
          <a:noFill/>
          <a:ln>
            <a:noFill/>
          </a:ln>
        </p:spPr>
      </p:pic>
      <p:sp>
        <p:nvSpPr>
          <p:cNvPr id="33" name="Google Shape;33;p5"/>
          <p:cNvSpPr txBox="1"/>
          <p:nvPr/>
        </p:nvSpPr>
        <p:spPr>
          <a:xfrm>
            <a:off x="1020012" y="2497974"/>
            <a:ext cx="708038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ja-JP" sz="2000" u="none" cap="none" strike="noStrike">
                <a:solidFill>
                  <a:schemeClr val="dk1"/>
                </a:solidFill>
                <a:latin typeface="Open Sans SemiBold"/>
                <a:ea typeface="Open Sans SemiBold"/>
                <a:cs typeface="Open Sans SemiBold"/>
                <a:sym typeface="Open Sans SemiBold"/>
              </a:rPr>
              <a:t>Create Your Business Value</a:t>
            </a:r>
            <a:endParaRPr b="0" i="0" sz="2400" u="none" cap="none" strike="noStrike">
              <a:solidFill>
                <a:schemeClr val="dk1"/>
              </a:solidFill>
              <a:latin typeface="Open Sans SemiBold"/>
              <a:ea typeface="Open Sans SemiBold"/>
              <a:cs typeface="Open Sans SemiBold"/>
              <a:sym typeface="Open Sans SemiBold"/>
            </a:endParaRPr>
          </a:p>
        </p:txBody>
      </p:sp>
      <p:sp>
        <p:nvSpPr>
          <p:cNvPr id="34" name="Google Shape;34;p5"/>
          <p:cNvSpPr txBox="1"/>
          <p:nvPr/>
        </p:nvSpPr>
        <p:spPr>
          <a:xfrm>
            <a:off x="1463858" y="2904282"/>
            <a:ext cx="619268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ja-JP" sz="900" u="none" cap="none" strike="noStrike">
                <a:solidFill>
                  <a:schemeClr val="dk1"/>
                </a:solidFill>
                <a:latin typeface="Meiryo"/>
                <a:ea typeface="Meiryo"/>
                <a:cs typeface="Meiryo"/>
                <a:sym typeface="Meiryo"/>
              </a:rPr>
              <a:t>～真のデジタル変革パートナーを目指して、お客様と共に～</a:t>
            </a:r>
            <a:endParaRPr b="0" i="0" sz="2000" u="none" cap="none" strike="noStrike">
              <a:solidFill>
                <a:schemeClr val="dk1"/>
              </a:solidFill>
              <a:latin typeface="Meiryo"/>
              <a:ea typeface="Meiryo"/>
              <a:cs typeface="Meiryo"/>
              <a:sym typeface="Meiryo"/>
            </a:endParaRPr>
          </a:p>
        </p:txBody>
      </p:sp>
      <p:sp>
        <p:nvSpPr>
          <p:cNvPr id="35" name="Google Shape;35;p5"/>
          <p:cNvSpPr txBox="1"/>
          <p:nvPr/>
        </p:nvSpPr>
        <p:spPr>
          <a:xfrm>
            <a:off x="1463858" y="3205014"/>
            <a:ext cx="6192688"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ja-JP" sz="900" u="none" cap="none" strike="noStrike">
                <a:solidFill>
                  <a:schemeClr val="dk1"/>
                </a:solidFill>
                <a:latin typeface="Calibri"/>
                <a:ea typeface="Calibri"/>
                <a:cs typeface="Calibri"/>
                <a:sym typeface="Calibri"/>
              </a:rPr>
              <a:t>Copyright © UNIRITA Inc. All rights reserved.</a:t>
            </a:r>
            <a:endParaRPr b="0" i="0" sz="9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F8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F8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ocalhost:8080/review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start.spring.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6"/>
          <p:cNvSpPr txBox="1"/>
          <p:nvPr>
            <p:ph type="ctrTitle"/>
          </p:nvPr>
        </p:nvSpPr>
        <p:spPr>
          <a:xfrm>
            <a:off x="539550" y="1597825"/>
            <a:ext cx="8129100" cy="1102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sz="3200"/>
              <a:t>2週間インターンpractice-spring-boot説明用</a:t>
            </a:r>
            <a:endParaRPr/>
          </a:p>
        </p:txBody>
      </p:sp>
      <p:sp>
        <p:nvSpPr>
          <p:cNvPr id="42" name="Google Shape;42;p6"/>
          <p:cNvSpPr txBox="1"/>
          <p:nvPr>
            <p:ph idx="1" type="subTitle"/>
          </p:nvPr>
        </p:nvSpPr>
        <p:spPr>
          <a:xfrm>
            <a:off x="539552" y="2914650"/>
            <a:ext cx="6400800" cy="1314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F8F8F"/>
              </a:buClr>
              <a:buSzPts val="2800"/>
              <a:buNone/>
            </a:pPr>
            <a:r>
              <a:rPr lang="ja-JP"/>
              <a:t>2024</a:t>
            </a:r>
            <a:r>
              <a:rPr lang="ja-JP"/>
              <a:t>年度２週間インターンシップ</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374850" y="250425"/>
            <a:ext cx="83928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すでに色々なサーバーの建て方を行いました</a:t>
            </a:r>
            <a:endParaRPr/>
          </a:p>
        </p:txBody>
      </p:sp>
      <p:sp>
        <p:nvSpPr>
          <p:cNvPr id="129" name="Google Shape;129;p15"/>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30" name="Google Shape;130;p15"/>
          <p:cNvSpPr txBox="1"/>
          <p:nvPr/>
        </p:nvSpPr>
        <p:spPr>
          <a:xfrm>
            <a:off x="866125" y="1223200"/>
            <a:ext cx="6951900" cy="230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ja-JP" sz="1800">
                <a:solidFill>
                  <a:schemeClr val="dk1"/>
                </a:solidFill>
                <a:latin typeface="Calibri"/>
                <a:ea typeface="Calibri"/>
                <a:cs typeface="Calibri"/>
                <a:sym typeface="Calibri"/>
              </a:rPr>
              <a:t>vscodeの拡張機能である、live server</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ja-JP" sz="1800">
                <a:solidFill>
                  <a:schemeClr val="dk1"/>
                </a:solidFill>
                <a:latin typeface="Calibri"/>
                <a:ea typeface="Calibri"/>
                <a:cs typeface="Calibri"/>
                <a:sym typeface="Calibri"/>
              </a:rPr>
              <a:t>Javascriptのfetchのときに使用したコマンド:npm run serve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ja-JP" sz="1800">
                <a:solidFill>
                  <a:schemeClr val="dk1"/>
                </a:solidFill>
                <a:latin typeface="Calibri"/>
                <a:ea typeface="Calibri"/>
                <a:cs typeface="Calibri"/>
                <a:sym typeface="Calibri"/>
              </a:rPr>
              <a:t>intelliJの再生ボタン</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5"/>
          <p:cNvSpPr txBox="1"/>
          <p:nvPr/>
        </p:nvSpPr>
        <p:spPr>
          <a:xfrm>
            <a:off x="805325" y="3487250"/>
            <a:ext cx="6951900" cy="1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つまり、サーバーを建てるという点では、上3つは共通している</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type="title"/>
          </p:nvPr>
        </p:nvSpPr>
        <p:spPr>
          <a:xfrm>
            <a:off x="533275" y="91250"/>
            <a:ext cx="7384800" cy="62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eiryo"/>
              <a:buNone/>
            </a:pPr>
            <a:r>
              <a:rPr lang="ja-JP"/>
              <a:t>spring boot</a:t>
            </a:r>
            <a:r>
              <a:rPr lang="ja-JP"/>
              <a:t>演習問題</a:t>
            </a:r>
            <a:endParaRPr/>
          </a:p>
        </p:txBody>
      </p:sp>
      <p:sp>
        <p:nvSpPr>
          <p:cNvPr id="137" name="Google Shape;137;p16"/>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38" name="Google Shape;138;p16"/>
          <p:cNvSpPr txBox="1"/>
          <p:nvPr>
            <p:ph idx="11" type="ftr"/>
          </p:nvPr>
        </p:nvSpPr>
        <p:spPr>
          <a:xfrm>
            <a:off x="3124200" y="483618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ja-JP"/>
              <a:t>Copyright © UNIRITA Inc. All rights reserved.</a:t>
            </a:r>
            <a:endParaRPr/>
          </a:p>
        </p:txBody>
      </p:sp>
      <p:sp>
        <p:nvSpPr>
          <p:cNvPr id="139" name="Google Shape;139;p16"/>
          <p:cNvSpPr txBox="1"/>
          <p:nvPr/>
        </p:nvSpPr>
        <p:spPr>
          <a:xfrm>
            <a:off x="866125" y="1223200"/>
            <a:ext cx="6951900" cy="23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レビューを削除できるようにしよう。</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ja-JP" sz="1800">
                <a:solidFill>
                  <a:schemeClr val="dk1"/>
                </a:solidFill>
                <a:latin typeface="Calibri"/>
                <a:ea typeface="Calibri"/>
                <a:cs typeface="Calibri"/>
                <a:sym typeface="Calibri"/>
              </a:rPr>
              <a:t>以下の例のような結果になるように、実装してください。</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533275" y="91250"/>
            <a:ext cx="7384800" cy="62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eiryo"/>
              <a:buNone/>
            </a:pPr>
            <a:r>
              <a:rPr lang="ja-JP"/>
              <a:t>例 reviewが</a:t>
            </a:r>
            <a:r>
              <a:rPr lang="ja-JP"/>
              <a:t>３個ある時</a:t>
            </a:r>
            <a:endParaRPr/>
          </a:p>
        </p:txBody>
      </p:sp>
      <p:sp>
        <p:nvSpPr>
          <p:cNvPr id="145" name="Google Shape;145;p17"/>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46" name="Google Shape;146;p17"/>
          <p:cNvSpPr txBox="1"/>
          <p:nvPr>
            <p:ph idx="11" type="ftr"/>
          </p:nvPr>
        </p:nvSpPr>
        <p:spPr>
          <a:xfrm>
            <a:off x="3124200" y="483618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ja-JP"/>
              <a:t>Copyright © UNIRITA Inc. All rights reserved.</a:t>
            </a:r>
            <a:endParaRPr/>
          </a:p>
        </p:txBody>
      </p:sp>
      <p:pic>
        <p:nvPicPr>
          <p:cNvPr id="147" name="Google Shape;147;p17"/>
          <p:cNvPicPr preferRelativeResize="0"/>
          <p:nvPr/>
        </p:nvPicPr>
        <p:blipFill>
          <a:blip r:embed="rId3">
            <a:alphaModFix/>
          </a:blip>
          <a:stretch>
            <a:fillRect/>
          </a:stretch>
        </p:blipFill>
        <p:spPr>
          <a:xfrm>
            <a:off x="1041300" y="987425"/>
            <a:ext cx="6225970" cy="38179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533275" y="91250"/>
            <a:ext cx="7384800" cy="62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eiryo"/>
              <a:buNone/>
            </a:pPr>
            <a:r>
              <a:rPr lang="ja-JP"/>
              <a:t>削除のリクエストをすると</a:t>
            </a:r>
            <a:endParaRPr/>
          </a:p>
        </p:txBody>
      </p:sp>
      <p:sp>
        <p:nvSpPr>
          <p:cNvPr id="153" name="Google Shape;153;p18"/>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54" name="Google Shape;154;p18"/>
          <p:cNvSpPr txBox="1"/>
          <p:nvPr>
            <p:ph idx="11" type="ftr"/>
          </p:nvPr>
        </p:nvSpPr>
        <p:spPr>
          <a:xfrm>
            <a:off x="3124200" y="483618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ja-JP"/>
              <a:t>Copyright © UNIRITA Inc. All rights reserved.</a:t>
            </a:r>
            <a:endParaRPr/>
          </a:p>
        </p:txBody>
      </p:sp>
      <p:pic>
        <p:nvPicPr>
          <p:cNvPr id="155" name="Google Shape;155;p18"/>
          <p:cNvPicPr preferRelativeResize="0"/>
          <p:nvPr/>
        </p:nvPicPr>
        <p:blipFill>
          <a:blip r:embed="rId3">
            <a:alphaModFix/>
          </a:blip>
          <a:stretch>
            <a:fillRect/>
          </a:stretch>
        </p:blipFill>
        <p:spPr>
          <a:xfrm>
            <a:off x="736075" y="1018250"/>
            <a:ext cx="6979192" cy="38179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533275" y="91250"/>
            <a:ext cx="7384800" cy="622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eiryo"/>
              <a:buNone/>
            </a:pPr>
            <a:r>
              <a:rPr lang="ja-JP"/>
              <a:t>レビューが削除されている</a:t>
            </a:r>
            <a:endParaRPr/>
          </a:p>
        </p:txBody>
      </p:sp>
      <p:sp>
        <p:nvSpPr>
          <p:cNvPr id="161" name="Google Shape;161;p19"/>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62" name="Google Shape;162;p19"/>
          <p:cNvSpPr txBox="1"/>
          <p:nvPr>
            <p:ph idx="11" type="ftr"/>
          </p:nvPr>
        </p:nvSpPr>
        <p:spPr>
          <a:xfrm>
            <a:off x="3124200" y="4836189"/>
            <a:ext cx="2895600" cy="273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ja-JP"/>
              <a:t>Copyright © UNIRITA Inc. All rights reserved.</a:t>
            </a:r>
            <a:endParaRPr/>
          </a:p>
        </p:txBody>
      </p:sp>
      <p:pic>
        <p:nvPicPr>
          <p:cNvPr id="163" name="Google Shape;163;p19"/>
          <p:cNvPicPr preferRelativeResize="0"/>
          <p:nvPr/>
        </p:nvPicPr>
        <p:blipFill>
          <a:blip r:embed="rId3">
            <a:alphaModFix/>
          </a:blip>
          <a:stretch>
            <a:fillRect/>
          </a:stretch>
        </p:blipFill>
        <p:spPr>
          <a:xfrm>
            <a:off x="965325" y="941825"/>
            <a:ext cx="7142403" cy="38179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最後に</a:t>
            </a:r>
            <a:endParaRPr/>
          </a:p>
        </p:txBody>
      </p:sp>
      <p:sp>
        <p:nvSpPr>
          <p:cNvPr id="170" name="Google Shape;170;p20"/>
          <p:cNvSpPr txBox="1"/>
          <p:nvPr>
            <p:ph idx="1" type="body"/>
          </p:nvPr>
        </p:nvSpPr>
        <p:spPr>
          <a:xfrm>
            <a:off x="374848" y="843559"/>
            <a:ext cx="8229600" cy="3394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ja-JP"/>
              <a:t>ブラウザでも</a:t>
            </a:r>
            <a:endParaRPr/>
          </a:p>
          <a:p>
            <a:pPr indent="0" lvl="0" marL="0" rtl="0" algn="l">
              <a:spcBef>
                <a:spcPts val="640"/>
              </a:spcBef>
              <a:spcAft>
                <a:spcPts val="0"/>
              </a:spcAft>
              <a:buNone/>
            </a:pPr>
            <a:r>
              <a:rPr lang="ja-JP" u="sng">
                <a:solidFill>
                  <a:schemeClr val="hlink"/>
                </a:solidFill>
                <a:hlinkClick r:id="rId3"/>
              </a:rPr>
              <a:t>http://localhost:8080/reviews</a:t>
            </a:r>
            <a:endParaRPr/>
          </a:p>
          <a:p>
            <a:pPr indent="0" lvl="0" marL="0" rtl="0" algn="l">
              <a:spcBef>
                <a:spcPts val="640"/>
              </a:spcBef>
              <a:spcAft>
                <a:spcPts val="0"/>
              </a:spcAft>
              <a:buNone/>
            </a:pPr>
            <a:r>
              <a:rPr lang="ja-JP"/>
              <a:t>にアクセスしてみよう</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171" name="Google Shape;171;p20"/>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spring-boot-problemディレクトリをintelliJで開</a:t>
            </a:r>
            <a:r>
              <a:rPr lang="ja-JP"/>
              <a:t>くとこんな感じ</a:t>
            </a:r>
            <a:endParaRPr/>
          </a:p>
        </p:txBody>
      </p:sp>
      <p:sp>
        <p:nvSpPr>
          <p:cNvPr id="49" name="Google Shape;49;p7"/>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50" name="Google Shape;50;p7"/>
          <p:cNvPicPr preferRelativeResize="0"/>
          <p:nvPr/>
        </p:nvPicPr>
        <p:blipFill>
          <a:blip r:embed="rId3">
            <a:alphaModFix/>
          </a:blip>
          <a:stretch>
            <a:fillRect/>
          </a:stretch>
        </p:blipFill>
        <p:spPr>
          <a:xfrm>
            <a:off x="699425" y="1055680"/>
            <a:ext cx="6943915" cy="38180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spring-boot-problemディレクトリをintelliJで開くとこんな感じ</a:t>
            </a:r>
            <a:endParaRPr/>
          </a:p>
        </p:txBody>
      </p:sp>
      <p:sp>
        <p:nvSpPr>
          <p:cNvPr id="57" name="Google Shape;57;p8"/>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58" name="Google Shape;58;p8"/>
          <p:cNvPicPr preferRelativeResize="0"/>
          <p:nvPr/>
        </p:nvPicPr>
        <p:blipFill>
          <a:blip r:embed="rId3">
            <a:alphaModFix/>
          </a:blip>
          <a:stretch>
            <a:fillRect/>
          </a:stretch>
        </p:blipFill>
        <p:spPr>
          <a:xfrm>
            <a:off x="699425" y="1055680"/>
            <a:ext cx="6943915" cy="3818061"/>
          </a:xfrm>
          <a:prstGeom prst="rect">
            <a:avLst/>
          </a:prstGeom>
          <a:noFill/>
          <a:ln>
            <a:noFill/>
          </a:ln>
        </p:spPr>
      </p:pic>
      <p:sp>
        <p:nvSpPr>
          <p:cNvPr id="59" name="Google Shape;59;p8"/>
          <p:cNvSpPr/>
          <p:nvPr/>
        </p:nvSpPr>
        <p:spPr>
          <a:xfrm>
            <a:off x="736950" y="1557475"/>
            <a:ext cx="1785300" cy="1481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 name="Google Shape;60;p8"/>
          <p:cNvSpPr txBox="1"/>
          <p:nvPr/>
        </p:nvSpPr>
        <p:spPr>
          <a:xfrm>
            <a:off x="2636325" y="2431200"/>
            <a:ext cx="5181600" cy="10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雰囲気としては、ルートディレクトリ配下のこれらのファイルがそれぞれうまく機能して、1つのspring bootのプロジェクトとなる</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9"/>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spring-boot-problemディレクトリをintelliJで開くとこんな感じ</a:t>
            </a:r>
            <a:endParaRPr/>
          </a:p>
        </p:txBody>
      </p:sp>
      <p:sp>
        <p:nvSpPr>
          <p:cNvPr id="67" name="Google Shape;67;p9"/>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68" name="Google Shape;68;p9"/>
          <p:cNvSpPr txBox="1"/>
          <p:nvPr/>
        </p:nvSpPr>
        <p:spPr>
          <a:xfrm>
            <a:off x="866125" y="1223200"/>
            <a:ext cx="6951900" cy="23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補足</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ja-JP" sz="1800">
                <a:solidFill>
                  <a:schemeClr val="dk1"/>
                </a:solidFill>
                <a:latin typeface="Calibri"/>
                <a:ea typeface="Calibri"/>
                <a:cs typeface="Calibri"/>
                <a:sym typeface="Calibri"/>
              </a:rPr>
              <a:t>ファイル全てをエンジニアが作成しているわけではない。spring bootプロジェクトの雛形を生成するサイト(</a:t>
            </a:r>
            <a:r>
              <a:rPr lang="ja-JP" sz="1800" u="sng">
                <a:solidFill>
                  <a:schemeClr val="hlink"/>
                </a:solidFill>
                <a:latin typeface="Calibri"/>
                <a:ea typeface="Calibri"/>
                <a:cs typeface="Calibri"/>
                <a:sym typeface="Calibri"/>
                <a:hlinkClick r:id="rId3"/>
              </a:rPr>
              <a:t>https://start.spring.io/</a:t>
            </a:r>
            <a:r>
              <a:rPr lang="ja-JP" sz="1800">
                <a:solidFill>
                  <a:schemeClr val="dk1"/>
                </a:solidFill>
                <a:latin typeface="Calibri"/>
                <a:ea typeface="Calibri"/>
                <a:cs typeface="Calibri"/>
                <a:sym typeface="Calibri"/>
              </a:rPr>
              <a:t>)がある。</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0"/>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spring-boot-problemディレクトリをintelliJで開くとこんな感じ</a:t>
            </a:r>
            <a:endParaRPr/>
          </a:p>
        </p:txBody>
      </p:sp>
      <p:sp>
        <p:nvSpPr>
          <p:cNvPr id="75" name="Google Shape;75;p10"/>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76" name="Google Shape;76;p10"/>
          <p:cNvPicPr preferRelativeResize="0"/>
          <p:nvPr/>
        </p:nvPicPr>
        <p:blipFill>
          <a:blip r:embed="rId3">
            <a:alphaModFix/>
          </a:blip>
          <a:stretch>
            <a:fillRect/>
          </a:stretch>
        </p:blipFill>
        <p:spPr>
          <a:xfrm>
            <a:off x="699425" y="1055680"/>
            <a:ext cx="6943915" cy="3818061"/>
          </a:xfrm>
          <a:prstGeom prst="rect">
            <a:avLst/>
          </a:prstGeom>
          <a:noFill/>
          <a:ln>
            <a:noFill/>
          </a:ln>
        </p:spPr>
      </p:pic>
      <p:sp>
        <p:nvSpPr>
          <p:cNvPr id="77" name="Google Shape;77;p10"/>
          <p:cNvSpPr/>
          <p:nvPr/>
        </p:nvSpPr>
        <p:spPr>
          <a:xfrm>
            <a:off x="736950" y="2043725"/>
            <a:ext cx="1785300" cy="273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8" name="Google Shape;78;p10"/>
          <p:cNvSpPr txBox="1"/>
          <p:nvPr/>
        </p:nvSpPr>
        <p:spPr>
          <a:xfrm>
            <a:off x="1981200" y="2738025"/>
            <a:ext cx="5181600" cy="10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今回のインターンで作成するアプリケーションは、springbootはこの部分だけいじればできる。(多分、見落としていたらごめんなさい。)</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右上の再生ボタンを押してみると</a:t>
            </a:r>
            <a:endParaRPr/>
          </a:p>
        </p:txBody>
      </p:sp>
      <p:sp>
        <p:nvSpPr>
          <p:cNvPr id="85" name="Google Shape;85;p11"/>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86" name="Google Shape;86;p11"/>
          <p:cNvPicPr preferRelativeResize="0"/>
          <p:nvPr/>
        </p:nvPicPr>
        <p:blipFill>
          <a:blip r:embed="rId3">
            <a:alphaModFix/>
          </a:blip>
          <a:stretch>
            <a:fillRect/>
          </a:stretch>
        </p:blipFill>
        <p:spPr>
          <a:xfrm>
            <a:off x="699425" y="1055680"/>
            <a:ext cx="6943915" cy="3818061"/>
          </a:xfrm>
          <a:prstGeom prst="rect">
            <a:avLst/>
          </a:prstGeom>
          <a:noFill/>
          <a:ln>
            <a:noFill/>
          </a:ln>
        </p:spPr>
      </p:pic>
      <p:sp>
        <p:nvSpPr>
          <p:cNvPr id="87" name="Google Shape;87;p11"/>
          <p:cNvSpPr/>
          <p:nvPr/>
        </p:nvSpPr>
        <p:spPr>
          <a:xfrm>
            <a:off x="6411825" y="949675"/>
            <a:ext cx="471000" cy="349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右上の再生ボタンを押してみると</a:t>
            </a:r>
            <a:endParaRPr/>
          </a:p>
        </p:txBody>
      </p:sp>
      <p:sp>
        <p:nvSpPr>
          <p:cNvPr id="94" name="Google Shape;94;p12"/>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95" name="Google Shape;95;p12"/>
          <p:cNvPicPr preferRelativeResize="0"/>
          <p:nvPr/>
        </p:nvPicPr>
        <p:blipFill>
          <a:blip r:embed="rId3">
            <a:alphaModFix/>
          </a:blip>
          <a:stretch>
            <a:fillRect/>
          </a:stretch>
        </p:blipFill>
        <p:spPr>
          <a:xfrm>
            <a:off x="858950" y="1109700"/>
            <a:ext cx="6598098" cy="3524570"/>
          </a:xfrm>
          <a:prstGeom prst="rect">
            <a:avLst/>
          </a:prstGeom>
          <a:noFill/>
          <a:ln>
            <a:noFill/>
          </a:ln>
        </p:spPr>
      </p:pic>
      <p:sp>
        <p:nvSpPr>
          <p:cNvPr id="96" name="Google Shape;96;p12"/>
          <p:cNvSpPr/>
          <p:nvPr/>
        </p:nvSpPr>
        <p:spPr>
          <a:xfrm>
            <a:off x="3230275" y="3053750"/>
            <a:ext cx="364800" cy="729300"/>
          </a:xfrm>
          <a:prstGeom prst="downArrow">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7" name="Google Shape;97;p12"/>
          <p:cNvSpPr txBox="1"/>
          <p:nvPr/>
        </p:nvSpPr>
        <p:spPr>
          <a:xfrm>
            <a:off x="1899375" y="2461250"/>
            <a:ext cx="40494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勝手に表示されたこの部分は</a:t>
            </a:r>
            <a:r>
              <a:rPr lang="ja-JP" sz="1800">
                <a:solidFill>
                  <a:schemeClr val="dk1"/>
                </a:solidFill>
                <a:latin typeface="Calibri"/>
                <a:ea typeface="Calibri"/>
                <a:cs typeface="Calibri"/>
                <a:sym typeface="Calibri"/>
              </a:rPr>
              <a:t>ロ</a:t>
            </a:r>
            <a:r>
              <a:rPr lang="ja-JP" sz="1800">
                <a:solidFill>
                  <a:schemeClr val="dk1"/>
                </a:solidFill>
                <a:latin typeface="Calibri"/>
                <a:ea typeface="Calibri"/>
                <a:cs typeface="Calibri"/>
                <a:sym typeface="Calibri"/>
              </a:rPr>
              <a:t>グ。</a:t>
            </a:r>
            <a:endParaRPr sz="1800">
              <a:solidFill>
                <a:schemeClr val="dk1"/>
              </a:solidFill>
              <a:latin typeface="Calibri"/>
              <a:ea typeface="Calibri"/>
              <a:cs typeface="Calibri"/>
              <a:sym typeface="Calibri"/>
            </a:endParaRPr>
          </a:p>
        </p:txBody>
      </p:sp>
      <p:sp>
        <p:nvSpPr>
          <p:cNvPr id="98" name="Google Shape;98;p12"/>
          <p:cNvSpPr/>
          <p:nvPr/>
        </p:nvSpPr>
        <p:spPr>
          <a:xfrm rot="3365277">
            <a:off x="5460313" y="2722466"/>
            <a:ext cx="365106" cy="2183565"/>
          </a:xfrm>
          <a:prstGeom prst="downArrow">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9" name="Google Shape;99;p12"/>
          <p:cNvSpPr txBox="1"/>
          <p:nvPr/>
        </p:nvSpPr>
        <p:spPr>
          <a:xfrm>
            <a:off x="6347950" y="2765600"/>
            <a:ext cx="25446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8080って何?</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右上の再生ボタンを押してみると</a:t>
            </a:r>
            <a:endParaRPr/>
          </a:p>
        </p:txBody>
      </p:sp>
      <p:sp>
        <p:nvSpPr>
          <p:cNvPr id="106" name="Google Shape;106;p13"/>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107" name="Google Shape;107;p13"/>
          <p:cNvPicPr preferRelativeResize="0"/>
          <p:nvPr/>
        </p:nvPicPr>
        <p:blipFill>
          <a:blip r:embed="rId3">
            <a:alphaModFix/>
          </a:blip>
          <a:stretch>
            <a:fillRect/>
          </a:stretch>
        </p:blipFill>
        <p:spPr>
          <a:xfrm>
            <a:off x="858950" y="1109700"/>
            <a:ext cx="6598098" cy="3524570"/>
          </a:xfrm>
          <a:prstGeom prst="rect">
            <a:avLst/>
          </a:prstGeom>
          <a:noFill/>
          <a:ln>
            <a:noFill/>
          </a:ln>
        </p:spPr>
      </p:pic>
      <p:sp>
        <p:nvSpPr>
          <p:cNvPr id="108" name="Google Shape;108;p13"/>
          <p:cNvSpPr/>
          <p:nvPr/>
        </p:nvSpPr>
        <p:spPr>
          <a:xfrm>
            <a:off x="3230275" y="3053750"/>
            <a:ext cx="364800" cy="729300"/>
          </a:xfrm>
          <a:prstGeom prst="downArrow">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9" name="Google Shape;109;p13"/>
          <p:cNvSpPr txBox="1"/>
          <p:nvPr/>
        </p:nvSpPr>
        <p:spPr>
          <a:xfrm>
            <a:off x="1899375" y="2461250"/>
            <a:ext cx="40494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chemeClr val="dk1"/>
                </a:solidFill>
                <a:latin typeface="Calibri"/>
                <a:ea typeface="Calibri"/>
                <a:cs typeface="Calibri"/>
                <a:sym typeface="Calibri"/>
              </a:rPr>
              <a:t>自分のパソコン内の住所8080番にサーバーを建てているのです!!</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374848" y="250430"/>
            <a:ext cx="8229600" cy="46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t>HTML,CSS,JavaScriptの</a:t>
            </a:r>
            <a:r>
              <a:rPr lang="ja-JP"/>
              <a:t>教材スライドでこんな話をしました。</a:t>
            </a:r>
            <a:endParaRPr/>
          </a:p>
        </p:txBody>
      </p:sp>
      <p:sp>
        <p:nvSpPr>
          <p:cNvPr id="116" name="Google Shape;116;p14"/>
          <p:cNvSpPr txBox="1"/>
          <p:nvPr>
            <p:ph idx="12" type="sldNum"/>
          </p:nvPr>
        </p:nvSpPr>
        <p:spPr>
          <a:xfrm>
            <a:off x="6902896" y="4836189"/>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17" name="Google Shape;117;p14"/>
          <p:cNvSpPr/>
          <p:nvPr/>
        </p:nvSpPr>
        <p:spPr>
          <a:xfrm>
            <a:off x="2620233" y="2689633"/>
            <a:ext cx="3435300" cy="1542300"/>
          </a:xfrm>
          <a:prstGeom prst="rect">
            <a:avLst/>
          </a:prstGeom>
          <a:noFill/>
          <a:ln cap="flat" cmpd="sng" w="9525">
            <a:solidFill>
              <a:srgbClr val="5957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8" name="Google Shape;118;p14"/>
          <p:cNvSpPr txBox="1"/>
          <p:nvPr/>
        </p:nvSpPr>
        <p:spPr>
          <a:xfrm>
            <a:off x="2051200" y="2347626"/>
            <a:ext cx="4680300" cy="27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ja-JP" sz="3200">
                <a:solidFill>
                  <a:srgbClr val="3C3C3C"/>
                </a:solidFill>
                <a:latin typeface="Meiryo"/>
                <a:ea typeface="Meiryo"/>
                <a:cs typeface="Meiryo"/>
                <a:sym typeface="Meiryo"/>
              </a:rPr>
              <a:t>開発する時は、自分のPC内でサーバーを建てる</a:t>
            </a:r>
            <a:endParaRPr b="1" sz="3200">
              <a:solidFill>
                <a:srgbClr val="3C3C3C"/>
              </a:solidFill>
              <a:latin typeface="Meiryo"/>
              <a:ea typeface="Meiryo"/>
              <a:cs typeface="Meiryo"/>
              <a:sym typeface="Meiryo"/>
            </a:endParaRPr>
          </a:p>
        </p:txBody>
      </p:sp>
      <p:pic>
        <p:nvPicPr>
          <p:cNvPr id="119" name="Google Shape;119;p14"/>
          <p:cNvPicPr preferRelativeResize="0"/>
          <p:nvPr/>
        </p:nvPicPr>
        <p:blipFill>
          <a:blip r:embed="rId3">
            <a:alphaModFix/>
          </a:blip>
          <a:stretch>
            <a:fillRect/>
          </a:stretch>
        </p:blipFill>
        <p:spPr>
          <a:xfrm>
            <a:off x="4798466" y="3030735"/>
            <a:ext cx="941871" cy="822303"/>
          </a:xfrm>
          <a:prstGeom prst="rect">
            <a:avLst/>
          </a:prstGeom>
          <a:noFill/>
          <a:ln>
            <a:noFill/>
          </a:ln>
        </p:spPr>
      </p:pic>
      <p:sp>
        <p:nvSpPr>
          <p:cNvPr id="120" name="Google Shape;120;p14"/>
          <p:cNvSpPr/>
          <p:nvPr/>
        </p:nvSpPr>
        <p:spPr>
          <a:xfrm>
            <a:off x="3067158" y="3217809"/>
            <a:ext cx="446400" cy="389700"/>
          </a:xfrm>
          <a:prstGeom prst="ellipse">
            <a:avLst/>
          </a:prstGeom>
          <a:noFill/>
          <a:ln cap="flat" cmpd="sng" w="9525">
            <a:solidFill>
              <a:srgbClr val="5957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a:latin typeface="Calibri"/>
                <a:ea typeface="Calibri"/>
                <a:cs typeface="Calibri"/>
                <a:sym typeface="Calibri"/>
              </a:rPr>
              <a:t>ブラウザ</a:t>
            </a:r>
            <a:endParaRPr>
              <a:latin typeface="Calibri"/>
              <a:ea typeface="Calibri"/>
              <a:cs typeface="Calibri"/>
              <a:sym typeface="Calibri"/>
            </a:endParaRPr>
          </a:p>
        </p:txBody>
      </p:sp>
      <p:sp>
        <p:nvSpPr>
          <p:cNvPr id="121" name="Google Shape;121;p14"/>
          <p:cNvSpPr txBox="1"/>
          <p:nvPr/>
        </p:nvSpPr>
        <p:spPr>
          <a:xfrm>
            <a:off x="2692426" y="2732754"/>
            <a:ext cx="649500" cy="1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a:solidFill>
                  <a:srgbClr val="3C3C3C"/>
                </a:solidFill>
                <a:latin typeface="Calibri"/>
                <a:ea typeface="Calibri"/>
                <a:cs typeface="Calibri"/>
                <a:sym typeface="Calibri"/>
              </a:rPr>
              <a:t>自分のPC</a:t>
            </a:r>
            <a:endParaRPr>
              <a:solidFill>
                <a:srgbClr val="3C3C3C"/>
              </a:solidFill>
              <a:latin typeface="Calibri"/>
              <a:ea typeface="Calibri"/>
              <a:cs typeface="Calibri"/>
              <a:sym typeface="Calibri"/>
            </a:endParaRPr>
          </a:p>
        </p:txBody>
      </p:sp>
      <p:sp>
        <p:nvSpPr>
          <p:cNvPr id="122" name="Google Shape;122;p14"/>
          <p:cNvSpPr/>
          <p:nvPr/>
        </p:nvSpPr>
        <p:spPr>
          <a:xfrm>
            <a:off x="235525" y="1212200"/>
            <a:ext cx="8653500" cy="36240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ユニリタ配信2">
      <a:dk1>
        <a:srgbClr val="3C3C3C"/>
      </a:dk1>
      <a:lt1>
        <a:srgbClr val="FFFFFF"/>
      </a:lt1>
      <a:dk2>
        <a:srgbClr val="595757"/>
      </a:dk2>
      <a:lt2>
        <a:srgbClr val="727171"/>
      </a:lt2>
      <a:accent1>
        <a:srgbClr val="E5004D"/>
      </a:accent1>
      <a:accent2>
        <a:srgbClr val="FCBB3E"/>
      </a:accent2>
      <a:accent3>
        <a:srgbClr val="8A8D8F"/>
      </a:accent3>
      <a:accent4>
        <a:srgbClr val="8064A2"/>
      </a:accent4>
      <a:accent5>
        <a:srgbClr val="4BACC6"/>
      </a:accent5>
      <a:accent6>
        <a:srgbClr val="00A440"/>
      </a:accent6>
      <a:hlink>
        <a:srgbClr val="E5004D"/>
      </a:hlink>
      <a:folHlink>
        <a:srgbClr val="8A8D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