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66" r:id="rId3"/>
    <p:sldId id="265" r:id="rId4"/>
    <p:sldId id="257" r:id="rId5"/>
    <p:sldId id="258" r:id="rId6"/>
    <p:sldId id="261" r:id="rId7"/>
    <p:sldId id="267" r:id="rId8"/>
    <p:sldId id="263" r:id="rId9"/>
    <p:sldId id="271" r:id="rId10"/>
    <p:sldId id="262" r:id="rId11"/>
    <p:sldId id="270" r:id="rId12"/>
    <p:sldId id="269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31" autoAdjust="0"/>
  </p:normalViewPr>
  <p:slideViewPr>
    <p:cSldViewPr snapToGrid="0">
      <p:cViewPr varScale="1">
        <p:scale>
          <a:sx n="77" d="100"/>
          <a:sy n="77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42BB8-BBD6-43EE-9F88-3C7D69716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036DB-D1CC-4621-8740-1AF65BF102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50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B69E32-BD1F-4A14-9828-0B9DD7972368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50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9005-79C9-4FBF-AFAC-567F8A5D6B50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6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E95C-1484-4A51-B524-8EC49FEA0C7B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8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8A8-2CCD-4515-A8C6-24BF8E4D5504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6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F0E-C755-435A-8683-2A7B54DA196C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9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281E-9640-4757-AF2F-FE83CE6F0353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4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2AD-F99F-4A42-8754-A997C869C2E0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AA3C-11F2-4A52-A2AD-5E59639E11E5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0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E03A-A7E1-45C8-AF6D-1D95CD0F068C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1DEF-F2E9-4BF8-88E3-F7FCCF3B05BC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0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5DED-6F1D-4250-A4EC-4BD9CC8BDB13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47AB-BFCA-4199-82F8-694348BF4E35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265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7C54-5A98-42D1-8B6F-6B39B3B87AA9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47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BA3B-FB60-4D3C-ACF8-1C7DF34EE190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DF4-6479-419A-883A-CBD939936EC4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5E9B-8F0C-4DC3-ADC5-644AFE2D417C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27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1A80-3A3E-4FDC-BE7B-966EFB837F98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2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85CEB2-7794-4D42-BF78-D9378A961DD0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1B9F9C-CCF7-4B1D-82DA-C9C61A6D63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24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555440" y="3446805"/>
            <a:ext cx="7512060" cy="587730"/>
          </a:xfrm>
        </p:spPr>
        <p:txBody>
          <a:bodyPr/>
          <a:lstStyle/>
          <a:p>
            <a:r>
              <a:rPr kumimoji="1" lang="ja-JP" altLang="en-US" dirty="0" smtClean="0"/>
              <a:t>主婦のみかた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535">
            <a:off x="731509" y="1496983"/>
            <a:ext cx="4931135" cy="2412623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>
          <a:xfrm rot="21420000">
            <a:off x="686240" y="4978734"/>
            <a:ext cx="7512060" cy="5877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24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119703" y="734066"/>
            <a:ext cx="2732210" cy="1691081"/>
          </a:xfrm>
          <a:prstGeom prst="wedgeRoundRectCallout">
            <a:avLst>
              <a:gd name="adj1" fmla="val -98885"/>
              <a:gd name="adj2" fmla="val 39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主婦のみかた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全体ロゴ</a:t>
            </a:r>
          </a:p>
        </p:txBody>
      </p:sp>
    </p:spTree>
    <p:extLst>
      <p:ext uri="{BB962C8B-B14F-4D97-AF65-F5344CB8AC3E}">
        <p14:creationId xmlns:p14="http://schemas.microsoft.com/office/powerpoint/2010/main" val="15743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6" t="11739" r="19891" b="5362"/>
          <a:stretch/>
        </p:blipFill>
        <p:spPr>
          <a:xfrm>
            <a:off x="1331067" y="304746"/>
            <a:ext cx="6768547" cy="513930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96160" y="432622"/>
            <a:ext cx="1799170" cy="668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rgbClr val="002060"/>
                </a:solidFill>
              </a:rPr>
              <a:t>編集画面</a:t>
            </a:r>
            <a:endParaRPr lang="en-US" altLang="ja-JP" sz="2800" dirty="0">
              <a:solidFill>
                <a:srgbClr val="00206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3549" y="3568148"/>
            <a:ext cx="983974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644149" y="4139849"/>
            <a:ext cx="983974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881911" y="3578087"/>
            <a:ext cx="2034106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75983" y="2276061"/>
            <a:ext cx="1108789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66" y="1292086"/>
            <a:ext cx="8312013" cy="3876261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では、実際に操作をしてみます。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今後改善する機能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514349" y="2063396"/>
            <a:ext cx="7446893" cy="3311189"/>
          </a:xfrm>
        </p:spPr>
        <p:txBody>
          <a:bodyPr/>
          <a:lstStyle/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項目削除機能の追加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r>
              <a:rPr lang="ja-JP" altLang="en-US" sz="3200" dirty="0" smtClean="0">
                <a:solidFill>
                  <a:srgbClr val="002060"/>
                </a:solidFill>
              </a:rPr>
              <a:t>消味期限の早いもの順に並べ替える</a:t>
            </a:r>
            <a:endParaRPr lang="en-US" altLang="ja-JP" sz="3200" dirty="0" smtClean="0">
              <a:solidFill>
                <a:srgbClr val="002060"/>
              </a:solidFill>
            </a:endParaRPr>
          </a:p>
          <a:p>
            <a:r>
              <a:rPr kumimoji="1" lang="ja-JP" altLang="en-US" sz="3200" dirty="0">
                <a:solidFill>
                  <a:srgbClr val="002060"/>
                </a:solidFill>
              </a:rPr>
              <a:t>メイン画面</a:t>
            </a:r>
            <a:r>
              <a:rPr kumimoji="1" lang="ja-JP" altLang="en-US" sz="3200" dirty="0" smtClean="0">
                <a:solidFill>
                  <a:srgbClr val="002060"/>
                </a:solidFill>
              </a:rPr>
              <a:t>を変更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r>
              <a:rPr lang="ja-JP" altLang="en-US" sz="3200" dirty="0">
                <a:solidFill>
                  <a:srgbClr val="002060"/>
                </a:solidFill>
              </a:rPr>
              <a:t>更新機能の追加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/>
          </p:nvPr>
        </p:nvSpPr>
        <p:spPr>
          <a:xfrm>
            <a:off x="718888" y="1672390"/>
            <a:ext cx="7797677" cy="3194903"/>
          </a:xfrm>
        </p:spPr>
        <p:txBody>
          <a:bodyPr/>
          <a:lstStyle/>
          <a:p>
            <a:r>
              <a:rPr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housewife’s ally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冷蔵庫の中身を管理するアプリ</a:t>
            </a:r>
            <a:r>
              <a:rPr lang="ja-JP" altLang="en-US" sz="32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。</a:t>
            </a:r>
            <a:endParaRPr lang="en-US" altLang="ja-JP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Aft>
                <a:spcPts val="1200"/>
              </a:spcAft>
            </a:pPr>
            <a:r>
              <a:rPr lang="ja-JP" altLang="en-US" sz="32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家計簿</a:t>
            </a:r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のように細かな記入がないので、誰でも簡単に扱うことができる。</a:t>
            </a:r>
            <a:endParaRPr lang="en-US" altLang="ja-JP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buNone/>
            </a:pPr>
            <a:endParaRPr lang="ja-JP" altLang="en-US" sz="2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8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51" y="149087"/>
            <a:ext cx="8003484" cy="2057400"/>
          </a:xfrm>
        </p:spPr>
        <p:txBody>
          <a:bodyPr>
            <a:noAutofit/>
          </a:bodyPr>
          <a:lstStyle/>
          <a:p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簡単に、手間を</a:t>
            </a:r>
            <a:r>
              <a:rPr lang="ja-JP" altLang="en-US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とらない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/>
            </a:r>
            <a:b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冷蔵庫</a:t>
            </a: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管理アプリ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3230218" y="2017644"/>
            <a:ext cx="3627782" cy="324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rgbClr val="00206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①商品</a:t>
            </a:r>
            <a:endParaRPr lang="en-US" altLang="ja-JP" sz="4000" dirty="0" smtClean="0">
              <a:solidFill>
                <a:srgbClr val="00206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rgbClr val="00206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②商品数</a:t>
            </a:r>
            <a:endParaRPr lang="en-US" altLang="ja-JP" sz="4000" dirty="0" smtClean="0">
              <a:solidFill>
                <a:srgbClr val="00206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rgbClr val="00206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③賞味期限</a:t>
            </a:r>
            <a:endParaRPr lang="en-US" altLang="ja-JP" sz="4000" dirty="0" smtClean="0">
              <a:solidFill>
                <a:srgbClr val="00206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0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-969" r="13784" b="6341"/>
          <a:stretch/>
        </p:blipFill>
        <p:spPr>
          <a:xfrm>
            <a:off x="705678" y="678292"/>
            <a:ext cx="7214700" cy="4147156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31084" y="260904"/>
            <a:ext cx="2432603" cy="9218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rgbClr val="002060"/>
                </a:solidFill>
              </a:rPr>
              <a:t>ホーム画面</a:t>
            </a:r>
            <a:endParaRPr lang="ja-JP" altLang="en-US" sz="2800" dirty="0">
              <a:solidFill>
                <a:srgbClr val="00206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508606" y="4144618"/>
            <a:ext cx="3183007" cy="1361660"/>
          </a:xfrm>
          <a:prstGeom prst="wedgeRoundRectCallout">
            <a:avLst>
              <a:gd name="adj1" fmla="val -66105"/>
              <a:gd name="adj2" fmla="val -347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2060"/>
                </a:solidFill>
              </a:rPr>
              <a:t>ログイン画面、ユーザ登録画面に</a:t>
            </a:r>
            <a:endParaRPr lang="en-US" altLang="ja-JP" sz="2000" dirty="0">
              <a:solidFill>
                <a:srgbClr val="00206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2060"/>
                </a:solidFill>
              </a:rPr>
              <a:t>遷移するボタン</a:t>
            </a:r>
            <a:r>
              <a:rPr lang="ja-JP" altLang="en-US" sz="2000" dirty="0">
                <a:solidFill>
                  <a:srgbClr val="002060"/>
                </a:solidFill>
              </a:rPr>
              <a:t>。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3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t="12898" r="22609" b="7294"/>
          <a:stretch/>
        </p:blipFill>
        <p:spPr>
          <a:xfrm>
            <a:off x="1269723" y="367481"/>
            <a:ext cx="6496549" cy="525063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274652" y="5249467"/>
            <a:ext cx="3503544" cy="1006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2060"/>
                </a:solidFill>
              </a:rPr>
              <a:t>パスワードは再度入力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551004" y="4879440"/>
            <a:ext cx="3210339" cy="8082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2060"/>
                </a:solidFill>
              </a:rPr>
              <a:t>パスワードは＊で表示する。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244004" y="2017644"/>
            <a:ext cx="2696243" cy="1158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2060"/>
                </a:solidFill>
              </a:rPr>
              <a:t>メールアドレス</a:t>
            </a:r>
            <a:r>
              <a:rPr lang="ja-JP" altLang="en-US" sz="2000" dirty="0" smtClean="0">
                <a:solidFill>
                  <a:srgbClr val="002060"/>
                </a:solidFill>
              </a:rPr>
              <a:t>は</a:t>
            </a:r>
            <a:endParaRPr lang="en-US" altLang="ja-JP" sz="2000" dirty="0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ユーザー</a:t>
            </a:r>
            <a:r>
              <a:rPr lang="en-US" altLang="ja-JP" sz="2000" dirty="0" smtClean="0">
                <a:solidFill>
                  <a:srgbClr val="002060"/>
                </a:solidFill>
                <a:latin typeface="+mj-ea"/>
                <a:ea typeface="+mj-ea"/>
              </a:rPr>
              <a:t>ID</a:t>
            </a:r>
            <a:r>
              <a:rPr lang="ja-JP" altLang="en-US" sz="2000" dirty="0" smtClean="0">
                <a:solidFill>
                  <a:srgbClr val="002060"/>
                </a:solidFill>
              </a:rPr>
              <a:t>として</a:t>
            </a:r>
            <a:endParaRPr lang="en-US" altLang="ja-JP" sz="2000" dirty="0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2060"/>
                </a:solidFill>
              </a:rPr>
              <a:t>使われる。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0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5" t="933" r="36363" b="9370"/>
          <a:stretch/>
        </p:blipFill>
        <p:spPr>
          <a:xfrm>
            <a:off x="2864799" y="194143"/>
            <a:ext cx="3701084" cy="556319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58987" y="447262"/>
            <a:ext cx="2267429" cy="9392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ログイン画面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5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12297" r="29150" b="29029"/>
          <a:stretch/>
        </p:blipFill>
        <p:spPr>
          <a:xfrm>
            <a:off x="1997766" y="866178"/>
            <a:ext cx="5257800" cy="394630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9293" y="422684"/>
            <a:ext cx="2334516" cy="668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メイン画面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02227" y="2155797"/>
            <a:ext cx="3448878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1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7427" r="19474" b="7193"/>
          <a:stretch/>
        </p:blipFill>
        <p:spPr>
          <a:xfrm>
            <a:off x="1118683" y="147141"/>
            <a:ext cx="6889730" cy="541972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角丸四角形 6"/>
          <p:cNvSpPr/>
          <p:nvPr/>
        </p:nvSpPr>
        <p:spPr>
          <a:xfrm>
            <a:off x="222388" y="677147"/>
            <a:ext cx="2403930" cy="668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rgbClr val="002060"/>
                </a:solidFill>
              </a:rPr>
              <a:t>冷蔵庫内</a:t>
            </a:r>
            <a:endParaRPr lang="en-US" altLang="ja-JP" sz="2800" dirty="0" smtClean="0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40611" y="2543424"/>
            <a:ext cx="1245874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113152" y="2529012"/>
            <a:ext cx="1301439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49287" y="2543424"/>
            <a:ext cx="1264657" cy="4969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2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12297" r="29150" b="29029"/>
          <a:stretch/>
        </p:blipFill>
        <p:spPr>
          <a:xfrm>
            <a:off x="1997766" y="866178"/>
            <a:ext cx="5257800" cy="394630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9293" y="422684"/>
            <a:ext cx="2334516" cy="668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メイン画面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9F9C-CCF7-4B1D-82DA-C9C61A6D63C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35049" y="3806686"/>
            <a:ext cx="1037151" cy="3568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メイン イベント</Template>
  <TotalTime>590</TotalTime>
  <Words>144</Words>
  <Application>Microsoft Office PowerPoint</Application>
  <PresentationFormat>画面に合わせる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BIZ UDゴシック</vt:lpstr>
      <vt:lpstr>ＭＳ Ｐゴシック</vt:lpstr>
      <vt:lpstr>游ゴシック</vt:lpstr>
      <vt:lpstr>Arial</vt:lpstr>
      <vt:lpstr>Impact</vt:lpstr>
      <vt:lpstr>メイン イベント</vt:lpstr>
      <vt:lpstr>PowerPoint プレゼンテーション</vt:lpstr>
      <vt:lpstr>housewife’s allyについて</vt:lpstr>
      <vt:lpstr>簡単に、手間をとらない 冷蔵庫管理アプリ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では、実際に操作をしてみます。</vt:lpstr>
      <vt:lpstr>今後改善する機能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主婦アプリ</dc:title>
  <dc:creator>6A13</dc:creator>
  <cp:lastModifiedBy>6A13</cp:lastModifiedBy>
  <cp:revision>48</cp:revision>
  <dcterms:created xsi:type="dcterms:W3CDTF">2021-11-24T01:38:52Z</dcterms:created>
  <dcterms:modified xsi:type="dcterms:W3CDTF">2021-12-01T01:54:05Z</dcterms:modified>
</cp:coreProperties>
</file>