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53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727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92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3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8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2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68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71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46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7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9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DF815C-8985-4469-9170-7A1D84F31B5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9534-98E4-4AF6-91AA-40E9F5980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613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2925C-FA9D-46AB-B8E3-0F64396E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Итоговый отчет по моделированию бюро находок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34DBF-61D5-468E-A2F8-3256C9EF8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Самойлов Михаил Михайлович</a:t>
            </a:r>
          </a:p>
          <a:p>
            <a:r>
              <a:rPr lang="ru-RU" dirty="0"/>
              <a:t>Инбо-08-22</a:t>
            </a:r>
          </a:p>
        </p:txBody>
      </p:sp>
    </p:spTree>
    <p:extLst>
      <p:ext uri="{BB962C8B-B14F-4D97-AF65-F5344CB8AC3E}">
        <p14:creationId xmlns:p14="http://schemas.microsoft.com/office/powerpoint/2010/main" val="368689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34965-2D88-4709-89B6-5DA9FB58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текущего</a:t>
            </a:r>
            <a:r>
              <a:rPr lang="en-US" dirty="0"/>
              <a:t>/</a:t>
            </a:r>
            <a:r>
              <a:rPr lang="ru-RU" dirty="0"/>
              <a:t>нового функционала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B7F309-521B-4978-888F-162D5EB8D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228" y="3466688"/>
            <a:ext cx="5871302" cy="3076130"/>
          </a:xfr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E25D5B1-0D1C-45F8-B991-08B384505998}"/>
              </a:ext>
            </a:extLst>
          </p:cNvPr>
          <p:cNvGrpSpPr/>
          <p:nvPr/>
        </p:nvGrpSpPr>
        <p:grpSpPr>
          <a:xfrm>
            <a:off x="5549153" y="1985763"/>
            <a:ext cx="6158753" cy="1348410"/>
            <a:chOff x="6221506" y="2562054"/>
            <a:chExt cx="6158753" cy="134841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B63E2E8-BA73-4394-B6F4-21EBC7A0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506" y="2562054"/>
              <a:ext cx="6158753" cy="674205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7F7F99F-4559-45E7-B44F-9E19EFA7B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1506" y="3236259"/>
              <a:ext cx="6158753" cy="674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50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9BE77-3149-47F4-9926-1B4AB31F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CCB18F-3E74-4F85-89BF-DAC7FDC1F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534" y="2209520"/>
            <a:ext cx="5211508" cy="4195762"/>
          </a:xfrm>
        </p:spPr>
      </p:pic>
    </p:spTree>
    <p:extLst>
      <p:ext uri="{BB962C8B-B14F-4D97-AF65-F5344CB8AC3E}">
        <p14:creationId xmlns:p14="http://schemas.microsoft.com/office/powerpoint/2010/main" val="424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29048-4C69-40A0-836C-54EF85BB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анализа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2DE3E2-C721-4246-83E3-0FDD27B23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97" y="1853248"/>
            <a:ext cx="7235466" cy="4195762"/>
          </a:xfrm>
        </p:spPr>
      </p:pic>
    </p:spTree>
    <p:extLst>
      <p:ext uri="{BB962C8B-B14F-4D97-AF65-F5344CB8AC3E}">
        <p14:creationId xmlns:p14="http://schemas.microsoft.com/office/powerpoint/2010/main" val="282271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9D3E1-3833-46B9-B5B6-9BE2B99F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B0D6B9-6379-42C8-A576-8927C951D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828" y="2273292"/>
            <a:ext cx="6325483" cy="3467584"/>
          </a:xfrm>
        </p:spPr>
      </p:pic>
    </p:spTree>
    <p:extLst>
      <p:ext uri="{BB962C8B-B14F-4D97-AF65-F5344CB8AC3E}">
        <p14:creationId xmlns:p14="http://schemas.microsoft.com/office/powerpoint/2010/main" val="17960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519D5-6508-4860-859A-1D551942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C6BD57-F7C6-4AB3-9A3D-0C0981149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852" y="2052638"/>
            <a:ext cx="5126072" cy="4195762"/>
          </a:xfrm>
        </p:spPr>
      </p:pic>
    </p:spTree>
    <p:extLst>
      <p:ext uri="{BB962C8B-B14F-4D97-AF65-F5344CB8AC3E}">
        <p14:creationId xmlns:p14="http://schemas.microsoft.com/office/powerpoint/2010/main" val="155185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72618-8D97-4CB3-8ED7-03B7E73B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52" y="2989729"/>
            <a:ext cx="3773489" cy="1400530"/>
          </a:xfrm>
        </p:spPr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D6783-C865-4292-AF61-02624552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0" y="6858000"/>
            <a:ext cx="188677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E69CAA-7293-4725-8FFD-474859A6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59" y="356347"/>
            <a:ext cx="4571603" cy="61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1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C9C2D-3FC1-4698-8410-4AAE5197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4618C2-2F2F-454E-B235-5854E321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307" y="2052638"/>
            <a:ext cx="8047162" cy="4195762"/>
          </a:xfrm>
        </p:spPr>
      </p:pic>
    </p:spTree>
    <p:extLst>
      <p:ext uri="{BB962C8B-B14F-4D97-AF65-F5344CB8AC3E}">
        <p14:creationId xmlns:p14="http://schemas.microsoft.com/office/powerpoint/2010/main" val="257726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7B8D-063F-4B82-95AF-0196542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28E803-7067-43E0-9EE8-FD638010C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552" y="2016779"/>
            <a:ext cx="5964413" cy="4195762"/>
          </a:xfrm>
        </p:spPr>
      </p:pic>
    </p:spTree>
    <p:extLst>
      <p:ext uri="{BB962C8B-B14F-4D97-AF65-F5344CB8AC3E}">
        <p14:creationId xmlns:p14="http://schemas.microsoft.com/office/powerpoint/2010/main" val="2122986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31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Итоговый отчет по моделированию бюро находок </vt:lpstr>
      <vt:lpstr>Таблицы текущего/нового функционала</vt:lpstr>
      <vt:lpstr>Диаграмма вариантов использования</vt:lpstr>
      <vt:lpstr>Диаграмма классов анализа</vt:lpstr>
      <vt:lpstr>Диаграмма последовательности</vt:lpstr>
      <vt:lpstr>Диаграмма классов</vt:lpstr>
      <vt:lpstr>Диаграмма деятельности</vt:lpstr>
      <vt:lpstr>Диаграмма компонентов</vt:lpstr>
      <vt:lpstr>Диаграмма развертывания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отчет</dc:title>
  <dc:creator>Михаил Самойлов</dc:creator>
  <cp:lastModifiedBy>Михаил Самойлов</cp:lastModifiedBy>
  <cp:revision>2</cp:revision>
  <dcterms:created xsi:type="dcterms:W3CDTF">2024-05-21T18:10:08Z</dcterms:created>
  <dcterms:modified xsi:type="dcterms:W3CDTF">2024-05-21T18:24:47Z</dcterms:modified>
</cp:coreProperties>
</file>