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CBA-DA22-4179-3102-D90183A0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31051-1C61-C79D-F80D-A525FDF9C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C946-BC78-EE2E-A2C4-D0BAB7A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7F7E-B0E4-A04D-DF65-80845F8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9BC2-AA67-35D7-31EB-CB13BF68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927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DE4E-BB57-2D9C-CFC5-2C8DC10B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01779-72B1-0831-9255-F4DA4D81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A44C-3816-9BE9-EF7D-8B6F3F4D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8DFF-55EA-1860-D2E2-8A83ED3C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01C5-DEF7-E860-3181-3AE4E64A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81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1D356-3C6F-CB5B-DBF6-E514A56E3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969C-237A-44BE-9A00-1F66161A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4D9C-4351-41DC-C5FF-DFA1B2D1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22B0-C68F-9F18-CAA1-07C3BD3C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8D78-10D2-94A9-F24E-3E356340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84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146-BD21-F71C-59DD-DAA51EB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EA65-96C6-E724-6B3B-3A402BA9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7636-BE67-96FF-3F51-105F8190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0176-BEBD-D632-F6DC-727279D5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A8A5-75A3-472C-9A67-F2BD0E45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975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707E-A4B4-153B-12C1-14349F06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C3F6-0986-BD92-F52A-A6BD7ED9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D323-3044-2399-10E8-14DC8B5A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6214-0893-23D9-8BDB-8EEC5E68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F1C0-9BD3-0729-ED65-1935710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29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3DE5-5322-FF09-D640-6E069EC2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4D15-32E3-268C-54A6-44D97905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9CAF-232F-376A-2439-10B42200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CDD9-0CB8-7A4C-F6FE-10B73F5F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75F2-F1EF-65BA-8A2F-91D664A8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D47C1-5717-FC99-3CEC-AA73905C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09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D92F-7B15-C0DC-8F3E-DAED4CB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42BA-2407-7B2F-0115-24D49662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675C-81EA-2EBE-7657-F640C2FD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DD3DE-7130-E5D1-23C8-21BF36F2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CFD7B-FB3B-DF56-3D00-925EA2A06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C6471-0D6F-454E-4476-2B3859D3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9AC74-2DD6-65D0-0552-F8569876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7A6-D03C-6869-4D61-1DB66398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25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54E-2E16-5A77-4DC5-667DC4B3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F28F0-8427-1F25-37C2-D6181E6A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7CE3A-535A-3AFB-26EB-B68B899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BA00-A1EE-43FE-D8C6-88A2FEC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17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21690-E29C-9038-9257-8A923DB6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098B-D2BA-AFD2-3E60-71ECCD3B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DA6A-EE1E-C446-E087-6361A318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72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C6C5-855D-6388-9DCE-01A5B76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C7F-B3E0-1AFC-AADE-03E25291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F01B-ABA3-5C93-6CDA-B91C9BCE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8D17-A8FA-22B9-E2D0-A301F4C5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60C7-0AD4-615E-D1E2-598D0103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247D8-642E-BE26-8290-128EC9DA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03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55BE-9867-28C8-E616-839354E0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04171-9BCC-00F3-FC5A-157F2CFC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1360D-63DF-215C-223B-848F06147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56D9-4739-D152-D4F0-E72228E5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59D7-3BCE-C4E5-EE6B-3FF55ECC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D24B-1892-7C4F-BF74-BEEC62B5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38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A19D6-8573-BE1C-47AE-B4835E0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5495-8BD3-73C7-581C-4FE96AED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FAD0-CAD8-CD61-C5FC-8B89B07A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9826-C4FE-CC40-8470-C8667ADC6F07}" type="datetimeFigureOut">
              <a:rPr lang="en-RU" smtClean="0"/>
              <a:t>01.10.2024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6E3E-0B92-4921-202F-8F2D61DED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9A5D-7598-D125-BE8F-496DE6A4F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B1BE-EF97-B34E-A5EA-9E5E04EBF9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11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251D-109C-738E-DB9F-86496AE6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mic Sans MS" panose="030F0902030302020204" pitchFamily="66" charset="0"/>
              </a:rPr>
              <a:t>Производство мебельных фасадов из массива</a:t>
            </a:r>
            <a:endParaRPr lang="en-RU" dirty="0">
              <a:latin typeface="Comic Sans MS" panose="030F09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81912-EC1B-1F71-F47F-12BC9E01F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902030302020204" pitchFamily="66" charset="0"/>
              </a:rPr>
              <a:t>Выполнил студент ИНБО-08-22 </a:t>
            </a:r>
          </a:p>
          <a:p>
            <a:r>
              <a:rPr lang="ru-RU" dirty="0">
                <a:latin typeface="Comic Sans MS" panose="030F0902030302020204" pitchFamily="66" charset="0"/>
              </a:rPr>
              <a:t>Самойлов Михаил Михайлович</a:t>
            </a:r>
            <a:endParaRPr lang="en-RU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EC0-A4C1-6A76-15D2-857A457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902030302020204" pitchFamily="66" charset="0"/>
              </a:rPr>
              <a:t>Контекстная диаграмма</a:t>
            </a:r>
            <a:endParaRPr lang="en-RU" dirty="0">
              <a:latin typeface="Comic Sans MS" panose="030F09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39B29-2014-5F65-96E9-BE2DBEE4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30" y="1425546"/>
            <a:ext cx="7302062" cy="50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D3C-33F6-6FF6-D26B-F7380664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902030302020204" pitchFamily="66" charset="0"/>
              </a:rPr>
              <a:t>Декомпозиция </a:t>
            </a:r>
            <a:r>
              <a:rPr lang="en-US" dirty="0">
                <a:latin typeface="Comic Sans MS" panose="030F0902030302020204" pitchFamily="66" charset="0"/>
              </a:rPr>
              <a:t>A0</a:t>
            </a:r>
            <a:endParaRPr lang="en-RU" dirty="0">
              <a:latin typeface="Comic Sans MS" panose="030F0902030302020204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688773-326A-2BAA-1A64-67C59CC3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57" y="1619195"/>
            <a:ext cx="7023011" cy="48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4AE8-D26B-85A4-1BCF-4C16A0A0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902030302020204" pitchFamily="66" charset="0"/>
              </a:rPr>
              <a:t>Декомпозиция А2</a:t>
            </a:r>
            <a:endParaRPr lang="en-RU" dirty="0">
              <a:latin typeface="Comic Sans MS" panose="030F0902030302020204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CB2997-4C79-254C-F796-196A0027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899" y="1555531"/>
            <a:ext cx="6510511" cy="45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EF5E-A606-F4DB-920E-31C96BF7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77" y="2324155"/>
            <a:ext cx="6907923" cy="1325563"/>
          </a:xfrm>
        </p:spPr>
        <p:txBody>
          <a:bodyPr/>
          <a:lstStyle/>
          <a:p>
            <a:r>
              <a:rPr lang="ru-RU" dirty="0">
                <a:latin typeface="Comic Sans MS" panose="030F0902030302020204" pitchFamily="66" charset="0"/>
              </a:rPr>
              <a:t>Спасибо за внимание!</a:t>
            </a:r>
            <a:endParaRPr lang="en-RU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Производство мебельных фасадов из массива</vt:lpstr>
      <vt:lpstr>Контекстная диаграмма</vt:lpstr>
      <vt:lpstr>Декомпозиция A0</vt:lpstr>
      <vt:lpstr>Декомпозиция А2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Samoilov</dc:creator>
  <cp:lastModifiedBy>Mikhail Samoilov</cp:lastModifiedBy>
  <cp:revision>2</cp:revision>
  <dcterms:created xsi:type="dcterms:W3CDTF">2024-10-01T07:01:26Z</dcterms:created>
  <dcterms:modified xsi:type="dcterms:W3CDTF">2024-10-01T08:11:21Z</dcterms:modified>
</cp:coreProperties>
</file>