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/>
    <p:restoredTop sz="94722"/>
  </p:normalViewPr>
  <p:slideViewPr>
    <p:cSldViewPr snapToGrid="0">
      <p:cViewPr varScale="1">
        <p:scale>
          <a:sx n="111" d="100"/>
          <a:sy n="111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6BC0-EDAF-0C49-9E44-B50EA8D1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CA5B-8AAA-489C-8213-73B0066D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6704-8363-03BF-37B6-473156EB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92A9-7AA1-A300-CE9B-ADBA53A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58E6-CC3E-7788-8D79-B1AE4F6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0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0861-D043-8D06-9E73-ACF75E4A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300-9B70-047A-8E7D-48EA3723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50E9-78B7-128B-A86D-A2A6B489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04E7-D172-B02D-9A8C-34DF1A33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B5D0-D543-29CF-6650-18DD751D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2BEE7-4C66-AE34-EDB7-CE5E42A34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A653D-9453-756F-0DC6-840059FE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F531-7B33-3529-066F-9C7A89CF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05F-7A0E-0EEF-D3A2-0F301049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507C-0F6D-B372-7D02-BFE2372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C80E-0A74-187C-CFC5-6FFC2A6B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BB59-0044-2EB3-9934-77285DF4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4FB8-E985-C6B3-6F56-D5EEA9DE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A3B6-585E-89A7-AC77-78F618E5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3D37-3AFD-6265-9179-BAB32CF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513-2F3A-3257-707E-632007DD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54B8-8214-0EBE-89E2-002C7ACF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2749-83E9-2EDD-29D3-7973D2E0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0ADA-7AC0-17F9-B3B6-5AE9101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AF31-F030-3E51-0A32-F4FC8D3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E4A0-72DC-BD11-2E3F-5A4F625D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E31A-DDDB-8D85-472F-26D01D3E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85F4-9ABF-E5DF-D79A-5F1371706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7372-2E21-A9C2-5795-1754247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F3A3D-1E59-E204-506C-7D7BFF74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335B-F4F4-67F3-00CB-7DA3F31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B339-E43B-CE8B-2969-3A775F99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DF4B-DB40-918D-6414-5640E4BA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AA4D-398E-C26F-E3EE-3B869F9A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4ADF-03A1-E3C7-CA2F-E69EC7E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94B4-8490-57E9-E7FF-3810D9414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9FC9-A105-8660-93AB-C691AEC1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8AE60-B269-1B2D-8230-3466E935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90A3B-BA91-C220-543E-F52DB9A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64B1-5358-F465-7532-19A1D998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4A238-9C3C-605B-CF5C-892BC9E1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D092-AD1F-5230-1A2D-781388BF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565A8-76D9-091E-A441-EAB178A6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00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51500-69F3-C82E-21E3-437D2E84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F8C6B-A35A-284C-0658-94B1A453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7AB8-D63B-4384-FB57-A5E89CDC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40B-255B-6AA8-503F-24135F44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81BD-9457-903C-6923-F70394AE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68158-F82C-83CF-BC5A-2817AF8B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F6B1-45C0-687D-F3B9-CC717F4F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B06D-A70B-FA6E-805D-E24150A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AB62-7ABA-AA4D-AF28-0CB431BE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17CC-6A13-C3F8-60B8-F1720E89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1A814-1397-FBAD-66FA-5C13E944E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6351-4657-7554-7CC1-BBB8257D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A25D9-470F-1006-6D09-125E821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DF7C-9669-8525-2C5B-8930239A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02E2-260C-13AD-669D-9E6CF9DF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E0BC9-BC1B-5299-257B-1B814CE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E027-C802-5C25-745D-CF95E875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4F8C-5DA1-E39C-8DAE-F378CF7E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000A-CDAE-4206-8669-F9120892CD3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FFD5-8E2D-DA5F-0E4E-AD3D4FF7F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E256-75B7-FAAA-4E0D-8D625713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3428-4FB5-F6C4-A178-E3582880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ru-RU" sz="4800" dirty="0"/>
              <a:t>Модель приготовления курицы терияки с рисом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E949-8957-6029-22A1-95C0EEB3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Самойлов М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М. ИНБО-08-22</a:t>
            </a:r>
          </a:p>
        </p:txBody>
      </p:sp>
    </p:spTree>
    <p:extLst>
      <p:ext uri="{BB962C8B-B14F-4D97-AF65-F5344CB8AC3E}">
        <p14:creationId xmlns:p14="http://schemas.microsoft.com/office/powerpoint/2010/main" val="20519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630-7C60-374E-D25F-F388AED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1485"/>
            <a:ext cx="3795840" cy="2786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Контекстная</a:t>
            </a:r>
            <a:r>
              <a:rPr lang="en-US" sz="4800" dirty="0"/>
              <a:t> </a:t>
            </a:r>
            <a:r>
              <a:rPr lang="en-US" sz="4800" dirty="0" err="1"/>
              <a:t>модель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371F3-3963-17AA-102F-620DFD4E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808" y="5879939"/>
            <a:ext cx="7973992" cy="297024"/>
          </a:xfrm>
        </p:spPr>
        <p:txBody>
          <a:bodyPr>
            <a:normAutofit fontScale="62500" lnSpcReduction="20000"/>
          </a:bodyPr>
          <a:lstStyle/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5482C-AED4-FBEA-80A4-37910EEF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92" y="861191"/>
            <a:ext cx="6421313" cy="44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630-7C60-374E-D25F-F388AED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ru-RU" sz="4100"/>
              <a:t>Декомпозиция А0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2DD40-7E8A-CFAB-B4FC-44280382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451" y="6076709"/>
            <a:ext cx="7719348" cy="100253"/>
          </a:xfrm>
        </p:spPr>
        <p:txBody>
          <a:bodyPr>
            <a:normAutofit fontScale="25000" lnSpcReduction="20000"/>
          </a:bodyPr>
          <a:lstStyle/>
          <a:p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3159A-2F03-4D58-57D0-7683661E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70" y="905011"/>
            <a:ext cx="6557836" cy="45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630-7C60-374E-D25F-F388AED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ru-RU" sz="4100" dirty="0"/>
              <a:t>Декомпозиция А2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E55A-1D9A-B563-CA0F-65A885C8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522" y="5952989"/>
            <a:ext cx="8483278" cy="223974"/>
          </a:xfrm>
        </p:spPr>
        <p:txBody>
          <a:bodyPr>
            <a:normAutofit fontScale="40000" lnSpcReduction="20000"/>
          </a:bodyPr>
          <a:lstStyle/>
          <a:p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29737-AAC5-0745-FC27-AAEA345B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19" y="1228024"/>
            <a:ext cx="5974482" cy="41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8CF9-EF37-746E-5858-CF3A4B36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ru-RU" sz="4800"/>
              <a:t>Спасибо за внимание!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789A-76F8-894E-9752-9EE83C6C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anchor="t">
            <a:normAutofit/>
          </a:bodyPr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84861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Модель приготовления курицы терияки с рисом</vt:lpstr>
      <vt:lpstr>Контекстная модель</vt:lpstr>
      <vt:lpstr>Декомпозиция А0</vt:lpstr>
      <vt:lpstr>Декомпозиция А2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приготовления курицы терияки с рисом</dc:title>
  <dc:creator>Влад Чебаков</dc:creator>
  <cp:lastModifiedBy>Михаил Самойлов</cp:lastModifiedBy>
  <cp:revision>5</cp:revision>
  <dcterms:created xsi:type="dcterms:W3CDTF">2024-09-10T06:32:09Z</dcterms:created>
  <dcterms:modified xsi:type="dcterms:W3CDTF">2024-09-15T12:06:23Z</dcterms:modified>
</cp:coreProperties>
</file>