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8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4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2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4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9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2888-BBB0-4096-8126-4573FCD0374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8471-8591-45CD-8110-C45931926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56704"/>
            <a:ext cx="9144000" cy="1016145"/>
          </a:xfrm>
        </p:spPr>
        <p:txBody>
          <a:bodyPr/>
          <a:lstStyle/>
          <a:p>
            <a:r>
              <a:rPr lang="ko-KR" altLang="en-US" smtClean="0"/>
              <a:t>방과 후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2" y="2401548"/>
            <a:ext cx="3458094" cy="2074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996" y="2401549"/>
            <a:ext cx="2353334" cy="20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계단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가우스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23" y="4498657"/>
            <a:ext cx="4552950" cy="2038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35" y="1993582"/>
            <a:ext cx="2857500" cy="2505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84" y="4498657"/>
            <a:ext cx="2895600" cy="1962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23" y="1269682"/>
            <a:ext cx="42576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블루아카)코하?루 | 유머 게시판 | RULI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58" y="3830759"/>
            <a:ext cx="1519151" cy="15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</a:p>
          <a:p>
            <a:r>
              <a:rPr lang="en-US" altLang="ko-KR" dirty="0" smtClean="0"/>
              <a:t>Regression</a:t>
            </a:r>
          </a:p>
          <a:p>
            <a:r>
              <a:rPr lang="en-US" altLang="ko-KR" dirty="0" smtClean="0"/>
              <a:t>Clustering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30" y="1378526"/>
            <a:ext cx="1890453" cy="1890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83" y="1378526"/>
            <a:ext cx="2000250" cy="2000250"/>
          </a:xfrm>
          <a:prstGeom prst="rect">
            <a:avLst/>
          </a:prstGeom>
        </p:spPr>
      </p:pic>
      <p:pic>
        <p:nvPicPr>
          <p:cNvPr id="1026" name="Picture 2" descr="96918-20211001-195926-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540" y="1312182"/>
            <a:ext cx="2021638" cy="20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96918-20211001-195926-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65" y="3646559"/>
            <a:ext cx="2021638" cy="20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632" y="3777744"/>
            <a:ext cx="1890453" cy="18904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803" y="3756356"/>
            <a:ext cx="2000250" cy="2000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5" y="4183768"/>
            <a:ext cx="1353244" cy="1353244"/>
          </a:xfrm>
          <a:prstGeom prst="rect">
            <a:avLst/>
          </a:prstGeom>
        </p:spPr>
      </p:pic>
      <p:pic>
        <p:nvPicPr>
          <p:cNvPr id="14" name="Picture 2" descr="96918-20211001-195926-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69" y="3999395"/>
            <a:ext cx="1447150" cy="14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04" y="4425148"/>
            <a:ext cx="1431840" cy="1431840"/>
          </a:xfrm>
          <a:prstGeom prst="rect">
            <a:avLst/>
          </a:prstGeom>
        </p:spPr>
      </p:pic>
      <p:pic>
        <p:nvPicPr>
          <p:cNvPr id="1030" name="Picture 6" descr="네!루 - 오덕양성소 - 에펨코리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3" y="3781379"/>
            <a:ext cx="1529542" cy="15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몰?루 아!루 블루 아카이브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85" y="4300395"/>
            <a:ext cx="1463041" cy="146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라플라스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" y="2078008"/>
            <a:ext cx="25622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081" y="1944543"/>
            <a:ext cx="3914775" cy="4533900"/>
          </a:xfrm>
          <a:prstGeom prst="rect">
            <a:avLst/>
          </a:prstGeom>
        </p:spPr>
      </p:pic>
      <p:pic>
        <p:nvPicPr>
          <p:cNvPr id="1026" name="Picture 2" descr="라프라스 (포켓몬) | 포켓몬 위키 | Fan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3" y="3869226"/>
            <a:ext cx="1914294" cy="19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833" y="2373283"/>
            <a:ext cx="3797532" cy="37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뉴턴법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14" y="2580007"/>
            <a:ext cx="3582007" cy="3045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96" y="2580007"/>
            <a:ext cx="3493164" cy="28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테일러</a:t>
            </a:r>
            <a:r>
              <a:rPr lang="ko-KR" altLang="en-US" dirty="0" smtClean="0"/>
              <a:t> 급수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오일러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ko-KR" altLang="en-US" sz="1800" dirty="0" smtClean="0"/>
              <a:t>이미지 </a:t>
            </a:r>
            <a:r>
              <a:rPr lang="ko-KR" altLang="en-US" sz="1800" dirty="0" err="1" smtClean="0"/>
              <a:t>합성곱</a:t>
            </a:r>
            <a:r>
              <a:rPr lang="ko-KR" altLang="en-US" sz="1800" dirty="0" smtClean="0"/>
              <a:t> 때 나올 예정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920"/>
            <a:ext cx="5115378" cy="1314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39" y="2327130"/>
            <a:ext cx="2762250" cy="71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578" y="3781945"/>
            <a:ext cx="5343525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7061"/>
            <a:ext cx="3352800" cy="87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59260"/>
            <a:ext cx="3343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 모든 수학 공식을 담은 것이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라이브러리이다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77" y="2492146"/>
            <a:ext cx="5167052" cy="3890790"/>
          </a:xfrm>
          <a:prstGeom prst="rect">
            <a:avLst/>
          </a:prstGeom>
        </p:spPr>
      </p:pic>
      <p:pic>
        <p:nvPicPr>
          <p:cNvPr id="2052" name="Picture 4" descr="딥러닝 프레임워크 비교(텐서플로 VS 케라스 VS 파이토치) : 표로 한눈에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53" y="3750486"/>
            <a:ext cx="1463040" cy="43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11" y="3136493"/>
            <a:ext cx="1437959" cy="16653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595" y="2500429"/>
            <a:ext cx="1702551" cy="4403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966" y="5197878"/>
            <a:ext cx="1384242" cy="10497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688" y="5597910"/>
            <a:ext cx="1170709" cy="7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통제 할 수 있는 것과 통제할 수 없는 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103" y="1860320"/>
            <a:ext cx="4946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통제할 수 있는 것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모델 선택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레이어 층 개수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에폭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배치 사이즈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/>
              <a:t>러</a:t>
            </a:r>
            <a:r>
              <a:rPr lang="ko-KR" altLang="en-US" dirty="0" smtClean="0"/>
              <a:t>닝 </a:t>
            </a:r>
            <a:r>
              <a:rPr lang="ko-KR" altLang="en-US" dirty="0" err="1"/>
              <a:t>레</a:t>
            </a:r>
            <a:r>
              <a:rPr lang="ko-KR" altLang="en-US" dirty="0" err="1" smtClean="0"/>
              <a:t>이트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학습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0526" y="1856888"/>
            <a:ext cx="264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통제할 수 없는 것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로스율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결과 정확도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연산비용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64971" y="554736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애매한 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과적합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과접합</a:t>
            </a:r>
            <a:r>
              <a:rPr lang="ko-KR" altLang="en-US" dirty="0" smtClean="0"/>
              <a:t> 공식 대입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지도학습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비지도학습에 따라 다름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874" y="3223417"/>
            <a:ext cx="1890453" cy="1890453"/>
          </a:xfrm>
          <a:prstGeom prst="rect">
            <a:avLst/>
          </a:prstGeom>
        </p:spPr>
      </p:pic>
      <p:pic>
        <p:nvPicPr>
          <p:cNvPr id="10" name="Picture 4" descr="몰?루 아!루 블루 아카이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09" y="4168644"/>
            <a:ext cx="1463041" cy="146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블루아카)코하?루 | 유머 게시판 | RULI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24" y="4098427"/>
            <a:ext cx="1519151" cy="15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통제 할 수 있는 것과 통제할 수 없는 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4489" y="2190386"/>
            <a:ext cx="2587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통제할 수 있는 것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모델 선택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레이어 층 개수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에폭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배치 사이즈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/>
              <a:t>러</a:t>
            </a:r>
            <a:r>
              <a:rPr lang="ko-KR" altLang="en-US" dirty="0" smtClean="0"/>
              <a:t>닝 </a:t>
            </a:r>
            <a:r>
              <a:rPr lang="ko-KR" altLang="en-US" dirty="0" err="1"/>
              <a:t>레</a:t>
            </a:r>
            <a:r>
              <a:rPr lang="ko-KR" altLang="en-US" dirty="0" err="1" smtClean="0"/>
              <a:t>이트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학습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499" y="1544055"/>
            <a:ext cx="494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모델에 이상이 있을 때 </a:t>
            </a:r>
            <a:r>
              <a:rPr lang="ko-KR" altLang="en-US" dirty="0" err="1" smtClean="0"/>
              <a:t>조치해야할</a:t>
            </a:r>
            <a:r>
              <a:rPr lang="ko-KR" altLang="en-US" dirty="0" smtClean="0"/>
              <a:t>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126655"/>
            <a:ext cx="570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셋 점검</a:t>
            </a:r>
            <a:endParaRPr lang="en-US" altLang="ko-KR" dirty="0" smtClean="0"/>
          </a:p>
          <a:p>
            <a:r>
              <a:rPr lang="ko-KR" altLang="en-US" dirty="0" err="1" smtClean="0"/>
              <a:t>에폭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개수를 늘려본다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모델 변경</a:t>
            </a:r>
            <a:endParaRPr lang="en-US" altLang="ko-KR" dirty="0" smtClean="0"/>
          </a:p>
          <a:p>
            <a:r>
              <a:rPr lang="ko-KR" altLang="en-US" dirty="0" smtClean="0"/>
              <a:t>식을 변경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버전 변경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파이토치</a:t>
            </a:r>
            <a:r>
              <a:rPr lang="ko-KR" altLang="en-US" dirty="0" smtClean="0"/>
              <a:t> 버전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58" y="4683376"/>
            <a:ext cx="1890453" cy="1890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2211" y="4498710"/>
            <a:ext cx="424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해도 결과는 몰</a:t>
            </a:r>
            <a:r>
              <a:rPr lang="en-US" altLang="ko-KR" dirty="0" smtClean="0"/>
              <a:t>?</a:t>
            </a:r>
            <a:r>
              <a:rPr lang="ko-KR" altLang="en-US" dirty="0" smtClean="0"/>
              <a:t>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185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방과 후 딥러닝</vt:lpstr>
      <vt:lpstr>시그모이드 (계단 함수, 가우스 함수)</vt:lpstr>
      <vt:lpstr>회귀, 분류, 예측</vt:lpstr>
      <vt:lpstr>라플라스 변환</vt:lpstr>
      <vt:lpstr>뉴턴법(경사하강법)</vt:lpstr>
      <vt:lpstr>테일러 급수(오일러 함수)  이미지 합성곱 때 나올 예정</vt:lpstr>
      <vt:lpstr>이 모든 수학 공식을 담은 것이 tensorflow, pytorch 등 머신러닝 라이브러리이다</vt:lpstr>
      <vt:lpstr>통제 할 수 있는 것과 통제할 수 없는 것</vt:lpstr>
      <vt:lpstr>통제 할 수 있는 것과 통제할 수 없는 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방과 후 딥러닝</dc:title>
  <dc:creator>Admin</dc:creator>
  <cp:lastModifiedBy>Admin</cp:lastModifiedBy>
  <cp:revision>18</cp:revision>
  <dcterms:created xsi:type="dcterms:W3CDTF">2024-08-20T01:52:52Z</dcterms:created>
  <dcterms:modified xsi:type="dcterms:W3CDTF">2024-08-20T08:00:50Z</dcterms:modified>
</cp:coreProperties>
</file>