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8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6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2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9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7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3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3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DC73-CFD4-4B71-940A-3D06AED871B4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3FDD-8DA8-4AEB-9553-64700A0B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.blog.naver.com/qbxlvnf11/22144929703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56704"/>
            <a:ext cx="9144000" cy="1016145"/>
          </a:xfrm>
        </p:spPr>
        <p:txBody>
          <a:bodyPr/>
          <a:lstStyle/>
          <a:p>
            <a:r>
              <a:rPr lang="ko-KR" altLang="en-US" smtClean="0"/>
              <a:t>방과 후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2" y="2401548"/>
            <a:ext cx="3458094" cy="2074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996" y="2401549"/>
            <a:ext cx="2353334" cy="20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로스를 줄이기 위해 반복을 왜 해여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75" y="4440903"/>
            <a:ext cx="967046" cy="1132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833" y="365125"/>
            <a:ext cx="1580804" cy="1580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770" y="1587731"/>
            <a:ext cx="597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그냥 미분하면 바로 구해지는 거 아님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38" y="2877990"/>
            <a:ext cx="2420389" cy="1337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508658"/>
            <a:ext cx="597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그건 당신이 인간이기 때문이죠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87537" y="3949638"/>
            <a:ext cx="62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컴퓨터는 일일이 찍어봐야 해요 계속 반복해서 풀어야해요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87" y="4440903"/>
            <a:ext cx="967046" cy="11325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4440903"/>
            <a:ext cx="967046" cy="11325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311" y="4440903"/>
            <a:ext cx="967046" cy="11325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223" y="4440903"/>
            <a:ext cx="967046" cy="11325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135" y="4440903"/>
            <a:ext cx="967046" cy="11325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75" y="5628205"/>
            <a:ext cx="967046" cy="11325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87" y="5628205"/>
            <a:ext cx="967046" cy="11325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5628205"/>
            <a:ext cx="967046" cy="11325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311" y="5628205"/>
            <a:ext cx="967046" cy="11325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223" y="5628205"/>
            <a:ext cx="967046" cy="113259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135" y="5628205"/>
            <a:ext cx="967046" cy="11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우리가 뭘 할 수 있죠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468"/>
            <a:ext cx="2581535" cy="2581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2538" y="1512916"/>
            <a:ext cx="740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어차피 수학 공식 알아도 </a:t>
            </a:r>
            <a:r>
              <a:rPr lang="ko-KR" altLang="en-US" dirty="0" err="1" smtClean="0"/>
              <a:t>텐서플로우가</a:t>
            </a:r>
            <a:r>
              <a:rPr lang="ko-KR" altLang="en-US" dirty="0" smtClean="0"/>
              <a:t> 딸깍하면 학습하고 모델</a:t>
            </a:r>
            <a:endParaRPr lang="en-US" altLang="ko-KR" dirty="0" smtClean="0"/>
          </a:p>
          <a:p>
            <a:r>
              <a:rPr lang="ko-KR" altLang="en-US" dirty="0" smtClean="0"/>
              <a:t>만드는데 이론적인 거 알아서 우리가 뭘 할 수 있죠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대충 몰라도 매뉴얼 보고 따라서 코드 넣고 딸깍하면 되는데 이론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주저리주저리 알아서 우리가 뭘 할 수 있는 거죠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어차피 결국엔 이것저것 다 돌려 볼 텐데 걍 딸깍딸깍 노가다 하면 되는 거 아닌가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전처리하고</a:t>
            </a:r>
            <a:r>
              <a:rPr lang="ko-KR" altLang="en-US" dirty="0" smtClean="0"/>
              <a:t> 넣고 돌리면 끝 아닌가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그러다 결과물 비교해서 골라서 쓰면 되는 건데 </a:t>
            </a:r>
            <a:r>
              <a:rPr lang="ko-KR" altLang="en-US" dirty="0" err="1" smtClean="0"/>
              <a:t>뭐하러</a:t>
            </a:r>
            <a:r>
              <a:rPr lang="ko-KR" altLang="en-US" dirty="0" smtClean="0"/>
              <a:t> 이론 자꾸 얘기하는 거죠</a:t>
            </a:r>
            <a:r>
              <a:rPr lang="en-US" altLang="ko-KR" dirty="0" smtClean="0"/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5851"/>
          <a:stretch/>
        </p:blipFill>
        <p:spPr>
          <a:xfrm>
            <a:off x="7327669" y="4119652"/>
            <a:ext cx="3257073" cy="18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8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진화한다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1123" y="1808999"/>
            <a:ext cx="562079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새로운 이론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모델은 계속 나온다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&gt;</a:t>
            </a:r>
            <a:r>
              <a:rPr lang="ko-KR" altLang="en-US" dirty="0" smtClean="0"/>
              <a:t>배경 지식이 없다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en-US" altLang="ko-KR" dirty="0" smtClean="0"/>
              <a:t>&gt;</a:t>
            </a:r>
            <a:r>
              <a:rPr lang="ko-KR" altLang="en-US" dirty="0" smtClean="0"/>
              <a:t>새로운 모델이 나오고 논문이 나와도 몰</a:t>
            </a:r>
            <a:r>
              <a:rPr lang="en-US" altLang="ko-KR" dirty="0" smtClean="0"/>
              <a:t>?</a:t>
            </a:r>
            <a:r>
              <a:rPr lang="ko-KR" altLang="en-US" dirty="0" smtClean="0"/>
              <a:t>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&gt;</a:t>
            </a:r>
            <a:r>
              <a:rPr lang="ko-KR" altLang="en-US" dirty="0" smtClean="0"/>
              <a:t>일자리가 무너지고 가정이 무너지고 사회가 무너지고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23" y="944779"/>
            <a:ext cx="4183569" cy="49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실제로 기존 모델이 답이 없어서 새로운 모델이나 기법을 찾는 일이 있다</a:t>
            </a:r>
            <a:endParaRPr lang="ko-KR" altLang="en-US" dirty="0"/>
          </a:p>
        </p:txBody>
      </p:sp>
      <p:pic>
        <p:nvPicPr>
          <p:cNvPr id="1026" name="Picture 2" descr="찾아라, 드래곤볼! 이번 생은 너만 덕질할래 : 다나와 DPG는 내맘을 디피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8" y="2218112"/>
            <a:ext cx="4762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3557847"/>
            <a:ext cx="540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거의 </a:t>
            </a:r>
            <a:r>
              <a:rPr lang="ko-KR" altLang="en-US" dirty="0" err="1" smtClean="0"/>
              <a:t>드래곤볼</a:t>
            </a:r>
            <a:r>
              <a:rPr lang="ko-KR" altLang="en-US" dirty="0" smtClean="0"/>
              <a:t> 찾듯이 찾아서 학습시키고 </a:t>
            </a:r>
            <a:r>
              <a:rPr lang="ko-KR" altLang="en-US" dirty="0" err="1" smtClean="0"/>
              <a:t>점검하는것이</a:t>
            </a:r>
            <a:r>
              <a:rPr lang="ko-KR" altLang="en-US" dirty="0" smtClean="0"/>
              <a:t>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여러분이 만든 모델은 이미 학습 된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875689"/>
            <a:ext cx="4503169" cy="253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5411" y="1778924"/>
            <a:ext cx="575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실시간으로 학습하는게 아님</a:t>
            </a:r>
            <a:endParaRPr lang="en-US" altLang="ko-KR" dirty="0" smtClean="0"/>
          </a:p>
          <a:p>
            <a:r>
              <a:rPr lang="ko-KR" altLang="en-US" dirty="0" smtClean="0"/>
              <a:t>새로 데이터가 쌓이면 학습하고 새로 배포함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도커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89" y="3424843"/>
            <a:ext cx="2665825" cy="1966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9113" y="5660967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기기에 실시간 학습하는 모델을 넣는다</a:t>
            </a:r>
            <a:r>
              <a:rPr lang="en-US" altLang="ko-KR" dirty="0" smtClean="0"/>
              <a:t>?-&gt; </a:t>
            </a:r>
            <a:r>
              <a:rPr lang="ko-KR" altLang="en-US" dirty="0" smtClean="0"/>
              <a:t>기기 단가가 </a:t>
            </a:r>
            <a:r>
              <a:rPr lang="ko-KR" altLang="en-US" dirty="0" err="1" smtClean="0"/>
              <a:t>비싸짐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경쟁력이 떨어진다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40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일단 반복해서 몸으로 새긴다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55" y="1828800"/>
            <a:ext cx="3202457" cy="3750686"/>
          </a:xfrm>
          <a:prstGeom prst="rect">
            <a:avLst/>
          </a:prstGeom>
        </p:spPr>
      </p:pic>
      <p:pic>
        <p:nvPicPr>
          <p:cNvPr id="2050" name="Picture 2" descr="img/20/08/19/17405bb66304b7df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2201113" cy="220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796" y="1931323"/>
            <a:ext cx="1791844" cy="2098590"/>
          </a:xfrm>
          <a:prstGeom prst="rect">
            <a:avLst/>
          </a:prstGeom>
        </p:spPr>
      </p:pic>
      <p:pic>
        <p:nvPicPr>
          <p:cNvPr id="7" name="Picture 2" descr="img/20/08/19/17405bb66304b7df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69" y="1931324"/>
            <a:ext cx="1231570" cy="12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243" y="4430438"/>
            <a:ext cx="1164229" cy="1363533"/>
          </a:xfrm>
          <a:prstGeom prst="rect">
            <a:avLst/>
          </a:prstGeom>
        </p:spPr>
      </p:pic>
      <p:pic>
        <p:nvPicPr>
          <p:cNvPr id="9" name="Picture 2" descr="img/20/08/19/17405bb66304b7df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06" y="4430438"/>
            <a:ext cx="800197" cy="8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61" y="5628988"/>
            <a:ext cx="879027" cy="1029507"/>
          </a:xfrm>
          <a:prstGeom prst="rect">
            <a:avLst/>
          </a:prstGeom>
        </p:spPr>
      </p:pic>
      <p:pic>
        <p:nvPicPr>
          <p:cNvPr id="11" name="Picture 2" descr="img/20/08/19/17405bb66304b7df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292" y="5628988"/>
            <a:ext cx="604172" cy="6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6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빅데이터란</a:t>
            </a:r>
            <a:r>
              <a:rPr lang="ko-KR" altLang="en-US" dirty="0" smtClean="0"/>
              <a:t> 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빅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데이터니까</a:t>
            </a:r>
            <a:r>
              <a:rPr lang="ko-KR" altLang="en-US" dirty="0" smtClean="0"/>
              <a:t> 큰 데이터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많은 데이터 아님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1" y="365125"/>
            <a:ext cx="2061556" cy="1236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80" y="2572544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082" y="2493818"/>
            <a:ext cx="59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빅데이터의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뎁스가</a:t>
            </a:r>
            <a:r>
              <a:rPr lang="ko-KR" altLang="en-US" dirty="0" smtClean="0"/>
              <a:t> 깊은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정보량이 많은 데이터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많은 양의 데이터 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5082" y="4442410"/>
            <a:ext cx="593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프로미스나인 이라는 글자로는 멤버가 누군지 잘 모름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40" y="5068921"/>
            <a:ext cx="2679209" cy="15829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95607" y="5220392"/>
            <a:ext cx="311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프로미스나인인데</a:t>
            </a:r>
            <a:r>
              <a:rPr lang="ko-KR" altLang="en-US" dirty="0" smtClean="0"/>
              <a:t> 문자로 데이터를 받느냐 글자로 데이터를 </a:t>
            </a:r>
            <a:r>
              <a:rPr lang="ko-KR" altLang="en-US" dirty="0" err="1" smtClean="0"/>
              <a:t>받느냐로</a:t>
            </a:r>
            <a:r>
              <a:rPr lang="ko-KR" altLang="en-US" dirty="0" smtClean="0"/>
              <a:t> 알 수 있는 정보가 다른다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3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Epoch, batch </a:t>
            </a:r>
            <a:r>
              <a:rPr lang="en-US" altLang="ko-KR" dirty="0" smtClean="0"/>
              <a:t>size, </a:t>
            </a:r>
            <a:r>
              <a:rPr lang="en-US" altLang="ko-KR" dirty="0" smtClean="0"/>
              <a:t>iteration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07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hlinkClick r:id="rId2"/>
              </a:rPr>
              <a:t>https://m.blog.naver.com/qbxlvnf11/221449297033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정리가 </a:t>
            </a:r>
            <a:r>
              <a:rPr lang="ko-KR" altLang="en-US" dirty="0" smtClean="0"/>
              <a:t>잘된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00400"/>
            <a:ext cx="376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Epoch : </a:t>
            </a:r>
            <a:r>
              <a:rPr lang="ko-KR" altLang="en-US" dirty="0" smtClean="0"/>
              <a:t>반복 횟수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4048" y="3200400"/>
            <a:ext cx="376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Batch size :</a:t>
            </a:r>
            <a:r>
              <a:rPr lang="ko-KR" altLang="en-US" dirty="0" smtClean="0"/>
              <a:t>학습하는 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1099" y="3200400"/>
            <a:ext cx="376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Iteration : Epoch </a:t>
            </a:r>
            <a:r>
              <a:rPr lang="ko-KR" altLang="en-US" dirty="0" smtClean="0"/>
              <a:t>당 학습하는 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23" y="4546542"/>
            <a:ext cx="3524250" cy="857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5725" y="5297979"/>
            <a:ext cx="363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Iteration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batch</a:t>
            </a:r>
            <a:r>
              <a:rPr lang="ko-KR" altLang="en-US" dirty="0" smtClean="0"/>
              <a:t>만 잡아주면 알아서 계산되어서 잡힘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65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크로스 엔트로피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12669"/>
            <a:ext cx="1099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값과 예측 값의 차이를 평가하는 공식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576"/>
            <a:ext cx="3017064" cy="25023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15" y="2117280"/>
            <a:ext cx="4823893" cy="2772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5120" y="3075709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와 뭔 상관이냐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942" y="359670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4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294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방과 후 딥러닝</vt:lpstr>
      <vt:lpstr>우리가 뭘 할 수 있죠?</vt:lpstr>
      <vt:lpstr>AI는 진화한다</vt:lpstr>
      <vt:lpstr>실제로 기존 모델이 답이 없어서 새로운 모델이나 기법을 찾는 일이 있다</vt:lpstr>
      <vt:lpstr>여러분이 만든 모델은 이미 학습 된 모델</vt:lpstr>
      <vt:lpstr>일단 반복해서 몸으로 새긴다</vt:lpstr>
      <vt:lpstr>빅데이터란 뭔가?</vt:lpstr>
      <vt:lpstr>Epoch, batch size, iteration</vt:lpstr>
      <vt:lpstr>크로스 엔트로피</vt:lpstr>
      <vt:lpstr>로스를 줄이기 위해 반복을 왜 해여?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방과 후 딥러닝</dc:title>
  <dc:creator>Admin</dc:creator>
  <cp:lastModifiedBy>Admin</cp:lastModifiedBy>
  <cp:revision>16</cp:revision>
  <dcterms:created xsi:type="dcterms:W3CDTF">2024-08-21T00:25:07Z</dcterms:created>
  <dcterms:modified xsi:type="dcterms:W3CDTF">2024-08-21T05:53:06Z</dcterms:modified>
</cp:coreProperties>
</file>