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/>
    <p:restoredTop sz="94701"/>
  </p:normalViewPr>
  <p:slideViewPr>
    <p:cSldViewPr snapToGrid="0">
      <p:cViewPr varScale="1">
        <p:scale>
          <a:sx n="121" d="100"/>
          <a:sy n="121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40EF8-8A1B-EC41-B37E-EDBB89CD72B1}" type="datetimeFigureOut">
              <a:rPr lang="en-US" smtClean="0"/>
              <a:t>8/23/25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FDD4E-EAA4-8645-9A0B-1DC7FAB7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FDD4E-EAA4-8645-9A0B-1DC7FAB786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yanoka.shinyapps.io/Spotify_Streaming_Data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navvvvv/spotify-music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C09C-28E7-88EE-033A-FBB571CE4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u="sng" dirty="0"/>
              <a:t>Spotify Streams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BD8F4-AD1D-E141-E3F8-3E10BFC0D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Ryan Oka</a:t>
            </a:r>
          </a:p>
          <a:p>
            <a:r>
              <a:rPr lang="en-US" dirty="0"/>
              <a:t>R Project</a:t>
            </a:r>
          </a:p>
          <a:p>
            <a:r>
              <a:rPr lang="en-US" dirty="0"/>
              <a:t>8/29/25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29B02-70C4-55CD-1BF9-79839710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55" y="4050833"/>
            <a:ext cx="2829910" cy="28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7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EFF4-D4F6-D436-F30F-0225C289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to Predict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77B5-56F1-25A3-CD77-AF60B041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1" y="1521491"/>
            <a:ext cx="3295576" cy="3880773"/>
          </a:xfrm>
        </p:spPr>
        <p:txBody>
          <a:bodyPr/>
          <a:lstStyle/>
          <a:p>
            <a:r>
              <a:rPr lang="en-US" dirty="0"/>
              <a:t>Trained the linear model using the selected playlist inputs to predict total streams from same data.</a:t>
            </a:r>
          </a:p>
          <a:p>
            <a:r>
              <a:rPr lang="en-US" dirty="0"/>
              <a:t>R^2 resulted in 0.68. Removing outliers improved the model to 0.71, but I kept the original model.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F4574-269F-CD77-72CC-7C8A057F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856" y="1521491"/>
            <a:ext cx="4724983" cy="50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9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5E331C-2DCE-B4F1-3C4C-3D3FBE55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Shiny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6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22C75-DCE9-1A65-A55C-8505E54E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29546-AED7-AD14-32AD-CEF312D7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popular songs don’t tend to share the same characteristics each year.</a:t>
            </a:r>
          </a:p>
          <a:p>
            <a:r>
              <a:rPr lang="en-US" dirty="0"/>
              <a:t>A variety of genres and artists are represented for the most streamed songs overall.</a:t>
            </a:r>
          </a:p>
          <a:p>
            <a:r>
              <a:rPr lang="en-US" dirty="0"/>
              <a:t>A higher number of playlist appearances in Spotify, Apple, and Deezer are most correlated to higher streaming numbers on Spotify.</a:t>
            </a:r>
          </a:p>
        </p:txBody>
      </p:sp>
    </p:spTree>
    <p:extLst>
      <p:ext uri="{BB962C8B-B14F-4D97-AF65-F5344CB8AC3E}">
        <p14:creationId xmlns:p14="http://schemas.microsoft.com/office/powerpoint/2010/main" val="373410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9ACF2-D923-2975-8EDC-543187C0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44E7B-4CA1-660F-77AD-EA54AD70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other streaming platform metrics are available, compare the numbers for performance across other platforms.</a:t>
            </a:r>
          </a:p>
          <a:p>
            <a:r>
              <a:rPr lang="en-US" dirty="0"/>
              <a:t>If tour and concert data is available, compare their success to streams for the applicable years.</a:t>
            </a:r>
          </a:p>
          <a:p>
            <a:r>
              <a:rPr lang="en-US" dirty="0"/>
              <a:t>Check other indicators of streaming success.</a:t>
            </a:r>
          </a:p>
          <a:p>
            <a:pPr lvl="1"/>
            <a:r>
              <a:rPr lang="en-US" dirty="0"/>
              <a:t>Viral trends in social media or other media platforms to look for spikes in streams if stream data by date can be found.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30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92F04-E915-758A-C0BF-2028F501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6CB6F-FC2C-3C62-28B5-CA78B4EB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 descr="Spotify - Web Player: Music for everyone">
            <a:extLst>
              <a:ext uri="{FF2B5EF4-FFF2-40B4-BE49-F238E27FC236}">
                <a16:creationId xmlns:a16="http://schemas.microsoft.com/office/drawing/2014/main" id="{3B6C404A-E151-28DE-B499-9DDED1D2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2" y="1484071"/>
            <a:ext cx="10016359" cy="523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0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8863-A3E1-AD19-AE21-64A629F7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35FA-962F-9CCA-7DF5-900711D9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Kaggle – Dataset of Spotify songs updated through 2024.</a:t>
            </a:r>
          </a:p>
          <a:p>
            <a:pPr lvl="1"/>
            <a:r>
              <a:rPr lang="en-US" dirty="0"/>
              <a:t>Contains songs released from 1930 – 2023</a:t>
            </a:r>
          </a:p>
          <a:p>
            <a:pPr lvl="1"/>
            <a:r>
              <a:rPr lang="en-US" dirty="0"/>
              <a:t>Song metrics on number of playlists and charts each song appears on across different streaming platforms.</a:t>
            </a:r>
          </a:p>
          <a:p>
            <a:pPr lvl="1"/>
            <a:r>
              <a:rPr lang="en-US" dirty="0"/>
              <a:t>Measures/scores on audio features for each song</a:t>
            </a:r>
          </a:p>
          <a:p>
            <a:pPr lvl="1"/>
            <a:r>
              <a:rPr lang="en-US" dirty="0">
                <a:hlinkClick r:id="rId2"/>
              </a:rPr>
              <a:t>Kaggle Data Source </a:t>
            </a:r>
            <a:endParaRPr lang="en-US" dirty="0"/>
          </a:p>
          <a:p>
            <a:r>
              <a:rPr lang="en-US" dirty="0"/>
              <a:t>Analysis focus is on the number of streams and features on the top streamed songs.</a:t>
            </a:r>
          </a:p>
        </p:txBody>
      </p:sp>
    </p:spTree>
    <p:extLst>
      <p:ext uri="{BB962C8B-B14F-4D97-AF65-F5344CB8AC3E}">
        <p14:creationId xmlns:p14="http://schemas.microsoft.com/office/powerpoint/2010/main" val="105843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A8A0-DFC9-6457-2085-06431C2F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1603-C3C6-46CE-FE47-E5B6D2E6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songs are most popular on Spotify?</a:t>
            </a:r>
          </a:p>
          <a:p>
            <a:pPr lvl="1"/>
            <a:r>
              <a:rPr lang="en-US" dirty="0"/>
              <a:t>What characteristics and attributes do these songs have?</a:t>
            </a:r>
          </a:p>
          <a:p>
            <a:pPr lvl="1"/>
            <a:r>
              <a:rPr lang="en-US" dirty="0"/>
              <a:t>What is the relationship of the most streamed songs to the other attributes in the data?</a:t>
            </a:r>
          </a:p>
        </p:txBody>
      </p:sp>
    </p:spTree>
    <p:extLst>
      <p:ext uri="{BB962C8B-B14F-4D97-AF65-F5344CB8AC3E}">
        <p14:creationId xmlns:p14="http://schemas.microsoft.com/office/powerpoint/2010/main" val="366779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754-70A2-C5FE-1562-78EC27BE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Songs by Released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2E4A-DA98-0505-94DE-E01F699AB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6092"/>
            <a:ext cx="8596668" cy="3880773"/>
          </a:xfrm>
        </p:spPr>
        <p:txBody>
          <a:bodyPr/>
          <a:lstStyle/>
          <a:p>
            <a:r>
              <a:rPr lang="en-US" dirty="0"/>
              <a:t>Majority of the songs in the data were released after 2020.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3C38C-B64E-2BE0-EC8F-1C9DEB6A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50" y="2060904"/>
            <a:ext cx="9162236" cy="45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68E7-B1BD-2432-388A-3B6134DC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Streamed Song Each Year Ranked By Overall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4902-14C7-3148-A71D-DD0981CC2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11190" cy="3880773"/>
          </a:xfrm>
        </p:spPr>
        <p:txBody>
          <a:bodyPr/>
          <a:lstStyle/>
          <a:p>
            <a:r>
              <a:rPr lang="en-US" dirty="0"/>
              <a:t>The top streamed songs came from </a:t>
            </a:r>
            <a:r>
              <a:rPr lang="en-US" u="sng" dirty="0"/>
              <a:t>2017</a:t>
            </a:r>
            <a:r>
              <a:rPr lang="en-US" dirty="0"/>
              <a:t> and </a:t>
            </a:r>
            <a:r>
              <a:rPr lang="en-US" u="sng" dirty="0"/>
              <a:t>2019</a:t>
            </a:r>
            <a:r>
              <a:rPr lang="en-US" dirty="0"/>
              <a:t>.</a:t>
            </a:r>
          </a:p>
          <a:p>
            <a:r>
              <a:rPr lang="en-US" dirty="0"/>
              <a:t>Even though the list is dominated by recent years, </a:t>
            </a:r>
            <a:r>
              <a:rPr lang="en-US" b="1" i="1" dirty="0"/>
              <a:t>Bohemian Rapsody - Queen</a:t>
            </a:r>
            <a:r>
              <a:rPr lang="en-US" dirty="0"/>
              <a:t> from </a:t>
            </a:r>
            <a:r>
              <a:rPr lang="en-US" u="sng" dirty="0"/>
              <a:t>1975</a:t>
            </a:r>
            <a:r>
              <a:rPr lang="en-US" dirty="0"/>
              <a:t> made the top 10.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75D177-1DC5-C8D6-6B86-0BD0F772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0" y="1930400"/>
            <a:ext cx="7365126" cy="47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6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7A03-711B-42F2-1E8E-03142B5F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Streamed Songs Each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EF7A-C753-40BA-A483-C2207F5A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30" y="1770555"/>
            <a:ext cx="3295576" cy="3880773"/>
          </a:xfrm>
        </p:spPr>
        <p:txBody>
          <a:bodyPr/>
          <a:lstStyle/>
          <a:p>
            <a:r>
              <a:rPr lang="en-US" dirty="0"/>
              <a:t>2019 – 2023 each had a similar chart with the top streamed song dominating the rest of the top five.</a:t>
            </a:r>
          </a:p>
          <a:p>
            <a:r>
              <a:rPr lang="en-US" dirty="0"/>
              <a:t>Majority of other years saw a more equal distribution among the top 5.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B75615-49C5-BC54-9DB6-39D9FA03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10" y="1770555"/>
            <a:ext cx="7772400" cy="4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CCB4-8214-3669-3CD6-DF09745A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Features of the Top Streamed Songs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BAE4-5F1A-917E-111F-57968DAE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149500" cy="3880773"/>
          </a:xfrm>
        </p:spPr>
        <p:txBody>
          <a:bodyPr/>
          <a:lstStyle/>
          <a:p>
            <a:r>
              <a:rPr lang="en-US" dirty="0"/>
              <a:t>The top 3 songs each year appear to be quite diverse in their musical features showing the variety in popular music.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A7035-203E-E847-4514-5D910824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785882"/>
            <a:ext cx="4149500" cy="48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69D8-DC64-97FC-58B8-01EA70D8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Playlist Appearances on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E721-361A-B7BF-E869-5CFFF9D4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36100" cy="3880773"/>
          </a:xfrm>
        </p:spPr>
        <p:txBody>
          <a:bodyPr/>
          <a:lstStyle/>
          <a:p>
            <a:r>
              <a:rPr lang="en-US" dirty="0"/>
              <a:t>Both major and minor modes of music appear equally represented on playlists and the number of streams.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1F6E7-2723-1B48-11C1-1D1AFA6D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88" y="1930399"/>
            <a:ext cx="5942974" cy="46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7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AE6D-7F7F-6FB1-4861-E8651141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of Streams to Playlist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9205-C75D-31A0-567B-3559FE70E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08410" cy="3880773"/>
          </a:xfrm>
        </p:spPr>
        <p:txBody>
          <a:bodyPr/>
          <a:lstStyle/>
          <a:p>
            <a:r>
              <a:rPr lang="en-US" dirty="0"/>
              <a:t>Streams had the most linear relationship to the metrics in Spotify, Apple, and Deezer playlists. </a:t>
            </a:r>
          </a:p>
          <a:p>
            <a:r>
              <a:rPr lang="en-US" dirty="0"/>
              <a:t>P-value and correlation metrics indicated I could create a linear model. </a:t>
            </a:r>
          </a:p>
          <a:p>
            <a:r>
              <a:rPr lang="en-US" dirty="0"/>
              <a:t>Chart appearances and audio features didn’t show much of a correlation to streams.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15A19-6CB1-6DD1-B948-BF283D75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744" y="1846283"/>
            <a:ext cx="7772400" cy="48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19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8235</TotalTime>
  <Words>481</Words>
  <Application>Microsoft Macintosh PowerPoint</Application>
  <PresentationFormat>Widescreen</PresentationFormat>
  <Paragraphs>46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Spotify Streams Data Analysis </vt:lpstr>
      <vt:lpstr>Background</vt:lpstr>
      <vt:lpstr>Questions</vt:lpstr>
      <vt:lpstr>Timeline of Songs by Released Year</vt:lpstr>
      <vt:lpstr>Top Streamed Song Each Year Ranked By Overall Streams</vt:lpstr>
      <vt:lpstr>Top 5 Streamed Songs Each Year</vt:lpstr>
      <vt:lpstr>Audio Features of the Top Streamed Songs</vt:lpstr>
      <vt:lpstr>Influence of Playlist Appearances on Streams</vt:lpstr>
      <vt:lpstr>Relationship of Streams to Playlist Metrics</vt:lpstr>
      <vt:lpstr>Linear Model to Predict Streams</vt:lpstr>
      <vt:lpstr>Shiny App</vt:lpstr>
      <vt:lpstr>Key Takeaways </vt:lpstr>
      <vt:lpstr>Future Work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Oka</dc:creator>
  <cp:lastModifiedBy>Ryan Oka</cp:lastModifiedBy>
  <cp:revision>14</cp:revision>
  <dcterms:created xsi:type="dcterms:W3CDTF">2025-08-09T07:48:38Z</dcterms:created>
  <dcterms:modified xsi:type="dcterms:W3CDTF">2025-08-25T02:06:15Z</dcterms:modified>
</cp:coreProperties>
</file>