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vvvvv/spotify-music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09C-28E7-88EE-033A-FBB571CE4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/>
              <a:t>Spotify Streams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D8F4-AD1D-E141-E3F8-3E10BFC0D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Oka</a:t>
            </a:r>
          </a:p>
          <a:p>
            <a:r>
              <a:rPr lang="en-US" dirty="0"/>
              <a:t>R Project</a:t>
            </a:r>
          </a:p>
          <a:p>
            <a:r>
              <a:rPr lang="en-US" dirty="0"/>
              <a:t>8/9/25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29B02-70C4-55CD-1BF9-79839710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5" y="4050833"/>
            <a:ext cx="2829910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863-A3E1-AD19-AE21-64A629F7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35FA-962F-9CCA-7DF5-900711D9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 – Dataset of Spotify Songs updated through 2024.</a:t>
            </a:r>
          </a:p>
          <a:p>
            <a:pPr lvl="1"/>
            <a:r>
              <a:rPr lang="en-US" dirty="0"/>
              <a:t>Contains songs released from 1930 – 2023</a:t>
            </a:r>
          </a:p>
          <a:p>
            <a:pPr lvl="1"/>
            <a:r>
              <a:rPr lang="en-US" dirty="0"/>
              <a:t>Song metrics on number of playlists and charts each song appears on across different streaming platforms.</a:t>
            </a:r>
          </a:p>
          <a:p>
            <a:pPr lvl="1"/>
            <a:r>
              <a:rPr lang="en-US" dirty="0"/>
              <a:t>Measures/scores on audio features for each song</a:t>
            </a:r>
          </a:p>
          <a:p>
            <a:pPr lvl="1"/>
            <a:r>
              <a:rPr lang="en-US" dirty="0">
                <a:hlinkClick r:id="rId2"/>
              </a:rPr>
              <a:t>Kaggle Data Source </a:t>
            </a:r>
            <a:endParaRPr lang="en-US" dirty="0"/>
          </a:p>
          <a:p>
            <a:r>
              <a:rPr lang="en-US" dirty="0"/>
              <a:t>Analysis focus is on the number of streams and features on the top streamed songs.</a:t>
            </a:r>
          </a:p>
        </p:txBody>
      </p:sp>
    </p:spTree>
    <p:extLst>
      <p:ext uri="{BB962C8B-B14F-4D97-AF65-F5344CB8AC3E}">
        <p14:creationId xmlns:p14="http://schemas.microsoft.com/office/powerpoint/2010/main" val="105843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A8A0-DFC9-6457-2085-06431C2F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1603-C3C6-46CE-FE47-E5B6D2E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songs are most popular on Spotify?</a:t>
            </a:r>
          </a:p>
          <a:p>
            <a:pPr lvl="1"/>
            <a:r>
              <a:rPr lang="en-US" dirty="0"/>
              <a:t>What characteristics and attributes do these songs have?</a:t>
            </a:r>
          </a:p>
          <a:p>
            <a:pPr lvl="1"/>
            <a:r>
              <a:rPr lang="en-US" dirty="0"/>
              <a:t>What is the relationship of the most streamed songs to the other attributes in the data?</a:t>
            </a:r>
          </a:p>
        </p:txBody>
      </p:sp>
    </p:spTree>
    <p:extLst>
      <p:ext uri="{BB962C8B-B14F-4D97-AF65-F5344CB8AC3E}">
        <p14:creationId xmlns:p14="http://schemas.microsoft.com/office/powerpoint/2010/main" val="3667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754-70A2-C5FE-1562-78EC27B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Songs by Released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2E4A-DA98-0505-94DE-E01F699A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92"/>
            <a:ext cx="8596668" cy="3880773"/>
          </a:xfrm>
        </p:spPr>
        <p:txBody>
          <a:bodyPr/>
          <a:lstStyle/>
          <a:p>
            <a:r>
              <a:rPr lang="en-US" dirty="0"/>
              <a:t>Majority of the songs on the platform were released after 2020.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3C38C-B64E-2BE0-EC8F-1C9DEB6A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0" y="2060904"/>
            <a:ext cx="9162236" cy="4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68E7-B1BD-2432-388A-3B6134DC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Streamed Song Each Year Ranked By Overall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4902-14C7-3148-A71D-DD0981CC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11190" cy="3880773"/>
          </a:xfrm>
        </p:spPr>
        <p:txBody>
          <a:bodyPr/>
          <a:lstStyle/>
          <a:p>
            <a:r>
              <a:rPr lang="en-US" dirty="0"/>
              <a:t>The top streamed songs came from </a:t>
            </a:r>
            <a:r>
              <a:rPr lang="en-US" u="sng" dirty="0"/>
              <a:t>2017</a:t>
            </a:r>
            <a:r>
              <a:rPr lang="en-US" dirty="0"/>
              <a:t> and </a:t>
            </a:r>
            <a:r>
              <a:rPr lang="en-US" u="sng" dirty="0"/>
              <a:t>2019</a:t>
            </a:r>
            <a:r>
              <a:rPr lang="en-US" dirty="0"/>
              <a:t>.</a:t>
            </a:r>
          </a:p>
          <a:p>
            <a:r>
              <a:rPr lang="en-US" dirty="0"/>
              <a:t>Even though the list is dominated by recent years, </a:t>
            </a:r>
            <a:r>
              <a:rPr lang="en-US" b="1" i="1" dirty="0"/>
              <a:t>Bohemian Rapsody - Queen</a:t>
            </a:r>
            <a:r>
              <a:rPr lang="en-US" dirty="0"/>
              <a:t> from </a:t>
            </a:r>
            <a:r>
              <a:rPr lang="en-US" u="sng" dirty="0"/>
              <a:t>1975</a:t>
            </a:r>
            <a:r>
              <a:rPr lang="en-US" dirty="0"/>
              <a:t> made the top 10.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5D177-1DC5-C8D6-6B86-0BD0F772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0" y="1930400"/>
            <a:ext cx="7365126" cy="47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A03-711B-42F2-1E8E-03142B5F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Streamed Songs Each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EF7A-C753-40BA-A483-C2207F5A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30" y="1770555"/>
            <a:ext cx="3295576" cy="3880773"/>
          </a:xfrm>
        </p:spPr>
        <p:txBody>
          <a:bodyPr/>
          <a:lstStyle/>
          <a:p>
            <a:r>
              <a:rPr lang="en-US" dirty="0"/>
              <a:t>2019 – 2023 each had a similar chart with the top streamed song dominating the rest of the top five.</a:t>
            </a:r>
          </a:p>
          <a:p>
            <a:r>
              <a:rPr lang="en-US" dirty="0"/>
              <a:t>Majority of other years saw a more equal distribution among the top 5.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75615-49C5-BC54-9DB6-39D9FA0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770555"/>
            <a:ext cx="7772400" cy="4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CCB4-8214-3669-3CD6-DF09745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Features of the Top Streamed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BAE4-5F1A-917E-111F-57968DAE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149500" cy="3880773"/>
          </a:xfrm>
        </p:spPr>
        <p:txBody>
          <a:bodyPr/>
          <a:lstStyle/>
          <a:p>
            <a:r>
              <a:rPr lang="en-US" dirty="0"/>
              <a:t>The top 3 songs each year appear to be quite diverse in their musical features showing the variety in popular music.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7035-203E-E847-4514-5D910824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85882"/>
            <a:ext cx="4149500" cy="48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69D8-DC64-97FC-58B8-01EA70D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Playlist Appearances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721-361A-B7BF-E869-5CFFF9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6100" cy="3880773"/>
          </a:xfrm>
        </p:spPr>
        <p:txBody>
          <a:bodyPr/>
          <a:lstStyle/>
          <a:p>
            <a:r>
              <a:rPr lang="en-US" dirty="0"/>
              <a:t>Both major and minor modes on music appear equally represented on playlists and the number of streams.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1F6E7-2723-1B48-11C1-1D1AFA6D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88" y="1930399"/>
            <a:ext cx="5942974" cy="4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AE6D-7F7F-6FB1-4861-E8651141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9205-C75D-31A0-567B-3559FE70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9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3882</TotalTime>
  <Words>261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Spotify Streams Data Analysis </vt:lpstr>
      <vt:lpstr>Background</vt:lpstr>
      <vt:lpstr>Questions</vt:lpstr>
      <vt:lpstr>Timeline of Songs by Released Year</vt:lpstr>
      <vt:lpstr>Top Streamed Song Each Year Ranked By Overall Streams</vt:lpstr>
      <vt:lpstr>Top 5 Streamed Songs Each Year</vt:lpstr>
      <vt:lpstr>Audio Features of the Top Streamed Songs</vt:lpstr>
      <vt:lpstr>Influence of Playlist Appearances on Streams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Oka</dc:creator>
  <cp:lastModifiedBy>Ryan Oka</cp:lastModifiedBy>
  <cp:revision>6</cp:revision>
  <dcterms:created xsi:type="dcterms:W3CDTF">2025-08-09T07:48:38Z</dcterms:created>
  <dcterms:modified xsi:type="dcterms:W3CDTF">2025-08-12T00:31:24Z</dcterms:modified>
</cp:coreProperties>
</file>