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 varScale="1">
        <p:scale>
          <a:sx n="76" d="100"/>
          <a:sy n="76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3267" y="819258"/>
            <a:ext cx="1663065" cy="2510152"/>
            <a:chOff x="0" y="0"/>
            <a:chExt cx="1663065" cy="2504250"/>
          </a:xfrm>
        </p:grpSpPr>
        <p:sp>
          <p:nvSpPr>
            <p:cNvPr id="8" name="Text Box 2"/>
            <p:cNvSpPr txBox="1"/>
            <p:nvPr/>
          </p:nvSpPr>
          <p:spPr>
            <a:xfrm>
              <a:off x="1498" y="2168632"/>
              <a:ext cx="1586251" cy="33561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Figure 1: </a:t>
              </a:r>
              <a:r>
                <a:rPr lang="en-US" sz="1000" i="1" dirty="0" err="1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Aedes</a:t>
              </a:r>
              <a:r>
                <a:rPr lang="en-US" sz="1000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 mosquito (</a:t>
              </a:r>
              <a:r>
                <a:rPr lang="en-US" sz="1000" dirty="0">
                  <a:solidFill>
                    <a:schemeClr val="tx1"/>
                  </a:solidFill>
                  <a:effectLst/>
                  <a:latin typeface="Times New Roman" charset="0"/>
                  <a:ea typeface="MS Mincho" charset="-128"/>
                  <a:cs typeface="Times New Roman" charset="0"/>
                </a:rPr>
                <a:t>♂)</a:t>
              </a:r>
              <a:r>
                <a:rPr lang="en-US" sz="1000" dirty="0"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 on </a:t>
              </a:r>
              <a:r>
                <a:rPr lang="en-US" sz="1000" i="1" dirty="0"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P. </a:t>
              </a:r>
              <a:r>
                <a:rPr lang="en-US" sz="1000" i="1" dirty="0" err="1"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obtusata</a:t>
              </a:r>
              <a:r>
                <a:rPr lang="en-US" sz="1000" dirty="0"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 with </a:t>
              </a:r>
              <a:r>
                <a:rPr lang="en-US" sz="1000" dirty="0" err="1">
                  <a:solidFill>
                    <a:schemeClr val="tx1"/>
                  </a:solidFill>
                  <a:effectLst/>
                  <a:latin typeface="Times New Roman" charset="0"/>
                  <a:ea typeface="Times New Roman" charset="0"/>
                  <a:cs typeface="Times New Roman" charset="0"/>
                </a:rPr>
                <a:t>pollinia</a:t>
              </a:r>
              <a:endParaRPr lang="en-US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63065" cy="218186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743267" y="3581390"/>
            <a:ext cx="2854325" cy="3197225"/>
            <a:chOff x="0" y="0"/>
            <a:chExt cx="2854325" cy="319762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854325" cy="2764790"/>
            </a:xfrm>
            <a:prstGeom prst="rect">
              <a:avLst/>
            </a:prstGeom>
          </p:spPr>
        </p:pic>
        <p:sp>
          <p:nvSpPr>
            <p:cNvPr id="12" name="Text Box 5"/>
            <p:cNvSpPr txBox="1"/>
            <p:nvPr/>
          </p:nvSpPr>
          <p:spPr>
            <a:xfrm>
              <a:off x="113414" y="2743200"/>
              <a:ext cx="2632488" cy="45442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Figure 2: NMDS of </a:t>
              </a:r>
              <a:r>
                <a:rPr lang="en-US" sz="1000" i="1" dirty="0" err="1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Platanthera</a:t>
              </a:r>
              <a:r>
                <a:rPr lang="en-US" sz="1000" i="1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floral scent; stress = 3; Black – </a:t>
              </a:r>
              <a:r>
                <a:rPr lang="en-US" sz="1000" i="1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P. </a:t>
              </a:r>
              <a:r>
                <a:rPr lang="en-US" sz="1000" i="1" dirty="0" err="1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stricta</a:t>
              </a:r>
              <a:r>
                <a:rPr lang="en-US" sz="1000" i="1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; </a:t>
              </a:r>
              <a:r>
                <a:rPr lang="en-US" sz="1000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Blue – </a:t>
              </a:r>
              <a:r>
                <a:rPr lang="en-US" sz="1000" i="1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P. </a:t>
              </a:r>
              <a:r>
                <a:rPr lang="en-US" sz="1000" i="1" dirty="0" err="1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dilatata</a:t>
              </a:r>
              <a:r>
                <a:rPr lang="en-US" sz="1000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; Orange – </a:t>
              </a:r>
              <a:r>
                <a:rPr lang="en-US" sz="1000" i="1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P. </a:t>
              </a:r>
              <a:r>
                <a:rPr lang="en-US" sz="1000" i="1" dirty="0" err="1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huronensis</a:t>
              </a:r>
              <a:r>
                <a:rPr lang="en-US" sz="1000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; Greens – </a:t>
              </a:r>
              <a:r>
                <a:rPr lang="en-US" sz="1000" i="1" dirty="0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P. </a:t>
              </a:r>
              <a:r>
                <a:rPr lang="en-US" sz="1000" i="1" dirty="0" err="1">
                  <a:solidFill>
                    <a:schemeClr val="tx1"/>
                  </a:solidFill>
                  <a:effectLst/>
                  <a:latin typeface="Times New Roman" charset="0"/>
                  <a:ea typeface="Calibri" charset="0"/>
                  <a:cs typeface="Times New Roman" charset="0"/>
                </a:rPr>
                <a:t>obtusata</a:t>
              </a:r>
              <a:endParaRPr lang="en-US" sz="1200" dirty="0">
                <a:solidFill>
                  <a:schemeClr val="tx1"/>
                </a:solidFill>
                <a:effectLst/>
                <a:ea typeface="Calibri" charset="0"/>
                <a:cs typeface="Times New Roman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64" y="567278"/>
            <a:ext cx="3313690" cy="27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265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26</TotalTime>
  <Words>50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Corbel</vt:lpstr>
      <vt:lpstr>MS Mincho</vt:lpstr>
      <vt:lpstr>Times New Roman</vt:lpstr>
      <vt:lpstr>Arial</vt:lpstr>
      <vt:lpstr>Depth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2017-03-07T18:46:45Z</dcterms:created>
  <dcterms:modified xsi:type="dcterms:W3CDTF">2017-03-07T19:13:31Z</dcterms:modified>
</cp:coreProperties>
</file>