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10B4BB-9ABD-4496-9F63-5EA25BB17406}" v="4" dt="2022-05-26T00:54:02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ATA Ryoma(永田 亮磨)" userId="b566d230-9a0d-4266-85dd-6f3be6159e09" providerId="ADAL" clId="{9210B4BB-9ABD-4496-9F63-5EA25BB17406}"/>
    <pc:docChg chg="undo custSel addSld delSld modSld">
      <pc:chgData name="NAGATA Ryoma(永田 亮磨)" userId="b566d230-9a0d-4266-85dd-6f3be6159e09" providerId="ADAL" clId="{9210B4BB-9ABD-4496-9F63-5EA25BB17406}" dt="2022-05-25T10:33:21.139" v="79" actId="1076"/>
      <pc:docMkLst>
        <pc:docMk/>
      </pc:docMkLst>
      <pc:sldChg chg="addSp delSp modSp mod">
        <pc:chgData name="NAGATA Ryoma(永田 亮磨)" userId="b566d230-9a0d-4266-85dd-6f3be6159e09" providerId="ADAL" clId="{9210B4BB-9ABD-4496-9F63-5EA25BB17406}" dt="2022-05-25T10:33:21.139" v="79" actId="1076"/>
        <pc:sldMkLst>
          <pc:docMk/>
          <pc:sldMk cId="1045928623" sldId="258"/>
        </pc:sldMkLst>
        <pc:spChg chg="mod">
          <ac:chgData name="NAGATA Ryoma(永田 亮磨)" userId="b566d230-9a0d-4266-85dd-6f3be6159e09" providerId="ADAL" clId="{9210B4BB-9ABD-4496-9F63-5EA25BB17406}" dt="2022-05-25T08:30:22.068" v="28" actId="6549"/>
          <ac:spMkLst>
            <pc:docMk/>
            <pc:sldMk cId="1045928623" sldId="258"/>
            <ac:spMk id="42" creationId="{A8353DA1-48A1-4CCC-A785-45B72B27DE39}"/>
          </ac:spMkLst>
        </pc:spChg>
        <pc:spChg chg="add del">
          <ac:chgData name="NAGATA Ryoma(永田 亮磨)" userId="b566d230-9a0d-4266-85dd-6f3be6159e09" providerId="ADAL" clId="{9210B4BB-9ABD-4496-9F63-5EA25BB17406}" dt="2022-05-25T10:19:32.499" v="67" actId="478"/>
          <ac:spMkLst>
            <pc:docMk/>
            <pc:sldMk cId="1045928623" sldId="258"/>
            <ac:spMk id="74" creationId="{F1A084BA-555E-415B-AAF2-789596F6320E}"/>
          </ac:spMkLst>
        </pc:spChg>
        <pc:spChg chg="mod">
          <ac:chgData name="NAGATA Ryoma(永田 亮磨)" userId="b566d230-9a0d-4266-85dd-6f3be6159e09" providerId="ADAL" clId="{9210B4BB-9ABD-4496-9F63-5EA25BB17406}" dt="2022-05-25T10:33:06.906" v="73" actId="1076"/>
          <ac:spMkLst>
            <pc:docMk/>
            <pc:sldMk cId="1045928623" sldId="258"/>
            <ac:spMk id="121" creationId="{2B289FEE-37E9-4D1B-A84D-3738F9076284}"/>
          </ac:spMkLst>
        </pc:spChg>
        <pc:spChg chg="mod">
          <ac:chgData name="NAGATA Ryoma(永田 亮磨)" userId="b566d230-9a0d-4266-85dd-6f3be6159e09" providerId="ADAL" clId="{9210B4BB-9ABD-4496-9F63-5EA25BB17406}" dt="2022-05-25T10:33:06.906" v="73" actId="1076"/>
          <ac:spMkLst>
            <pc:docMk/>
            <pc:sldMk cId="1045928623" sldId="258"/>
            <ac:spMk id="122" creationId="{0F9C3760-7657-4798-BCEE-BCA67F41760B}"/>
          </ac:spMkLst>
        </pc:spChg>
        <pc:spChg chg="mod">
          <ac:chgData name="NAGATA Ryoma(永田 亮磨)" userId="b566d230-9a0d-4266-85dd-6f3be6159e09" providerId="ADAL" clId="{9210B4BB-9ABD-4496-9F63-5EA25BB17406}" dt="2022-05-25T10:33:06.906" v="73" actId="1076"/>
          <ac:spMkLst>
            <pc:docMk/>
            <pc:sldMk cId="1045928623" sldId="258"/>
            <ac:spMk id="133" creationId="{372494DC-99B3-46E2-B57D-BBCC05DDAC62}"/>
          </ac:spMkLst>
        </pc:spChg>
        <pc:spChg chg="mod">
          <ac:chgData name="NAGATA Ryoma(永田 亮磨)" userId="b566d230-9a0d-4266-85dd-6f3be6159e09" providerId="ADAL" clId="{9210B4BB-9ABD-4496-9F63-5EA25BB17406}" dt="2022-05-25T10:33:06.906" v="73" actId="1076"/>
          <ac:spMkLst>
            <pc:docMk/>
            <pc:sldMk cId="1045928623" sldId="258"/>
            <ac:spMk id="134" creationId="{302F2DCA-BC02-49D9-902F-C37776240FA6}"/>
          </ac:spMkLst>
        </pc:spChg>
        <pc:spChg chg="del">
          <ac:chgData name="NAGATA Ryoma(永田 亮磨)" userId="b566d230-9a0d-4266-85dd-6f3be6159e09" providerId="ADAL" clId="{9210B4BB-9ABD-4496-9F63-5EA25BB17406}" dt="2022-05-25T10:33:09.497" v="74" actId="21"/>
          <ac:spMkLst>
            <pc:docMk/>
            <pc:sldMk cId="1045928623" sldId="258"/>
            <ac:spMk id="142" creationId="{CE9E9C57-AE89-4E38-AF0E-DDA99F2A4A2B}"/>
          </ac:spMkLst>
        </pc:spChg>
        <pc:spChg chg="add mod">
          <ac:chgData name="NAGATA Ryoma(永田 亮磨)" userId="b566d230-9a0d-4266-85dd-6f3be6159e09" providerId="ADAL" clId="{9210B4BB-9ABD-4496-9F63-5EA25BB17406}" dt="2022-05-25T08:30:13.136" v="27" actId="20577"/>
          <ac:spMkLst>
            <pc:docMk/>
            <pc:sldMk cId="1045928623" sldId="258"/>
            <ac:spMk id="167" creationId="{F2D4A065-E512-45B0-ADBC-6B2C336DCF04}"/>
          </ac:spMkLst>
        </pc:spChg>
        <pc:spChg chg="add del mod">
          <ac:chgData name="NAGATA Ryoma(永田 亮磨)" userId="b566d230-9a0d-4266-85dd-6f3be6159e09" providerId="ADAL" clId="{9210B4BB-9ABD-4496-9F63-5EA25BB17406}" dt="2022-05-25T10:19:33.896" v="69" actId="478"/>
          <ac:spMkLst>
            <pc:docMk/>
            <pc:sldMk cId="1045928623" sldId="258"/>
            <ac:spMk id="168" creationId="{72448392-6BB7-49E6-A76C-D556B5BFCA29}"/>
          </ac:spMkLst>
        </pc:spChg>
        <pc:spChg chg="add del mod">
          <ac:chgData name="NAGATA Ryoma(永田 亮磨)" userId="b566d230-9a0d-4266-85dd-6f3be6159e09" providerId="ADAL" clId="{9210B4BB-9ABD-4496-9F63-5EA25BB17406}" dt="2022-05-25T10:19:45.399" v="72" actId="478"/>
          <ac:spMkLst>
            <pc:docMk/>
            <pc:sldMk cId="1045928623" sldId="258"/>
            <ac:spMk id="169" creationId="{B840FCE1-4F1D-4684-8270-BED3068E44F1}"/>
          </ac:spMkLst>
        </pc:spChg>
        <pc:spChg chg="add mod">
          <ac:chgData name="NAGATA Ryoma(永田 亮磨)" userId="b566d230-9a0d-4266-85dd-6f3be6159e09" providerId="ADAL" clId="{9210B4BB-9ABD-4496-9F63-5EA25BB17406}" dt="2022-05-25T10:33:21.139" v="79" actId="1076"/>
          <ac:spMkLst>
            <pc:docMk/>
            <pc:sldMk cId="1045928623" sldId="258"/>
            <ac:spMk id="171" creationId="{4D36055A-5827-4863-ABA2-F75548AA98B3}"/>
          </ac:spMkLst>
        </pc:spChg>
        <pc:picChg chg="mod">
          <ac:chgData name="NAGATA Ryoma(永田 亮磨)" userId="b566d230-9a0d-4266-85dd-6f3be6159e09" providerId="ADAL" clId="{9210B4BB-9ABD-4496-9F63-5EA25BB17406}" dt="2022-05-25T10:33:06.906" v="73" actId="1076"/>
          <ac:picMkLst>
            <pc:docMk/>
            <pc:sldMk cId="1045928623" sldId="258"/>
            <ac:picMk id="7" creationId="{F9FA693C-1440-4A69-9A3E-928DF22B3980}"/>
          </ac:picMkLst>
        </pc:picChg>
        <pc:picChg chg="mod">
          <ac:chgData name="NAGATA Ryoma(永田 亮磨)" userId="b566d230-9a0d-4266-85dd-6f3be6159e09" providerId="ADAL" clId="{9210B4BB-9ABD-4496-9F63-5EA25BB17406}" dt="2022-05-25T10:33:06.906" v="73" actId="1076"/>
          <ac:picMkLst>
            <pc:docMk/>
            <pc:sldMk cId="1045928623" sldId="258"/>
            <ac:picMk id="8" creationId="{CE580351-461D-4755-BD88-9C96028A860B}"/>
          </ac:picMkLst>
        </pc:picChg>
        <pc:picChg chg="del">
          <ac:chgData name="NAGATA Ryoma(永田 亮磨)" userId="b566d230-9a0d-4266-85dd-6f3be6159e09" providerId="ADAL" clId="{9210B4BB-9ABD-4496-9F63-5EA25BB17406}" dt="2022-05-25T10:33:09.497" v="74" actId="21"/>
          <ac:picMkLst>
            <pc:docMk/>
            <pc:sldMk cId="1045928623" sldId="258"/>
            <ac:picMk id="9" creationId="{36412F92-083C-4002-8129-17FCCF140857}"/>
          </ac:picMkLst>
        </pc:picChg>
        <pc:picChg chg="add del">
          <ac:chgData name="NAGATA Ryoma(永田 亮磨)" userId="b566d230-9a0d-4266-85dd-6f3be6159e09" providerId="ADAL" clId="{9210B4BB-9ABD-4496-9F63-5EA25BB17406}" dt="2022-05-25T10:19:33.199" v="68" actId="478"/>
          <ac:picMkLst>
            <pc:docMk/>
            <pc:sldMk cId="1045928623" sldId="258"/>
            <ac:picMk id="21" creationId="{23CAE79C-D312-4D00-9D0E-957A596A4412}"/>
          </ac:picMkLst>
        </pc:picChg>
        <pc:picChg chg="mod">
          <ac:chgData name="NAGATA Ryoma(永田 亮磨)" userId="b566d230-9a0d-4266-85dd-6f3be6159e09" providerId="ADAL" clId="{9210B4BB-9ABD-4496-9F63-5EA25BB17406}" dt="2022-05-25T10:33:06.906" v="73" actId="1076"/>
          <ac:picMkLst>
            <pc:docMk/>
            <pc:sldMk cId="1045928623" sldId="258"/>
            <ac:picMk id="56" creationId="{E5D26957-176C-4430-BD67-8C36405CC547}"/>
          </ac:picMkLst>
        </pc:picChg>
        <pc:picChg chg="mod">
          <ac:chgData name="NAGATA Ryoma(永田 亮磨)" userId="b566d230-9a0d-4266-85dd-6f3be6159e09" providerId="ADAL" clId="{9210B4BB-9ABD-4496-9F63-5EA25BB17406}" dt="2022-05-25T10:33:06.906" v="73" actId="1076"/>
          <ac:picMkLst>
            <pc:docMk/>
            <pc:sldMk cId="1045928623" sldId="258"/>
            <ac:picMk id="58" creationId="{03AC9032-4C66-4D16-8E32-BACF8A2E4719}"/>
          </ac:picMkLst>
        </pc:picChg>
        <pc:picChg chg="add mod">
          <ac:chgData name="NAGATA Ryoma(永田 亮磨)" userId="b566d230-9a0d-4266-85dd-6f3be6159e09" providerId="ADAL" clId="{9210B4BB-9ABD-4496-9F63-5EA25BB17406}" dt="2022-05-25T10:33:19.506" v="78" actId="1076"/>
          <ac:picMkLst>
            <pc:docMk/>
            <pc:sldMk cId="1045928623" sldId="258"/>
            <ac:picMk id="170" creationId="{46B808AB-BF54-4F40-B651-4FBCC8A61F4A}"/>
          </ac:picMkLst>
        </pc:picChg>
        <pc:cxnChg chg="del mod">
          <ac:chgData name="NAGATA Ryoma(永田 亮磨)" userId="b566d230-9a0d-4266-85dd-6f3be6159e09" providerId="ADAL" clId="{9210B4BB-9ABD-4496-9F63-5EA25BB17406}" dt="2022-05-25T10:33:15.188" v="77" actId="478"/>
          <ac:cxnSpMkLst>
            <pc:docMk/>
            <pc:sldMk cId="1045928623" sldId="258"/>
            <ac:cxnSpMk id="90" creationId="{F12FE461-C651-4FC4-883C-4C89E6D5AE47}"/>
          </ac:cxnSpMkLst>
        </pc:cxnChg>
        <pc:cxnChg chg="mod">
          <ac:chgData name="NAGATA Ryoma(永田 亮磨)" userId="b566d230-9a0d-4266-85dd-6f3be6159e09" providerId="ADAL" clId="{9210B4BB-9ABD-4496-9F63-5EA25BB17406}" dt="2022-05-25T10:19:32.499" v="67" actId="478"/>
          <ac:cxnSpMkLst>
            <pc:docMk/>
            <pc:sldMk cId="1045928623" sldId="258"/>
            <ac:cxnSpMk id="117" creationId="{E51D178F-F13D-4597-ACE9-15902060D7A4}"/>
          </ac:cxnSpMkLst>
        </pc:cxnChg>
      </pc:sldChg>
      <pc:sldChg chg="modSp new del mod">
        <pc:chgData name="NAGATA Ryoma(永田 亮磨)" userId="b566d230-9a0d-4266-85dd-6f3be6159e09" providerId="ADAL" clId="{9210B4BB-9ABD-4496-9F63-5EA25BB17406}" dt="2022-05-24T23:29:06.135" v="3" actId="47"/>
        <pc:sldMkLst>
          <pc:docMk/>
          <pc:sldMk cId="130944640" sldId="259"/>
        </pc:sldMkLst>
        <pc:spChg chg="mod">
          <ac:chgData name="NAGATA Ryoma(永田 亮磨)" userId="b566d230-9a0d-4266-85dd-6f3be6159e09" providerId="ADAL" clId="{9210B4BB-9ABD-4496-9F63-5EA25BB17406}" dt="2022-05-24T23:29:04.189" v="2" actId="20577"/>
          <ac:spMkLst>
            <pc:docMk/>
            <pc:sldMk cId="130944640" sldId="259"/>
            <ac:spMk id="2" creationId="{86C540FB-47B6-48BB-857F-52E3A3ADE2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B57365-8CD9-4D42-9FED-B07B5A271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2D1E0E-F839-4B2D-B204-FFFFCED9B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FB6B0A-351C-4457-BDB9-DD009F57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BC4D-BC12-4958-8A52-259E9E08811A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E65E46-70A5-4DD7-A50E-9AD6CEB2C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D9091A-108D-4514-B057-F0410E97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87C7-01B3-4BC1-BEEF-5E36B982F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86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BD527C-DCB1-476E-A9AA-308A981E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ECBC8D-759E-45A8-B4EB-6FD0992FF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DC228B-CEED-416A-8DB1-54DC3EB7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BC4D-BC12-4958-8A52-259E9E08811A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4BE8EB-D999-4A24-8EAC-85165466C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F44641-02FB-413D-89E6-1D16C4508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87C7-01B3-4BC1-BEEF-5E36B982F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00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ED5364C-E55E-4398-B0EF-30FCCC320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608228-DBD7-4685-AA39-447407C56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19B207-799A-47AB-B3F8-DD518A4C4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BC4D-BC12-4958-8A52-259E9E08811A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538056-CB72-4353-A953-764F015B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446763-A278-4549-9679-11C38C8E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87C7-01B3-4BC1-BEEF-5E36B982F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26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8A0FC-40ED-42A9-947C-CD82A7C9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D9B2EF-9706-4097-8AF8-483FC48BE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7BA253-160B-4024-AE34-620F2C1A3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BC4D-BC12-4958-8A52-259E9E08811A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7CF29D-03D3-4AE8-840F-89206DD38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D6B029-4616-4BAE-9670-C9C3CA4B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87C7-01B3-4BC1-BEEF-5E36B982F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65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406EE1-7BB4-4E4D-8A12-4CF44F8F8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6C9C0D-4405-4743-A74F-C84EA578C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351D6A-9239-48C5-BA7C-6E530611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BC4D-BC12-4958-8A52-259E9E08811A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C5FD69-2BB0-4B20-9AE2-C7DD7803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F34FF1-CEF2-45DB-9A21-2CCFD401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87C7-01B3-4BC1-BEEF-5E36B982F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58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AF7BF1-67EE-4ED3-A1DC-8DD57CBB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9BE482-1766-4356-9142-4C18F25F4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2EA1B6-9890-46F1-B1F4-BB8DB449D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B8E09B-F9B0-46F6-97DA-4335C7D0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BC4D-BC12-4958-8A52-259E9E08811A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F6FF6F-5511-47D1-BC15-135FE1364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AE8219-6573-4408-8D0A-3C40F6E2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87C7-01B3-4BC1-BEEF-5E36B982F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7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182B79-D59E-4703-9216-D480E7657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AE0F7F-2142-4DE8-A426-1248A9746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805FF87-8896-4C9F-959E-D6B889078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9F970AB-861A-42B9-B191-CC586EE09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6502430-BBE4-4323-8636-6F4277AF8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1742989-869B-4254-AF4A-7301CA6E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BC4D-BC12-4958-8A52-259E9E08811A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A97397E-256E-4E28-8EEC-655CE026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AB55B91-1D05-4F27-B535-07211AA6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87C7-01B3-4BC1-BEEF-5E36B982F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49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FE72F0-0ADC-45C8-A1B0-EA0127A9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0C78A60-C320-4332-B3D1-D91347A1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BC4D-BC12-4958-8A52-259E9E08811A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F92E45B-291C-46E8-81A9-EC9655750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EBA104D-67BF-419E-87E0-1D2BDBBC4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87C7-01B3-4BC1-BEEF-5E36B982F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04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E055F1F-3A30-4A0F-AFB1-5D9FC752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BC4D-BC12-4958-8A52-259E9E08811A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A90726F-0A01-41C3-8694-8064433E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4D8827-8CFB-4EE7-8FF0-5EF6B596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87C7-01B3-4BC1-BEEF-5E36B982F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16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4E88ED-B425-4D8B-94D9-9CDAC52F3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01F9DC-3284-4F4A-B27F-905D7C83E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AA100A-80E3-4CE3-AC25-DB9D452FF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3F2D7A-46C2-48A1-AFBF-4F0D3A70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BC4D-BC12-4958-8A52-259E9E08811A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CDD0CA-1999-4618-BCDD-565E9912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4A5224-EF41-49D6-9652-383248162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87C7-01B3-4BC1-BEEF-5E36B982F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225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A0671E-CA48-44C8-970B-9A949679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BDAD388-3063-4044-8FDA-CEE702B25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4FF53E-268D-4D92-A88C-54BDB1B5D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401A54-1451-420F-8408-A48C48A72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BC4D-BC12-4958-8A52-259E9E08811A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23421B-F940-4C74-AE13-235266E9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0A4856-4085-499B-9E95-5B5EE9D91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87C7-01B3-4BC1-BEEF-5E36B982F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83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B0397E9-618D-4443-9949-BD8DAA00D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43A228-B3AE-40B1-8C44-4E28177A2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11A8E5-44EE-4D77-9013-0A3A96644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3BC4D-BC12-4958-8A52-259E9E08811A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87463B-165A-4A72-AD23-F80114C7D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DF7180-6BF6-4387-B48B-AF5BDAC09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887C7-01B3-4BC1-BEEF-5E36B982F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66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1A084BA-555E-415B-AAF2-789596F6320E}"/>
              </a:ext>
            </a:extLst>
          </p:cNvPr>
          <p:cNvSpPr/>
          <p:nvPr/>
        </p:nvSpPr>
        <p:spPr>
          <a:xfrm>
            <a:off x="5246173" y="1054554"/>
            <a:ext cx="6945827" cy="4620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選択（複数選択可能）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CBD2CA41-BB46-43FC-BD4C-26DBF8E9C62A}"/>
              </a:ext>
            </a:extLst>
          </p:cNvPr>
          <p:cNvSpPr/>
          <p:nvPr/>
        </p:nvSpPr>
        <p:spPr>
          <a:xfrm>
            <a:off x="506453" y="1062683"/>
            <a:ext cx="4506098" cy="46214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必須</a:t>
            </a:r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4CF747F0-35F0-4FF7-ADA3-4B857D5AC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8591" y="3668070"/>
            <a:ext cx="431714" cy="431714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F9FA693C-1440-4A69-9A3E-928DF22B39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6869" y="3650387"/>
            <a:ext cx="449397" cy="449397"/>
          </a:xfrm>
          <a:prstGeom prst="rect">
            <a:avLst/>
          </a:prstGeom>
        </p:spPr>
      </p:pic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CE580351-461D-4755-BD88-9C96028A86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2725" y="3650386"/>
            <a:ext cx="449397" cy="449397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8EA9EA74-23AD-49F7-9EA6-AAF3FA89D9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67296" y="2231209"/>
            <a:ext cx="449397" cy="449397"/>
          </a:xfrm>
          <a:prstGeom prst="rect">
            <a:avLst/>
          </a:prstGeom>
        </p:spPr>
      </p:pic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06B57769-2B41-4C43-ADD5-1E6AA3C76D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94668" y="2231210"/>
            <a:ext cx="449397" cy="449397"/>
          </a:xfrm>
          <a:prstGeom prst="rect">
            <a:avLst/>
          </a:prstGeom>
        </p:spPr>
      </p:pic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934415AA-5658-4186-B1C0-920CA96AD7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83530" y="2210936"/>
            <a:ext cx="449397" cy="449397"/>
          </a:xfrm>
          <a:prstGeom prst="rect">
            <a:avLst/>
          </a:prstGeom>
        </p:spPr>
      </p:pic>
      <p:pic>
        <p:nvPicPr>
          <p:cNvPr id="21" name="グラフィックス 20">
            <a:extLst>
              <a:ext uri="{FF2B5EF4-FFF2-40B4-BE49-F238E27FC236}">
                <a16:creationId xmlns:a16="http://schemas.microsoft.com/office/drawing/2014/main" id="{23CAE79C-D312-4D00-9D0E-957A596A441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41547" y="2231209"/>
            <a:ext cx="469309" cy="469309"/>
          </a:xfrm>
          <a:prstGeom prst="rect">
            <a:avLst/>
          </a:prstGeom>
        </p:spPr>
      </p:pic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BD02E5F9-69F2-4614-89A9-A1EF8051F9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33119" y="4091202"/>
            <a:ext cx="469309" cy="469309"/>
          </a:xfrm>
          <a:prstGeom prst="rect">
            <a:avLst/>
          </a:prstGeom>
        </p:spPr>
      </p:pic>
      <p:pic>
        <p:nvPicPr>
          <p:cNvPr id="29" name="グラフィックス 28">
            <a:extLst>
              <a:ext uri="{FF2B5EF4-FFF2-40B4-BE49-F238E27FC236}">
                <a16:creationId xmlns:a16="http://schemas.microsoft.com/office/drawing/2014/main" id="{BC21B784-DB58-43E5-AE28-6CA4402671B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034586" y="3451686"/>
            <a:ext cx="469309" cy="469309"/>
          </a:xfrm>
          <a:prstGeom prst="rect">
            <a:avLst/>
          </a:prstGeom>
        </p:spPr>
      </p:pic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FA2CAD03-5471-44A0-85EB-606D5AA27DC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393215" y="3259213"/>
            <a:ext cx="400758" cy="400758"/>
          </a:xfrm>
          <a:prstGeom prst="rect">
            <a:avLst/>
          </a:prstGeom>
        </p:spPr>
      </p:pic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3D337035-DC9F-433A-9E84-C4681CDDE31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77463" y="1551631"/>
            <a:ext cx="400758" cy="400758"/>
          </a:xfrm>
          <a:prstGeom prst="rect">
            <a:avLst/>
          </a:prstGeom>
        </p:spPr>
      </p:pic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EF2F1917-7ED5-4FD2-AE7E-6679D443D09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361351" y="2210937"/>
            <a:ext cx="449396" cy="449396"/>
          </a:xfrm>
          <a:prstGeom prst="rect">
            <a:avLst/>
          </a:prstGeom>
        </p:spPr>
      </p:pic>
      <p:pic>
        <p:nvPicPr>
          <p:cNvPr id="38" name="グラフィックス 37">
            <a:extLst>
              <a:ext uri="{FF2B5EF4-FFF2-40B4-BE49-F238E27FC236}">
                <a16:creationId xmlns:a16="http://schemas.microsoft.com/office/drawing/2014/main" id="{719848B1-7574-4BD3-ACD7-30B15A4C87C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501670" y="4823693"/>
            <a:ext cx="400758" cy="400758"/>
          </a:xfrm>
          <a:prstGeom prst="rect">
            <a:avLst/>
          </a:prstGeom>
        </p:spPr>
      </p:pic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8BD9B04E-5689-43AA-AC2C-1F2189C71617}"/>
              </a:ext>
            </a:extLst>
          </p:cNvPr>
          <p:cNvSpPr/>
          <p:nvPr/>
        </p:nvSpPr>
        <p:spPr>
          <a:xfrm>
            <a:off x="5354596" y="1894704"/>
            <a:ext cx="724692" cy="11194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0652BECF-E07D-4CF3-88A8-E374D3D7BC15}"/>
              </a:ext>
            </a:extLst>
          </p:cNvPr>
          <p:cNvSpPr/>
          <p:nvPr/>
        </p:nvSpPr>
        <p:spPr>
          <a:xfrm>
            <a:off x="7102762" y="1894702"/>
            <a:ext cx="1278835" cy="3643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3F512A5-6F45-46E1-829D-2D575787E847}"/>
              </a:ext>
            </a:extLst>
          </p:cNvPr>
          <p:cNvSpPr/>
          <p:nvPr/>
        </p:nvSpPr>
        <p:spPr>
          <a:xfrm>
            <a:off x="8446181" y="1894702"/>
            <a:ext cx="1145156" cy="3643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8353DA1-48A1-4CCC-A785-45B72B27DE39}"/>
              </a:ext>
            </a:extLst>
          </p:cNvPr>
          <p:cNvSpPr/>
          <p:nvPr/>
        </p:nvSpPr>
        <p:spPr>
          <a:xfrm>
            <a:off x="9703624" y="1894703"/>
            <a:ext cx="1145156" cy="111941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268ED224-DB97-43E6-B454-6AAB85A3B598}"/>
              </a:ext>
            </a:extLst>
          </p:cNvPr>
          <p:cNvSpPr/>
          <p:nvPr/>
        </p:nvSpPr>
        <p:spPr>
          <a:xfrm>
            <a:off x="9705505" y="3213346"/>
            <a:ext cx="1145156" cy="111941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F999243D-7C03-4BC0-8B05-F1E2B40FCE7A}"/>
              </a:ext>
            </a:extLst>
          </p:cNvPr>
          <p:cNvCxnSpPr>
            <a:stCxn id="36" idx="3"/>
            <a:endCxn id="37" idx="0"/>
          </p:cNvCxnSpPr>
          <p:nvPr/>
        </p:nvCxnSpPr>
        <p:spPr>
          <a:xfrm>
            <a:off x="4378221" y="1752010"/>
            <a:ext cx="2207828" cy="4589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5D5ACEAE-FAEA-4C27-B5CC-3F96F447065E}"/>
              </a:ext>
            </a:extLst>
          </p:cNvPr>
          <p:cNvCxnSpPr>
            <a:cxnSpLocks/>
            <a:stCxn id="36" idx="3"/>
            <a:endCxn id="13" idx="0"/>
          </p:cNvCxnSpPr>
          <p:nvPr/>
        </p:nvCxnSpPr>
        <p:spPr>
          <a:xfrm>
            <a:off x="4378221" y="1752010"/>
            <a:ext cx="3241146" cy="4792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B920FAD8-18BC-4E7B-9AB6-8AFE5E997171}"/>
              </a:ext>
            </a:extLst>
          </p:cNvPr>
          <p:cNvCxnSpPr>
            <a:cxnSpLocks/>
            <a:stCxn id="36" idx="3"/>
            <a:endCxn id="17" idx="0"/>
          </p:cNvCxnSpPr>
          <p:nvPr/>
        </p:nvCxnSpPr>
        <p:spPr>
          <a:xfrm>
            <a:off x="4378221" y="1752010"/>
            <a:ext cx="4530008" cy="45892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グラフィックス 52">
            <a:extLst>
              <a:ext uri="{FF2B5EF4-FFF2-40B4-BE49-F238E27FC236}">
                <a16:creationId xmlns:a16="http://schemas.microsoft.com/office/drawing/2014/main" id="{B73E8EBC-954E-4B59-A2F8-97229011AE6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81198" y="4738880"/>
            <a:ext cx="400758" cy="400758"/>
          </a:xfrm>
          <a:prstGeom prst="rect">
            <a:avLst/>
          </a:prstGeom>
        </p:spPr>
      </p:pic>
      <p:pic>
        <p:nvPicPr>
          <p:cNvPr id="55" name="グラフィックス 54">
            <a:extLst>
              <a:ext uri="{FF2B5EF4-FFF2-40B4-BE49-F238E27FC236}">
                <a16:creationId xmlns:a16="http://schemas.microsoft.com/office/drawing/2014/main" id="{F2DED68F-F7CF-4CEC-9995-27B85DCE2E6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658864" y="4722494"/>
            <a:ext cx="398942" cy="398942"/>
          </a:xfrm>
          <a:prstGeom prst="rect">
            <a:avLst/>
          </a:prstGeom>
        </p:spPr>
      </p:pic>
      <p:pic>
        <p:nvPicPr>
          <p:cNvPr id="56" name="グラフィックス 55">
            <a:extLst>
              <a:ext uri="{FF2B5EF4-FFF2-40B4-BE49-F238E27FC236}">
                <a16:creationId xmlns:a16="http://schemas.microsoft.com/office/drawing/2014/main" id="{E5D26957-176C-4430-BD67-8C36405CC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4552" y="4722494"/>
            <a:ext cx="431714" cy="431714"/>
          </a:xfrm>
          <a:prstGeom prst="rect">
            <a:avLst/>
          </a:prstGeom>
        </p:spPr>
      </p:pic>
      <p:pic>
        <p:nvPicPr>
          <p:cNvPr id="58" name="グラフィックス 57">
            <a:extLst>
              <a:ext uri="{FF2B5EF4-FFF2-40B4-BE49-F238E27FC236}">
                <a16:creationId xmlns:a16="http://schemas.microsoft.com/office/drawing/2014/main" id="{03AC9032-4C66-4D16-8E32-BACF8A2E471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332725" y="4647269"/>
            <a:ext cx="457922" cy="457922"/>
          </a:xfrm>
          <a:prstGeom prst="rect">
            <a:avLst/>
          </a:prstGeom>
        </p:spPr>
      </p:pic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E47C09E2-93FC-4D2A-A60D-58EAB87B20B0}"/>
              </a:ext>
            </a:extLst>
          </p:cNvPr>
          <p:cNvCxnSpPr>
            <a:cxnSpLocks/>
            <a:stCxn id="36" idx="3"/>
            <a:endCxn id="11" idx="0"/>
          </p:cNvCxnSpPr>
          <p:nvPr/>
        </p:nvCxnSpPr>
        <p:spPr>
          <a:xfrm>
            <a:off x="4378221" y="1752010"/>
            <a:ext cx="1313774" cy="4791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グラフィックス 65">
            <a:extLst>
              <a:ext uri="{FF2B5EF4-FFF2-40B4-BE49-F238E27FC236}">
                <a16:creationId xmlns:a16="http://schemas.microsoft.com/office/drawing/2014/main" id="{CCABF4B7-B90F-4841-A692-CBBB816C8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2371" y="4109999"/>
            <a:ext cx="431714" cy="431714"/>
          </a:xfrm>
          <a:prstGeom prst="rect">
            <a:avLst/>
          </a:prstGeom>
        </p:spPr>
      </p:pic>
      <p:pic>
        <p:nvPicPr>
          <p:cNvPr id="68" name="グラフィックス 67">
            <a:extLst>
              <a:ext uri="{FF2B5EF4-FFF2-40B4-BE49-F238E27FC236}">
                <a16:creationId xmlns:a16="http://schemas.microsoft.com/office/drawing/2014/main" id="{63BB7E83-F793-40CE-986D-8E43B8A5479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701213" y="3243735"/>
            <a:ext cx="431714" cy="431714"/>
          </a:xfrm>
          <a:prstGeom prst="rect">
            <a:avLst/>
          </a:prstGeom>
        </p:spPr>
      </p:pic>
      <p:pic>
        <p:nvPicPr>
          <p:cNvPr id="72" name="グラフィックス 71">
            <a:extLst>
              <a:ext uri="{FF2B5EF4-FFF2-40B4-BE49-F238E27FC236}">
                <a16:creationId xmlns:a16="http://schemas.microsoft.com/office/drawing/2014/main" id="{44495B6B-31C8-423C-A026-2D5C66F3AC9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779901" y="4876230"/>
            <a:ext cx="353026" cy="353026"/>
          </a:xfrm>
          <a:prstGeom prst="rect">
            <a:avLst/>
          </a:prstGeom>
        </p:spPr>
      </p:pic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9462C59-DB7A-45AC-9B76-4AA86FD0F406}"/>
              </a:ext>
            </a:extLst>
          </p:cNvPr>
          <p:cNvSpPr/>
          <p:nvPr/>
        </p:nvSpPr>
        <p:spPr>
          <a:xfrm>
            <a:off x="6183691" y="1894702"/>
            <a:ext cx="857068" cy="20355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4488FBA5-A299-4259-9DD9-95A7FC636227}"/>
              </a:ext>
            </a:extLst>
          </p:cNvPr>
          <p:cNvSpPr/>
          <p:nvPr/>
        </p:nvSpPr>
        <p:spPr>
          <a:xfrm>
            <a:off x="529606" y="295681"/>
            <a:ext cx="551592" cy="3320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E7C2CA1F-84D8-4257-ABE7-13AB5F2CAC88}"/>
              </a:ext>
            </a:extLst>
          </p:cNvPr>
          <p:cNvSpPr/>
          <p:nvPr/>
        </p:nvSpPr>
        <p:spPr>
          <a:xfrm>
            <a:off x="7154060" y="3997999"/>
            <a:ext cx="1145156" cy="69448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40FA5456-C54E-487A-9CEE-50844E7AB41B}"/>
              </a:ext>
            </a:extLst>
          </p:cNvPr>
          <p:cNvSpPr/>
          <p:nvPr/>
        </p:nvSpPr>
        <p:spPr>
          <a:xfrm>
            <a:off x="6242054" y="3163986"/>
            <a:ext cx="741931" cy="6799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3" name="コネクタ: カギ線 92">
            <a:extLst>
              <a:ext uri="{FF2B5EF4-FFF2-40B4-BE49-F238E27FC236}">
                <a16:creationId xmlns:a16="http://schemas.microsoft.com/office/drawing/2014/main" id="{5819D68B-03F5-46F5-9177-9FA7D03237BF}"/>
              </a:ext>
            </a:extLst>
          </p:cNvPr>
          <p:cNvCxnSpPr>
            <a:cxnSpLocks/>
            <a:stCxn id="23" idx="3"/>
            <a:endCxn id="13" idx="3"/>
          </p:cNvCxnSpPr>
          <p:nvPr/>
        </p:nvCxnSpPr>
        <p:spPr>
          <a:xfrm flipH="1" flipV="1">
            <a:off x="7844065" y="2455909"/>
            <a:ext cx="58363" cy="1869948"/>
          </a:xfrm>
          <a:prstGeom prst="bentConnector3">
            <a:avLst>
              <a:gd name="adj1" fmla="val -3916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コネクタ: カギ線 96">
            <a:extLst>
              <a:ext uri="{FF2B5EF4-FFF2-40B4-BE49-F238E27FC236}">
                <a16:creationId xmlns:a16="http://schemas.microsoft.com/office/drawing/2014/main" id="{F91C2912-E0BB-4CC0-AE20-E8396AD577FC}"/>
              </a:ext>
            </a:extLst>
          </p:cNvPr>
          <p:cNvCxnSpPr>
            <a:cxnSpLocks/>
            <a:stCxn id="38" idx="3"/>
            <a:endCxn id="13" idx="3"/>
          </p:cNvCxnSpPr>
          <p:nvPr/>
        </p:nvCxnSpPr>
        <p:spPr>
          <a:xfrm flipH="1" flipV="1">
            <a:off x="7844065" y="2455909"/>
            <a:ext cx="58363" cy="2568163"/>
          </a:xfrm>
          <a:prstGeom prst="bentConnector3">
            <a:avLst>
              <a:gd name="adj1" fmla="val -3916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コネクタ: カギ線 100">
            <a:extLst>
              <a:ext uri="{FF2B5EF4-FFF2-40B4-BE49-F238E27FC236}">
                <a16:creationId xmlns:a16="http://schemas.microsoft.com/office/drawing/2014/main" id="{60A5A055-775E-4270-9C95-198F24B2F88A}"/>
              </a:ext>
            </a:extLst>
          </p:cNvPr>
          <p:cNvCxnSpPr>
            <a:cxnSpLocks/>
            <a:stCxn id="31" idx="3"/>
            <a:endCxn id="37" idx="3"/>
          </p:cNvCxnSpPr>
          <p:nvPr/>
        </p:nvCxnSpPr>
        <p:spPr>
          <a:xfrm flipV="1">
            <a:off x="6793973" y="2435635"/>
            <a:ext cx="16774" cy="1023957"/>
          </a:xfrm>
          <a:prstGeom prst="bentConnector3">
            <a:avLst>
              <a:gd name="adj1" fmla="val 14628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コネクタ: カギ線 105">
            <a:extLst>
              <a:ext uri="{FF2B5EF4-FFF2-40B4-BE49-F238E27FC236}">
                <a16:creationId xmlns:a16="http://schemas.microsoft.com/office/drawing/2014/main" id="{51C6C528-BF00-4854-812D-83EA9B8A60BF}"/>
              </a:ext>
            </a:extLst>
          </p:cNvPr>
          <p:cNvCxnSpPr>
            <a:cxnSpLocks/>
            <a:stCxn id="17" idx="3"/>
            <a:endCxn id="68" idx="3"/>
          </p:cNvCxnSpPr>
          <p:nvPr/>
        </p:nvCxnSpPr>
        <p:spPr>
          <a:xfrm>
            <a:off x="9132927" y="2435635"/>
            <a:ext cx="12700" cy="102395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コネクタ: カギ線 108">
            <a:extLst>
              <a:ext uri="{FF2B5EF4-FFF2-40B4-BE49-F238E27FC236}">
                <a16:creationId xmlns:a16="http://schemas.microsoft.com/office/drawing/2014/main" id="{DBA0CCE1-C009-4081-BE56-612AF858E95B}"/>
              </a:ext>
            </a:extLst>
          </p:cNvPr>
          <p:cNvCxnSpPr>
            <a:cxnSpLocks/>
            <a:stCxn id="17" idx="3"/>
            <a:endCxn id="66" idx="3"/>
          </p:cNvCxnSpPr>
          <p:nvPr/>
        </p:nvCxnSpPr>
        <p:spPr>
          <a:xfrm flipH="1">
            <a:off x="9124085" y="2435635"/>
            <a:ext cx="8842" cy="1890221"/>
          </a:xfrm>
          <a:prstGeom prst="bentConnector3">
            <a:avLst>
              <a:gd name="adj1" fmla="val -25853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コネクタ: カギ線 111">
            <a:extLst>
              <a:ext uri="{FF2B5EF4-FFF2-40B4-BE49-F238E27FC236}">
                <a16:creationId xmlns:a16="http://schemas.microsoft.com/office/drawing/2014/main" id="{184AE0CB-FA48-4182-8DBB-0B6C1AB1682A}"/>
              </a:ext>
            </a:extLst>
          </p:cNvPr>
          <p:cNvCxnSpPr>
            <a:cxnSpLocks/>
            <a:stCxn id="17" idx="3"/>
            <a:endCxn id="72" idx="3"/>
          </p:cNvCxnSpPr>
          <p:nvPr/>
        </p:nvCxnSpPr>
        <p:spPr>
          <a:xfrm>
            <a:off x="9132927" y="2435635"/>
            <a:ext cx="12700" cy="2617108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コネクタ: カギ線 116">
            <a:extLst>
              <a:ext uri="{FF2B5EF4-FFF2-40B4-BE49-F238E27FC236}">
                <a16:creationId xmlns:a16="http://schemas.microsoft.com/office/drawing/2014/main" id="{E51D178F-F13D-4597-ACE9-15902060D7A4}"/>
              </a:ext>
            </a:extLst>
          </p:cNvPr>
          <p:cNvCxnSpPr>
            <a:cxnSpLocks/>
            <a:stCxn id="73" idx="2"/>
            <a:endCxn id="74" idx="2"/>
          </p:cNvCxnSpPr>
          <p:nvPr/>
        </p:nvCxnSpPr>
        <p:spPr>
          <a:xfrm rot="5400000" flipH="1" flipV="1">
            <a:off x="5734548" y="2699571"/>
            <a:ext cx="9491" cy="5959585"/>
          </a:xfrm>
          <a:prstGeom prst="bentConnector3">
            <a:avLst>
              <a:gd name="adj1" fmla="val -24085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2B289FEE-37E9-4D1B-A84D-3738F9076284}"/>
              </a:ext>
            </a:extLst>
          </p:cNvPr>
          <p:cNvSpPr txBox="1"/>
          <p:nvPr/>
        </p:nvSpPr>
        <p:spPr>
          <a:xfrm>
            <a:off x="2128734" y="4045152"/>
            <a:ext cx="927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Landing/Raw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0F9C3760-7657-4798-BCEE-BCA67F41760B}"/>
              </a:ext>
            </a:extLst>
          </p:cNvPr>
          <p:cNvSpPr txBox="1"/>
          <p:nvPr/>
        </p:nvSpPr>
        <p:spPr>
          <a:xfrm>
            <a:off x="3059307" y="4048956"/>
            <a:ext cx="101121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Enrich/Curated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15099831-8E5A-4D3C-9E25-3F5756879AF6}"/>
              </a:ext>
            </a:extLst>
          </p:cNvPr>
          <p:cNvSpPr txBox="1"/>
          <p:nvPr/>
        </p:nvSpPr>
        <p:spPr>
          <a:xfrm>
            <a:off x="1018561" y="4056727"/>
            <a:ext cx="101121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Upload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pic>
        <p:nvPicPr>
          <p:cNvPr id="126" name="グラフィックス 125">
            <a:extLst>
              <a:ext uri="{FF2B5EF4-FFF2-40B4-BE49-F238E27FC236}">
                <a16:creationId xmlns:a16="http://schemas.microsoft.com/office/drawing/2014/main" id="{271EA6B1-7439-4E06-9D02-B850E1F7903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168786" y="2259996"/>
            <a:ext cx="400758" cy="400758"/>
          </a:xfrm>
          <a:prstGeom prst="rect">
            <a:avLst/>
          </a:prstGeom>
        </p:spPr>
      </p:pic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DE8F0914-49DE-48EA-9F3F-AF20A4800D58}"/>
              </a:ext>
            </a:extLst>
          </p:cNvPr>
          <p:cNvSpPr/>
          <p:nvPr/>
        </p:nvSpPr>
        <p:spPr>
          <a:xfrm>
            <a:off x="10964642" y="1889861"/>
            <a:ext cx="809046" cy="11291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2A3B92AB-57B1-42D6-A719-C94318612522}"/>
              </a:ext>
            </a:extLst>
          </p:cNvPr>
          <p:cNvSpPr txBox="1"/>
          <p:nvPr/>
        </p:nvSpPr>
        <p:spPr>
          <a:xfrm>
            <a:off x="819490" y="5053791"/>
            <a:ext cx="927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900" dirty="0"/>
              <a:t>Vnet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418C392E-5759-4595-996B-4FF2079C83C6}"/>
              </a:ext>
            </a:extLst>
          </p:cNvPr>
          <p:cNvSpPr txBox="1"/>
          <p:nvPr/>
        </p:nvSpPr>
        <p:spPr>
          <a:xfrm>
            <a:off x="5226753" y="2764073"/>
            <a:ext cx="927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900" dirty="0"/>
              <a:t>Databricks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905AB177-C753-4F9A-8D8C-F1FA8B4C8CF1}"/>
              </a:ext>
            </a:extLst>
          </p:cNvPr>
          <p:cNvSpPr txBox="1"/>
          <p:nvPr/>
        </p:nvSpPr>
        <p:spPr>
          <a:xfrm>
            <a:off x="1326370" y="5078112"/>
            <a:ext cx="1055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en-US" altLang="ja-JP" sz="900" dirty="0"/>
              <a:t>Security Group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372494DC-99B3-46E2-B57D-BBCC05DDAC62}"/>
              </a:ext>
            </a:extLst>
          </p:cNvPr>
          <p:cNvSpPr txBox="1"/>
          <p:nvPr/>
        </p:nvSpPr>
        <p:spPr>
          <a:xfrm>
            <a:off x="2109428" y="5100557"/>
            <a:ext cx="105524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Logging blob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302F2DCA-BC02-49D9-902F-C37776240FA6}"/>
              </a:ext>
            </a:extLst>
          </p:cNvPr>
          <p:cNvSpPr txBox="1"/>
          <p:nvPr/>
        </p:nvSpPr>
        <p:spPr>
          <a:xfrm>
            <a:off x="2976088" y="5113840"/>
            <a:ext cx="105524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Log analytics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3E94A22F-DC93-425F-8DC2-050D1C6BBE7D}"/>
              </a:ext>
            </a:extLst>
          </p:cNvPr>
          <p:cNvSpPr txBox="1"/>
          <p:nvPr/>
        </p:nvSpPr>
        <p:spPr>
          <a:xfrm>
            <a:off x="7187319" y="5194111"/>
            <a:ext cx="105524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SHIR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369A5222-B53E-47E3-9720-458041B111D9}"/>
              </a:ext>
            </a:extLst>
          </p:cNvPr>
          <p:cNvSpPr txBox="1"/>
          <p:nvPr/>
        </p:nvSpPr>
        <p:spPr>
          <a:xfrm>
            <a:off x="6089996" y="3641977"/>
            <a:ext cx="105524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SHIR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0B2E28AA-FF87-42D7-ACEB-6AF8D7FB6151}"/>
              </a:ext>
            </a:extLst>
          </p:cNvPr>
          <p:cNvSpPr txBox="1"/>
          <p:nvPr/>
        </p:nvSpPr>
        <p:spPr>
          <a:xfrm>
            <a:off x="6060679" y="2788213"/>
            <a:ext cx="105524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</a:rPr>
              <a:t>DataFactory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61FDE4E5-ADCC-412B-84BD-17782208EB10}"/>
              </a:ext>
            </a:extLst>
          </p:cNvPr>
          <p:cNvSpPr txBox="1"/>
          <p:nvPr/>
        </p:nvSpPr>
        <p:spPr>
          <a:xfrm>
            <a:off x="7118302" y="2808380"/>
            <a:ext cx="1055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Synapse Workspace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7D753B38-2CE1-4B62-B4B4-EA0D96A053AC}"/>
              </a:ext>
            </a:extLst>
          </p:cNvPr>
          <p:cNvSpPr txBox="1"/>
          <p:nvPr/>
        </p:nvSpPr>
        <p:spPr>
          <a:xfrm>
            <a:off x="7154060" y="4480512"/>
            <a:ext cx="105524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900" dirty="0"/>
              <a:t>SQL Pool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A5F36168-F369-43BD-B5E9-C2D37C02E016}"/>
              </a:ext>
            </a:extLst>
          </p:cNvPr>
          <p:cNvSpPr/>
          <p:nvPr/>
        </p:nvSpPr>
        <p:spPr>
          <a:xfrm>
            <a:off x="7147619" y="4751081"/>
            <a:ext cx="1145156" cy="69448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2A3E2CDE-4C86-4A7C-A217-51B1B256050B}"/>
              </a:ext>
            </a:extLst>
          </p:cNvPr>
          <p:cNvSpPr txBox="1"/>
          <p:nvPr/>
        </p:nvSpPr>
        <p:spPr>
          <a:xfrm>
            <a:off x="8364855" y="4497513"/>
            <a:ext cx="105524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900" dirty="0"/>
              <a:t>ML blob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B8D08424-FBEF-4BCB-9907-78FEFE5B770E}"/>
              </a:ext>
            </a:extLst>
          </p:cNvPr>
          <p:cNvSpPr txBox="1"/>
          <p:nvPr/>
        </p:nvSpPr>
        <p:spPr>
          <a:xfrm>
            <a:off x="8428790" y="5168370"/>
            <a:ext cx="1055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Application Insights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ECEE4443-3258-4251-BDD5-005F2B2EC3D5}"/>
              </a:ext>
            </a:extLst>
          </p:cNvPr>
          <p:cNvSpPr txBox="1"/>
          <p:nvPr/>
        </p:nvSpPr>
        <p:spPr>
          <a:xfrm>
            <a:off x="8374101" y="3662440"/>
            <a:ext cx="1055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Container Registry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0DD3A5FB-5E58-43C6-AE13-A65C036474B9}"/>
              </a:ext>
            </a:extLst>
          </p:cNvPr>
          <p:cNvSpPr txBox="1"/>
          <p:nvPr/>
        </p:nvSpPr>
        <p:spPr>
          <a:xfrm>
            <a:off x="8351825" y="2737487"/>
            <a:ext cx="1055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Machine Learning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9AD74CF9-1237-423D-8279-41938AFC3623}"/>
              </a:ext>
            </a:extLst>
          </p:cNvPr>
          <p:cNvSpPr txBox="1"/>
          <p:nvPr/>
        </p:nvSpPr>
        <p:spPr>
          <a:xfrm>
            <a:off x="9766716" y="3930214"/>
            <a:ext cx="105524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SQL Database</a:t>
            </a:r>
          </a:p>
          <a:p>
            <a:pPr algn="ctr"/>
            <a:r>
              <a:rPr lang="en-US" altLang="ja-JP" sz="900" dirty="0"/>
              <a:t>(Serverless)</a:t>
            </a:r>
          </a:p>
          <a:p>
            <a:pPr algn="ctr"/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10A251B2-5874-4463-A1C3-2646C2947916}"/>
              </a:ext>
            </a:extLst>
          </p:cNvPr>
          <p:cNvSpPr txBox="1"/>
          <p:nvPr/>
        </p:nvSpPr>
        <p:spPr>
          <a:xfrm>
            <a:off x="10827690" y="2670246"/>
            <a:ext cx="1055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On-premise</a:t>
            </a:r>
          </a:p>
          <a:p>
            <a:pPr algn="ctr"/>
            <a:r>
              <a:rPr lang="en-US" altLang="ja-JP" sz="900" dirty="0"/>
              <a:t>Data Gateway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CA5A6B57-7433-4533-97AE-20355CBD9F78}"/>
              </a:ext>
            </a:extLst>
          </p:cNvPr>
          <p:cNvSpPr txBox="1"/>
          <p:nvPr/>
        </p:nvSpPr>
        <p:spPr>
          <a:xfrm>
            <a:off x="415453" y="282967"/>
            <a:ext cx="2930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選択可能範囲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F2D4A065-E512-45B0-ADBC-6B2C336DCF04}"/>
              </a:ext>
            </a:extLst>
          </p:cNvPr>
          <p:cNvSpPr txBox="1"/>
          <p:nvPr/>
        </p:nvSpPr>
        <p:spPr>
          <a:xfrm>
            <a:off x="3739140" y="1926976"/>
            <a:ext cx="927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900" dirty="0"/>
              <a:t>Key Vault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72448392-6BB7-49E6-A76C-D556B5BFCA29}"/>
              </a:ext>
            </a:extLst>
          </p:cNvPr>
          <p:cNvSpPr txBox="1"/>
          <p:nvPr/>
        </p:nvSpPr>
        <p:spPr>
          <a:xfrm>
            <a:off x="9633004" y="2658542"/>
            <a:ext cx="133394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Cognitive Services</a:t>
            </a:r>
          </a:p>
          <a:p>
            <a:pPr algn="ctr"/>
            <a:r>
              <a:rPr lang="en-US" altLang="ja-JP" sz="900" dirty="0"/>
              <a:t>(Multi account)</a:t>
            </a:r>
          </a:p>
          <a:p>
            <a:pPr algn="ctr"/>
            <a:endParaRPr kumimoji="1" lang="ja-JP" altLang="en-US" sz="900" dirty="0">
              <a:solidFill>
                <a:schemeClr val="tx1"/>
              </a:solidFill>
            </a:endParaRPr>
          </a:p>
        </p:txBody>
      </p:sp>
      <p:pic>
        <p:nvPicPr>
          <p:cNvPr id="170" name="グラフィックス 169">
            <a:extLst>
              <a:ext uri="{FF2B5EF4-FFF2-40B4-BE49-F238E27FC236}">
                <a16:creationId xmlns:a16="http://schemas.microsoft.com/office/drawing/2014/main" id="{46B808AB-BF54-4F40-B651-4FBCC8A61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3836" y="3648110"/>
            <a:ext cx="449397" cy="449397"/>
          </a:xfrm>
          <a:prstGeom prst="rect">
            <a:avLst/>
          </a:prstGeom>
        </p:spPr>
      </p:pic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4D36055A-5827-4863-ABA2-F75548AA98B3}"/>
              </a:ext>
            </a:extLst>
          </p:cNvPr>
          <p:cNvSpPr txBox="1"/>
          <p:nvPr/>
        </p:nvSpPr>
        <p:spPr>
          <a:xfrm>
            <a:off x="3920000" y="4056642"/>
            <a:ext cx="105524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Workspace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928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9201</TotalTime>
  <Words>58</Words>
  <Application>Microsoft Office PowerPoint</Application>
  <PresentationFormat>ワイド画面</PresentationFormat>
  <Paragraphs>29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NAGATA Ryoma(永田 亮磨)</dc:creator>
  <cp:lastModifiedBy>NAGATA Ryoma(永田 亮磨)</cp:lastModifiedBy>
  <cp:revision>11</cp:revision>
  <dcterms:created xsi:type="dcterms:W3CDTF">2022-05-19T01:12:20Z</dcterms:created>
  <dcterms:modified xsi:type="dcterms:W3CDTF">2022-05-26T00:54:11Z</dcterms:modified>
</cp:coreProperties>
</file>