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6478A-F2D5-B018-707C-B7531C227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CB28B4-94B5-1C1B-1979-542169A4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E00C3-878B-F34E-12DA-03D5DD39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56658-1D3F-B6B3-D1AD-4B4C35B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9E149-0BF5-D401-7ACD-1BE65DAB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6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4F8AF-2A91-1DCA-55AC-C5643718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39D249-17F9-024F-67C4-94F3CF2D6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76CB7-6909-347F-F400-FF65DD69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822A-43B4-5AEA-7499-21F616F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CD04EE-AEEF-C473-A402-8A043EA7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4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4F308C-8087-0A4C-C212-570B95695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D8268-7106-DF10-B7C4-F77C086D6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8E2DC-DBDE-4ECF-9B90-73DD480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F386CE-4831-E1EB-9FBB-DE36F913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A6BA4-152A-A79E-B485-8DB93A3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82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06F03-2A52-E6F3-E0B3-B71525CA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56A5C-E0C5-6F4B-BD31-48DB976D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AAE03-FD47-40F9-197F-D9FBEFE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C4642-B631-1A22-28CD-3292AE50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2F65C-7B11-F2F9-2A14-C1F2C35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4C9C3-EC9F-14D9-1E31-04C43802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4D0CD7-6887-6330-B248-51D8F76B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6E632-AF88-F67C-626B-006F9CB7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C9F30-3934-BFD6-4573-96404708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0F94B1-31B0-6512-2FCD-E983D2ED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57F78-F703-FBDA-0414-E2688C9A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4A18D-FCD6-3BCC-C07D-29A40A5D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896F8E-B99C-961F-9842-A34660F3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7788B-BC44-DCB3-357F-42798CF9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6FFD49-1415-2856-793C-D7970491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B3547-F27E-779D-5CA1-5C9032F0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74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10EC4-833F-DA5E-0844-C397C316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2CA-F69D-2F23-9DE0-92EAEA5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293D4-41F1-C994-E036-8EDBD17E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F91644-D72A-0D94-BBFF-41C8B51CA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082FCD-53DF-44E2-7D5C-E149ABB3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ADF2EB-C1BC-0B48-E58F-4667AAE5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08615A-DBAF-F79C-2C7C-6F31675A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FBBF4A-8AB1-71B3-617C-90248BA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8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6302A-3085-F91F-E14C-E4364E45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DAB03C-23EA-0D5A-6698-20B5D863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3A4313-D955-F2BD-5EED-88CC8AC7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F35B32-5C94-6BA6-65A1-015A90A4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54BD95-12B9-54A1-FAB9-06175CF2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D5169F-0F36-C58B-E7DD-08D62656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A12C01-86AC-27FA-C4D6-9BBC36E7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8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AE07E-1F5B-5178-6F76-1F1B4EDF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11D28-ECFF-DF4F-B3C6-1766C273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F4C556-9AB5-0651-13C2-98D0D813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15F522-6347-239F-EB2B-FFA2563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02675-25E2-266B-CB1D-1311E88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D9130-F9EC-21DD-6D94-0298491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5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6B465-4E33-8A5A-CF1A-67F19EA7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067D5-96F7-15DA-9C48-B3C770E4B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576B6E-063C-2762-76B6-DEDF5119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6EEF75-8064-43A2-AC19-E6F3B341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3F0B01-62CF-743D-0283-4AF2FBCF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68E124-AA09-A517-E21D-057193D3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53CB6F-81EC-530E-366C-3C94F2F1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8632D-5FDE-89C9-E9A2-74BDA20F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9CF24-A4A0-9950-97C4-AFD0D753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64E0-4D29-4F46-A3E9-EB51C75CF8F2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3D350-76E3-4E42-5381-1FCCEDC40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5F641-8924-141C-6BCA-87CE01FF7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DBA0-3804-45B1-A231-C5488C240F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EBD6D99-BE4A-F379-1F95-B0C5557555F0}"/>
              </a:ext>
            </a:extLst>
          </p:cNvPr>
          <p:cNvSpPr/>
          <p:nvPr/>
        </p:nvSpPr>
        <p:spPr>
          <a:xfrm>
            <a:off x="485095" y="540596"/>
            <a:ext cx="11221809" cy="5705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FA6B8C4-BF78-47B2-3EFC-45E78B970E74}"/>
              </a:ext>
            </a:extLst>
          </p:cNvPr>
          <p:cNvGrpSpPr/>
          <p:nvPr/>
        </p:nvGrpSpPr>
        <p:grpSpPr>
          <a:xfrm>
            <a:off x="677032" y="739832"/>
            <a:ext cx="10837936" cy="5378336"/>
            <a:chOff x="677032" y="739832"/>
            <a:chExt cx="10837936" cy="537833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DD45655-1A26-C0AC-5221-20988B1EDE4F}"/>
                </a:ext>
              </a:extLst>
            </p:cNvPr>
            <p:cNvSpPr/>
            <p:nvPr/>
          </p:nvSpPr>
          <p:spPr>
            <a:xfrm>
              <a:off x="6814003" y="3339456"/>
              <a:ext cx="1246909" cy="24467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9E45434A-8F04-04E1-480F-B2524C614FE0}"/>
                </a:ext>
              </a:extLst>
            </p:cNvPr>
            <p:cNvSpPr/>
            <p:nvPr/>
          </p:nvSpPr>
          <p:spPr>
            <a:xfrm>
              <a:off x="7975153" y="1521327"/>
              <a:ext cx="1750142" cy="117987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リモート</a:t>
              </a:r>
              <a:endParaRPr kumimoji="1" lang="en-US" altLang="ja-JP" b="1" dirty="0"/>
            </a:p>
            <a:p>
              <a:pPr algn="ctr"/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6" name="フローチャート: 磁気ディスク 5">
              <a:extLst>
                <a:ext uri="{FF2B5EF4-FFF2-40B4-BE49-F238E27FC236}">
                  <a16:creationId xmlns:a16="http://schemas.microsoft.com/office/drawing/2014/main" id="{C0AE3084-1B85-7572-4282-C42DDB9CF3A3}"/>
                </a:ext>
              </a:extLst>
            </p:cNvPr>
            <p:cNvSpPr/>
            <p:nvPr/>
          </p:nvSpPr>
          <p:spPr>
            <a:xfrm>
              <a:off x="6981375" y="3393334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D0CC663F-A9F2-2663-A460-E5B0E1EE436A}"/>
                </a:ext>
              </a:extLst>
            </p:cNvPr>
            <p:cNvSpPr/>
            <p:nvPr/>
          </p:nvSpPr>
          <p:spPr>
            <a:xfrm>
              <a:off x="8411166" y="3395792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C1BDAB1C-C264-4464-8FC5-F4A78184FEDC}"/>
                </a:ext>
              </a:extLst>
            </p:cNvPr>
            <p:cNvSpPr/>
            <p:nvPr/>
          </p:nvSpPr>
          <p:spPr>
            <a:xfrm>
              <a:off x="9840957" y="3393334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846D43C-287A-8D40-9311-9F5C7AF38FF7}"/>
                </a:ext>
              </a:extLst>
            </p:cNvPr>
            <p:cNvSpPr/>
            <p:nvPr/>
          </p:nvSpPr>
          <p:spPr>
            <a:xfrm>
              <a:off x="8243794" y="3339457"/>
              <a:ext cx="1246909" cy="24467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23A700BB-F4EE-002D-57AD-AB72D7E8EB19}"/>
                </a:ext>
              </a:extLst>
            </p:cNvPr>
            <p:cNvSpPr/>
            <p:nvPr/>
          </p:nvSpPr>
          <p:spPr>
            <a:xfrm>
              <a:off x="9658075" y="3339457"/>
              <a:ext cx="1246909" cy="24467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6682C618-486F-A2D8-5A83-2A3C2B255B42}"/>
                </a:ext>
              </a:extLst>
            </p:cNvPr>
            <p:cNvSpPr/>
            <p:nvPr/>
          </p:nvSpPr>
          <p:spPr>
            <a:xfrm>
              <a:off x="7159001" y="491333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書類 12">
              <a:extLst>
                <a:ext uri="{FF2B5EF4-FFF2-40B4-BE49-F238E27FC236}">
                  <a16:creationId xmlns:a16="http://schemas.microsoft.com/office/drawing/2014/main" id="{832940F6-E46C-C18B-486A-4EF3DD7FEDDE}"/>
                </a:ext>
              </a:extLst>
            </p:cNvPr>
            <p:cNvSpPr/>
            <p:nvPr/>
          </p:nvSpPr>
          <p:spPr>
            <a:xfrm>
              <a:off x="7094688" y="499954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書類 13">
              <a:extLst>
                <a:ext uri="{FF2B5EF4-FFF2-40B4-BE49-F238E27FC236}">
                  <a16:creationId xmlns:a16="http://schemas.microsoft.com/office/drawing/2014/main" id="{9939DC51-2934-1FF8-CD1E-6E75DF1403CF}"/>
                </a:ext>
              </a:extLst>
            </p:cNvPr>
            <p:cNvSpPr/>
            <p:nvPr/>
          </p:nvSpPr>
          <p:spPr>
            <a:xfrm>
              <a:off x="7043869" y="509621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17" name="フローチャート: 書類 16">
              <a:extLst>
                <a:ext uri="{FF2B5EF4-FFF2-40B4-BE49-F238E27FC236}">
                  <a16:creationId xmlns:a16="http://schemas.microsoft.com/office/drawing/2014/main" id="{0A3D129A-C91D-97BD-CF88-D19A69B52127}"/>
                </a:ext>
              </a:extLst>
            </p:cNvPr>
            <p:cNvSpPr/>
            <p:nvPr/>
          </p:nvSpPr>
          <p:spPr>
            <a:xfrm>
              <a:off x="8588707" y="490810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書類 17">
              <a:extLst>
                <a:ext uri="{FF2B5EF4-FFF2-40B4-BE49-F238E27FC236}">
                  <a16:creationId xmlns:a16="http://schemas.microsoft.com/office/drawing/2014/main" id="{C2DB6EA2-8FD5-6A0D-3686-015764F18F54}"/>
                </a:ext>
              </a:extLst>
            </p:cNvPr>
            <p:cNvSpPr/>
            <p:nvPr/>
          </p:nvSpPr>
          <p:spPr>
            <a:xfrm>
              <a:off x="8524394" y="499431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書類 18">
              <a:extLst>
                <a:ext uri="{FF2B5EF4-FFF2-40B4-BE49-F238E27FC236}">
                  <a16:creationId xmlns:a16="http://schemas.microsoft.com/office/drawing/2014/main" id="{7202818D-7699-DF52-7724-158402BB424E}"/>
                </a:ext>
              </a:extLst>
            </p:cNvPr>
            <p:cNvSpPr/>
            <p:nvPr/>
          </p:nvSpPr>
          <p:spPr>
            <a:xfrm>
              <a:off x="8473575" y="509098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21" name="フローチャート: 書類 20">
              <a:extLst>
                <a:ext uri="{FF2B5EF4-FFF2-40B4-BE49-F238E27FC236}">
                  <a16:creationId xmlns:a16="http://schemas.microsoft.com/office/drawing/2014/main" id="{0174A168-FC6A-0768-0BA3-95FBAEA5D5DF}"/>
                </a:ext>
              </a:extLst>
            </p:cNvPr>
            <p:cNvSpPr/>
            <p:nvPr/>
          </p:nvSpPr>
          <p:spPr>
            <a:xfrm>
              <a:off x="10010742" y="490810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8103A837-DB6A-27DA-E159-0BFFF78EE71E}"/>
                </a:ext>
              </a:extLst>
            </p:cNvPr>
            <p:cNvSpPr/>
            <p:nvPr/>
          </p:nvSpPr>
          <p:spPr>
            <a:xfrm>
              <a:off x="9946429" y="499431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書類 22">
              <a:extLst>
                <a:ext uri="{FF2B5EF4-FFF2-40B4-BE49-F238E27FC236}">
                  <a16:creationId xmlns:a16="http://schemas.microsoft.com/office/drawing/2014/main" id="{A9D7EF09-CBD1-93CF-A257-6EEBD4CE25BC}"/>
                </a:ext>
              </a:extLst>
            </p:cNvPr>
            <p:cNvSpPr/>
            <p:nvPr/>
          </p:nvSpPr>
          <p:spPr>
            <a:xfrm>
              <a:off x="9895610" y="5090987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8B1091F5-F18F-E45A-F653-B06A15707F71}"/>
                </a:ext>
              </a:extLst>
            </p:cNvPr>
            <p:cNvSpPr/>
            <p:nvPr/>
          </p:nvSpPr>
          <p:spPr>
            <a:xfrm>
              <a:off x="6913802" y="4751077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E87D847F-D7F4-2E6E-C83C-4D1677FC9305}"/>
                </a:ext>
              </a:extLst>
            </p:cNvPr>
            <p:cNvSpPr/>
            <p:nvPr/>
          </p:nvSpPr>
          <p:spPr>
            <a:xfrm>
              <a:off x="8353176" y="4751169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D8283A68-7BA0-FD38-B502-9F538A920D07}"/>
                </a:ext>
              </a:extLst>
            </p:cNvPr>
            <p:cNvSpPr/>
            <p:nvPr/>
          </p:nvSpPr>
          <p:spPr>
            <a:xfrm>
              <a:off x="9760710" y="4748939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0F610859-235E-822B-4E82-0FFCB2EB623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437458" y="2684898"/>
              <a:ext cx="1085708" cy="6545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7E8A3423-A6E2-07B0-DF52-CA681C4F32E6}"/>
                </a:ext>
              </a:extLst>
            </p:cNvPr>
            <p:cNvCxnSpPr>
              <a:cxnSpLocks/>
              <a:stCxn id="5" idx="3"/>
              <a:endCxn id="11" idx="0"/>
            </p:cNvCxnSpPr>
            <p:nvPr/>
          </p:nvCxnSpPr>
          <p:spPr>
            <a:xfrm>
              <a:off x="8850224" y="2701198"/>
              <a:ext cx="17025" cy="638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4985CF5-68A1-7FA9-4CEA-AE0BEFF95C2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245413" y="2684898"/>
              <a:ext cx="1036117" cy="6545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6D31D09-E8C4-A04B-1709-5DF981318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3793" y="4080217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8046EB9-4327-0D37-8083-70ACC02F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0941" y="4088358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CE8B2A4-F7DA-48AA-A9A2-31440964A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694" y="4083817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6861D6F-3946-EDEF-8D71-8F34FB51F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5842" y="4091958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B09224F1-1253-B06D-8CDB-44B817B69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381" y="4087113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9B8D8C63-4F02-D29B-FC91-9B8BBE51D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29" y="4095254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914256CA-5CA4-77B1-930C-F8F4BCA213E0}"/>
                </a:ext>
              </a:extLst>
            </p:cNvPr>
            <p:cNvSpPr/>
            <p:nvPr/>
          </p:nvSpPr>
          <p:spPr>
            <a:xfrm>
              <a:off x="6993398" y="5651365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ローカル</a:t>
              </a:r>
            </a:p>
          </p:txBody>
        </p:sp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95E7E4AC-132D-D5C7-84A5-456CAF5496BD}"/>
                </a:ext>
              </a:extLst>
            </p:cNvPr>
            <p:cNvSpPr/>
            <p:nvPr/>
          </p:nvSpPr>
          <p:spPr>
            <a:xfrm>
              <a:off x="8423190" y="5651365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ローカル</a:t>
              </a:r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B4800414-EEC9-8A77-9FB1-7D6E2678B31F}"/>
                </a:ext>
              </a:extLst>
            </p:cNvPr>
            <p:cNvSpPr/>
            <p:nvPr/>
          </p:nvSpPr>
          <p:spPr>
            <a:xfrm>
              <a:off x="9852981" y="5651365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ローカル</a:t>
              </a:r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81BDDEE0-29C6-9D51-D6A5-611F7E0B59E6}"/>
                </a:ext>
              </a:extLst>
            </p:cNvPr>
            <p:cNvSpPr/>
            <p:nvPr/>
          </p:nvSpPr>
          <p:spPr>
            <a:xfrm>
              <a:off x="7288030" y="1490558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リモート</a:t>
              </a: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729814FD-CC34-2E5F-0CD6-1FFBA4A46D16}"/>
                </a:ext>
              </a:extLst>
            </p:cNvPr>
            <p:cNvSpPr/>
            <p:nvPr/>
          </p:nvSpPr>
          <p:spPr>
            <a:xfrm>
              <a:off x="6219530" y="739833"/>
              <a:ext cx="5295438" cy="53783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D46615CE-56F9-96B0-B828-AB37BADF6F9E}"/>
                </a:ext>
              </a:extLst>
            </p:cNvPr>
            <p:cNvSpPr/>
            <p:nvPr/>
          </p:nvSpPr>
          <p:spPr>
            <a:xfrm>
              <a:off x="6764578" y="897780"/>
              <a:ext cx="4171291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分散型バージョン管理</a:t>
              </a: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25DE18E7-08E9-8474-43C1-91544C346E17}"/>
                </a:ext>
              </a:extLst>
            </p:cNvPr>
            <p:cNvSpPr/>
            <p:nvPr/>
          </p:nvSpPr>
          <p:spPr>
            <a:xfrm>
              <a:off x="1271505" y="3638550"/>
              <a:ext cx="1246909" cy="14046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フローチャート: 磁気ディスク 59">
              <a:extLst>
                <a:ext uri="{FF2B5EF4-FFF2-40B4-BE49-F238E27FC236}">
                  <a16:creationId xmlns:a16="http://schemas.microsoft.com/office/drawing/2014/main" id="{610DE94A-41F0-CE4A-67BA-0110014E33E4}"/>
                </a:ext>
              </a:extLst>
            </p:cNvPr>
            <p:cNvSpPr/>
            <p:nvPr/>
          </p:nvSpPr>
          <p:spPr>
            <a:xfrm>
              <a:off x="2432655" y="1521326"/>
              <a:ext cx="1750142" cy="117987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リモート</a:t>
              </a:r>
              <a:endParaRPr kumimoji="1" lang="en-US" altLang="ja-JP" b="1" dirty="0"/>
            </a:p>
            <a:p>
              <a:pPr algn="ctr"/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4851310B-D2C7-B943-B39F-E7C863D11BBF}"/>
                </a:ext>
              </a:extLst>
            </p:cNvPr>
            <p:cNvSpPr/>
            <p:nvPr/>
          </p:nvSpPr>
          <p:spPr>
            <a:xfrm>
              <a:off x="2701296" y="3638551"/>
              <a:ext cx="1246909" cy="14046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6ADE0F8-36DC-D995-7600-5CE15AC1D895}"/>
                </a:ext>
              </a:extLst>
            </p:cNvPr>
            <p:cNvSpPr/>
            <p:nvPr/>
          </p:nvSpPr>
          <p:spPr>
            <a:xfrm>
              <a:off x="4115577" y="3638551"/>
              <a:ext cx="1246909" cy="14046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2956F195-34B2-9D8F-3ABF-10007A19D522}"/>
                </a:ext>
              </a:extLst>
            </p:cNvPr>
            <p:cNvSpPr/>
            <p:nvPr/>
          </p:nvSpPr>
          <p:spPr>
            <a:xfrm>
              <a:off x="1616503" y="417038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146708A5-AA89-C434-B7F4-1EAB756123E9}"/>
                </a:ext>
              </a:extLst>
            </p:cNvPr>
            <p:cNvSpPr/>
            <p:nvPr/>
          </p:nvSpPr>
          <p:spPr>
            <a:xfrm>
              <a:off x="1552190" y="425659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444412EA-F6BC-941C-B2F1-EDBAA4AEDBF5}"/>
                </a:ext>
              </a:extLst>
            </p:cNvPr>
            <p:cNvSpPr/>
            <p:nvPr/>
          </p:nvSpPr>
          <p:spPr>
            <a:xfrm>
              <a:off x="1501371" y="435326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90" name="フローチャート: 書類 89">
              <a:extLst>
                <a:ext uri="{FF2B5EF4-FFF2-40B4-BE49-F238E27FC236}">
                  <a16:creationId xmlns:a16="http://schemas.microsoft.com/office/drawing/2014/main" id="{1FD8B34A-0277-C320-AF08-9AFF0FA289E4}"/>
                </a:ext>
              </a:extLst>
            </p:cNvPr>
            <p:cNvSpPr/>
            <p:nvPr/>
          </p:nvSpPr>
          <p:spPr>
            <a:xfrm>
              <a:off x="3046209" y="416515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E9AC7A75-A15F-58C7-253E-C6DCCC2AD24C}"/>
                </a:ext>
              </a:extLst>
            </p:cNvPr>
            <p:cNvSpPr/>
            <p:nvPr/>
          </p:nvSpPr>
          <p:spPr>
            <a:xfrm>
              <a:off x="2981896" y="425136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9A167706-4E34-38AE-074D-A8BCB3209F34}"/>
                </a:ext>
              </a:extLst>
            </p:cNvPr>
            <p:cNvSpPr/>
            <p:nvPr/>
          </p:nvSpPr>
          <p:spPr>
            <a:xfrm>
              <a:off x="2931077" y="434803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87" name="フローチャート: 書類 86">
              <a:extLst>
                <a:ext uri="{FF2B5EF4-FFF2-40B4-BE49-F238E27FC236}">
                  <a16:creationId xmlns:a16="http://schemas.microsoft.com/office/drawing/2014/main" id="{7680847D-D747-C499-B579-AB583A1B38FA}"/>
                </a:ext>
              </a:extLst>
            </p:cNvPr>
            <p:cNvSpPr/>
            <p:nvPr/>
          </p:nvSpPr>
          <p:spPr>
            <a:xfrm>
              <a:off x="4468244" y="416515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フローチャート: 書類 87">
              <a:extLst>
                <a:ext uri="{FF2B5EF4-FFF2-40B4-BE49-F238E27FC236}">
                  <a16:creationId xmlns:a16="http://schemas.microsoft.com/office/drawing/2014/main" id="{AE3FBFD7-4A1C-B711-D16E-DAA1DA74B38A}"/>
                </a:ext>
              </a:extLst>
            </p:cNvPr>
            <p:cNvSpPr/>
            <p:nvPr/>
          </p:nvSpPr>
          <p:spPr>
            <a:xfrm>
              <a:off x="4403931" y="425136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フローチャート: 書類 88">
              <a:extLst>
                <a:ext uri="{FF2B5EF4-FFF2-40B4-BE49-F238E27FC236}">
                  <a16:creationId xmlns:a16="http://schemas.microsoft.com/office/drawing/2014/main" id="{F5E3F9A7-1161-64BB-D612-0FEDBBE60D4C}"/>
                </a:ext>
              </a:extLst>
            </p:cNvPr>
            <p:cNvSpPr/>
            <p:nvPr/>
          </p:nvSpPr>
          <p:spPr>
            <a:xfrm>
              <a:off x="4353112" y="4348036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43DE415-3D84-B683-197A-0F0D8DC81049}"/>
                </a:ext>
              </a:extLst>
            </p:cNvPr>
            <p:cNvSpPr/>
            <p:nvPr/>
          </p:nvSpPr>
          <p:spPr>
            <a:xfrm>
              <a:off x="1371304" y="4008126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四角形: 角を丸くする 69">
              <a:extLst>
                <a:ext uri="{FF2B5EF4-FFF2-40B4-BE49-F238E27FC236}">
                  <a16:creationId xmlns:a16="http://schemas.microsoft.com/office/drawing/2014/main" id="{510FF1FC-6167-D0C2-4ABC-3873ADE2215B}"/>
                </a:ext>
              </a:extLst>
            </p:cNvPr>
            <p:cNvSpPr/>
            <p:nvPr/>
          </p:nvSpPr>
          <p:spPr>
            <a:xfrm>
              <a:off x="2810678" y="4008218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22AC920D-BA5D-31EF-989C-FC6A34F2183B}"/>
                </a:ext>
              </a:extLst>
            </p:cNvPr>
            <p:cNvSpPr/>
            <p:nvPr/>
          </p:nvSpPr>
          <p:spPr>
            <a:xfrm>
              <a:off x="4218212" y="4005988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BC92378F-FAB0-E876-7E07-F7C99002F1BD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1894960" y="2684898"/>
              <a:ext cx="888118" cy="9536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940E2403-C698-C59D-2333-42F79C54191A}"/>
                </a:ext>
              </a:extLst>
            </p:cNvPr>
            <p:cNvCxnSpPr>
              <a:cxnSpLocks/>
              <a:stCxn id="60" idx="3"/>
              <a:endCxn id="64" idx="0"/>
            </p:cNvCxnSpPr>
            <p:nvPr/>
          </p:nvCxnSpPr>
          <p:spPr>
            <a:xfrm>
              <a:off x="3307726" y="2701197"/>
              <a:ext cx="17025" cy="9373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17DC36C6-B130-3A60-98FD-BAF3CF9C4BFC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768810" y="2684898"/>
              <a:ext cx="970222" cy="9536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2A2654B3-CD01-770D-001D-0AA8AD9DF8F3}"/>
                </a:ext>
              </a:extLst>
            </p:cNvPr>
            <p:cNvSpPr/>
            <p:nvPr/>
          </p:nvSpPr>
          <p:spPr>
            <a:xfrm>
              <a:off x="1450900" y="4908414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ローカル</a:t>
              </a: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A51710A0-8A03-C2E1-EBB5-D095030D65E4}"/>
                </a:ext>
              </a:extLst>
            </p:cNvPr>
            <p:cNvSpPr/>
            <p:nvPr/>
          </p:nvSpPr>
          <p:spPr>
            <a:xfrm>
              <a:off x="2880692" y="4908414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ローカル</a:t>
              </a: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3BD33BD5-347C-B526-E7C0-6AD860D6EDF3}"/>
                </a:ext>
              </a:extLst>
            </p:cNvPr>
            <p:cNvSpPr/>
            <p:nvPr/>
          </p:nvSpPr>
          <p:spPr>
            <a:xfrm>
              <a:off x="4310483" y="4908414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ローカル</a:t>
              </a:r>
            </a:p>
          </p:txBody>
        </p:sp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CC055F07-083D-0710-264C-FF3968F351D8}"/>
                </a:ext>
              </a:extLst>
            </p:cNvPr>
            <p:cNvSpPr/>
            <p:nvPr/>
          </p:nvSpPr>
          <p:spPr>
            <a:xfrm>
              <a:off x="1745532" y="1490557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リモート</a:t>
              </a:r>
            </a:p>
          </p:txBody>
        </p: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0367DB05-6890-8C65-5F44-30F1211376C3}"/>
                </a:ext>
              </a:extLst>
            </p:cNvPr>
            <p:cNvSpPr/>
            <p:nvPr/>
          </p:nvSpPr>
          <p:spPr>
            <a:xfrm>
              <a:off x="677032" y="739832"/>
              <a:ext cx="5295438" cy="53783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6515628-B70A-AF2F-9C65-ADE1979E9C57}"/>
                </a:ext>
              </a:extLst>
            </p:cNvPr>
            <p:cNvSpPr/>
            <p:nvPr/>
          </p:nvSpPr>
          <p:spPr>
            <a:xfrm>
              <a:off x="1222080" y="897779"/>
              <a:ext cx="4171291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集中</a:t>
              </a:r>
              <a:r>
                <a:rPr kumimoji="1" lang="ja-JP" altLang="en-US" sz="1200" b="1" dirty="0">
                  <a:solidFill>
                    <a:schemeClr val="tx1"/>
                  </a:solidFill>
                </a:rPr>
                <a:t>型バージョン管理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1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EBD6D99-BE4A-F379-1F95-B0C5557555F0}"/>
              </a:ext>
            </a:extLst>
          </p:cNvPr>
          <p:cNvSpPr/>
          <p:nvPr/>
        </p:nvSpPr>
        <p:spPr>
          <a:xfrm>
            <a:off x="1374579" y="655432"/>
            <a:ext cx="8799871" cy="5205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414F310-680E-4737-9625-C31685F500C4}"/>
              </a:ext>
            </a:extLst>
          </p:cNvPr>
          <p:cNvGrpSpPr/>
          <p:nvPr/>
        </p:nvGrpSpPr>
        <p:grpSpPr>
          <a:xfrm>
            <a:off x="1639532" y="892042"/>
            <a:ext cx="8449109" cy="4551782"/>
            <a:chOff x="1639532" y="892042"/>
            <a:chExt cx="8449109" cy="4551782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00E567B2-E9B1-ECD6-543F-36D801AF6323}"/>
                </a:ext>
              </a:extLst>
            </p:cNvPr>
            <p:cNvSpPr/>
            <p:nvPr/>
          </p:nvSpPr>
          <p:spPr>
            <a:xfrm>
              <a:off x="6150865" y="2493858"/>
              <a:ext cx="1994777" cy="29472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606E1A05-90E5-96F5-D174-EFAE7CEEFCAD}"/>
                </a:ext>
              </a:extLst>
            </p:cNvPr>
            <p:cNvSpPr/>
            <p:nvPr/>
          </p:nvSpPr>
          <p:spPr>
            <a:xfrm>
              <a:off x="3414256" y="2496556"/>
              <a:ext cx="1994777" cy="29472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9E45434A-8F04-04E1-480F-B2524C614FE0}"/>
                </a:ext>
              </a:extLst>
            </p:cNvPr>
            <p:cNvSpPr/>
            <p:nvPr/>
          </p:nvSpPr>
          <p:spPr>
            <a:xfrm>
              <a:off x="4899444" y="922811"/>
              <a:ext cx="1750142" cy="117987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リモート</a:t>
              </a:r>
              <a:endParaRPr kumimoji="1" lang="en-US" altLang="ja-JP" b="1" dirty="0"/>
            </a:p>
            <a:p>
              <a:pPr algn="ctr"/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6" name="フローチャート: 磁気ディスク 5">
              <a:extLst>
                <a:ext uri="{FF2B5EF4-FFF2-40B4-BE49-F238E27FC236}">
                  <a16:creationId xmlns:a16="http://schemas.microsoft.com/office/drawing/2014/main" id="{C0AE3084-1B85-7572-4282-C42DDB9CF3A3}"/>
                </a:ext>
              </a:extLst>
            </p:cNvPr>
            <p:cNvSpPr/>
            <p:nvPr/>
          </p:nvSpPr>
          <p:spPr>
            <a:xfrm>
              <a:off x="3905666" y="2794818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C1BDAB1C-C264-4464-8FC5-F4A78184FEDC}"/>
                </a:ext>
              </a:extLst>
            </p:cNvPr>
            <p:cNvSpPr/>
            <p:nvPr/>
          </p:nvSpPr>
          <p:spPr>
            <a:xfrm>
              <a:off x="6765248" y="2794818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6682C618-486F-A2D8-5A83-2A3C2B255B42}"/>
                </a:ext>
              </a:extLst>
            </p:cNvPr>
            <p:cNvSpPr/>
            <p:nvPr/>
          </p:nvSpPr>
          <p:spPr>
            <a:xfrm>
              <a:off x="4083292" y="431482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書類 12">
              <a:extLst>
                <a:ext uri="{FF2B5EF4-FFF2-40B4-BE49-F238E27FC236}">
                  <a16:creationId xmlns:a16="http://schemas.microsoft.com/office/drawing/2014/main" id="{832940F6-E46C-C18B-486A-4EF3DD7FEDDE}"/>
                </a:ext>
              </a:extLst>
            </p:cNvPr>
            <p:cNvSpPr/>
            <p:nvPr/>
          </p:nvSpPr>
          <p:spPr>
            <a:xfrm>
              <a:off x="4018979" y="440103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書類 13">
              <a:extLst>
                <a:ext uri="{FF2B5EF4-FFF2-40B4-BE49-F238E27FC236}">
                  <a16:creationId xmlns:a16="http://schemas.microsoft.com/office/drawing/2014/main" id="{9939DC51-2934-1FF8-CD1E-6E75DF1403CF}"/>
                </a:ext>
              </a:extLst>
            </p:cNvPr>
            <p:cNvSpPr/>
            <p:nvPr/>
          </p:nvSpPr>
          <p:spPr>
            <a:xfrm>
              <a:off x="3968160" y="449770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21" name="フローチャート: 書類 20">
              <a:extLst>
                <a:ext uri="{FF2B5EF4-FFF2-40B4-BE49-F238E27FC236}">
                  <a16:creationId xmlns:a16="http://schemas.microsoft.com/office/drawing/2014/main" id="{0174A168-FC6A-0768-0BA3-95FBAEA5D5DF}"/>
                </a:ext>
              </a:extLst>
            </p:cNvPr>
            <p:cNvSpPr/>
            <p:nvPr/>
          </p:nvSpPr>
          <p:spPr>
            <a:xfrm>
              <a:off x="6935033" y="430959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8103A837-DB6A-27DA-E159-0BFFF78EE71E}"/>
                </a:ext>
              </a:extLst>
            </p:cNvPr>
            <p:cNvSpPr/>
            <p:nvPr/>
          </p:nvSpPr>
          <p:spPr>
            <a:xfrm>
              <a:off x="6870720" y="439580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書類 22">
              <a:extLst>
                <a:ext uri="{FF2B5EF4-FFF2-40B4-BE49-F238E27FC236}">
                  <a16:creationId xmlns:a16="http://schemas.microsoft.com/office/drawing/2014/main" id="{A9D7EF09-CBD1-93CF-A257-6EEBD4CE25BC}"/>
                </a:ext>
              </a:extLst>
            </p:cNvPr>
            <p:cNvSpPr/>
            <p:nvPr/>
          </p:nvSpPr>
          <p:spPr>
            <a:xfrm>
              <a:off x="6819901" y="449247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8B1091F5-F18F-E45A-F653-B06A15707F71}"/>
                </a:ext>
              </a:extLst>
            </p:cNvPr>
            <p:cNvSpPr/>
            <p:nvPr/>
          </p:nvSpPr>
          <p:spPr>
            <a:xfrm>
              <a:off x="3838093" y="4152561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D8283A68-7BA0-FD38-B502-9F538A920D07}"/>
                </a:ext>
              </a:extLst>
            </p:cNvPr>
            <p:cNvSpPr/>
            <p:nvPr/>
          </p:nvSpPr>
          <p:spPr>
            <a:xfrm>
              <a:off x="6685001" y="4150423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6D31D09-E8C4-A04B-1709-5DF981318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941" y="3481701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9B8D8C63-4F02-D29B-FC91-9B8BBE51D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638" y="3496738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81BDDEE0-29C6-9D51-D6A5-611F7E0B59E6}"/>
                </a:ext>
              </a:extLst>
            </p:cNvPr>
            <p:cNvSpPr/>
            <p:nvPr/>
          </p:nvSpPr>
          <p:spPr>
            <a:xfrm>
              <a:off x="4212321" y="892042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リモート</a:t>
              </a: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23EA09BD-9976-912F-A375-BE8BD94EDF5F}"/>
                </a:ext>
              </a:extLst>
            </p:cNvPr>
            <p:cNvSpPr/>
            <p:nvPr/>
          </p:nvSpPr>
          <p:spPr>
            <a:xfrm>
              <a:off x="3905666" y="4917922"/>
              <a:ext cx="912167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</a:rPr>
                <a:t>ワークツリー</a:t>
              </a: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3A8B97D-8597-1381-B75A-14C218B7902A}"/>
                </a:ext>
              </a:extLst>
            </p:cNvPr>
            <p:cNvSpPr/>
            <p:nvPr/>
          </p:nvSpPr>
          <p:spPr>
            <a:xfrm>
              <a:off x="6765247" y="4920295"/>
              <a:ext cx="912167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</a:rPr>
                <a:t>ワークツリー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75A3FB5-8310-C2E5-3937-FAE7E6BC5EA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V="1">
              <a:off x="4361749" y="2085351"/>
              <a:ext cx="905981" cy="7094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吹き出し: 角を丸めた四角形 32">
              <a:extLst>
                <a:ext uri="{FF2B5EF4-FFF2-40B4-BE49-F238E27FC236}">
                  <a16:creationId xmlns:a16="http://schemas.microsoft.com/office/drawing/2014/main" id="{1EF2025B-DFE3-2B62-6493-A7AE7CE738A9}"/>
                </a:ext>
              </a:extLst>
            </p:cNvPr>
            <p:cNvSpPr/>
            <p:nvPr/>
          </p:nvSpPr>
          <p:spPr>
            <a:xfrm>
              <a:off x="1639532" y="3257985"/>
              <a:ext cx="2090516" cy="972056"/>
            </a:xfrm>
            <a:prstGeom prst="wedgeRoundRectCallout">
              <a:avLst>
                <a:gd name="adj1" fmla="val 73638"/>
                <a:gd name="adj2" fmla="val 10157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ワークツリーの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ファイル変更を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ローカルリポジトリに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記録する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FEBEA5D7-758A-5399-8DF2-5F5909DDAC4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97020" y="2085351"/>
              <a:ext cx="924311" cy="7094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F27F7728-4798-CA30-FB18-3D951EC228AB}"/>
                </a:ext>
              </a:extLst>
            </p:cNvPr>
            <p:cNvSpPr/>
            <p:nvPr/>
          </p:nvSpPr>
          <p:spPr>
            <a:xfrm>
              <a:off x="3244645" y="2316442"/>
              <a:ext cx="815946" cy="3539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さん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B47ADCB-2987-B2C9-4954-63AF8F7C4F83}"/>
                </a:ext>
              </a:extLst>
            </p:cNvPr>
            <p:cNvSpPr/>
            <p:nvPr/>
          </p:nvSpPr>
          <p:spPr>
            <a:xfrm>
              <a:off x="7535253" y="2318888"/>
              <a:ext cx="815946" cy="3539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さん</a:t>
              </a:r>
            </a:p>
          </p:txBody>
        </p:sp>
        <p:sp>
          <p:nvSpPr>
            <p:cNvPr id="49" name="吹き出し: 角を丸めた四角形 48">
              <a:extLst>
                <a:ext uri="{FF2B5EF4-FFF2-40B4-BE49-F238E27FC236}">
                  <a16:creationId xmlns:a16="http://schemas.microsoft.com/office/drawing/2014/main" id="{294B26DB-B8C1-310F-AA2A-6BEB63676FA5}"/>
                </a:ext>
              </a:extLst>
            </p:cNvPr>
            <p:cNvSpPr/>
            <p:nvPr/>
          </p:nvSpPr>
          <p:spPr>
            <a:xfrm>
              <a:off x="2094271" y="1278746"/>
              <a:ext cx="2597949" cy="812888"/>
            </a:xfrm>
            <a:prstGeom prst="wedgeRoundRectCallout">
              <a:avLst>
                <a:gd name="adj1" fmla="val 50742"/>
                <a:gd name="adj2" fmla="val 81321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ローカルリポジトリの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変更をリモートリポジトリに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反映する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吹き出し: 角を丸めた四角形 55">
              <a:extLst>
                <a:ext uri="{FF2B5EF4-FFF2-40B4-BE49-F238E27FC236}">
                  <a16:creationId xmlns:a16="http://schemas.microsoft.com/office/drawing/2014/main" id="{CA32C501-74C2-FCB0-0410-E1185C4F6BBB}"/>
                </a:ext>
              </a:extLst>
            </p:cNvPr>
            <p:cNvSpPr/>
            <p:nvPr/>
          </p:nvSpPr>
          <p:spPr>
            <a:xfrm>
              <a:off x="6878977" y="1513942"/>
              <a:ext cx="2803101" cy="588739"/>
            </a:xfrm>
            <a:prstGeom prst="wedgeRoundRectCallout">
              <a:avLst>
                <a:gd name="adj1" fmla="val -48434"/>
                <a:gd name="adj2" fmla="val 96998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リモートリポジトリの変更を</a:t>
              </a:r>
              <a:r>
                <a:rPr lang="ja-JP" altLang="en-US" sz="1400" b="1" dirty="0">
                  <a:solidFill>
                    <a:schemeClr val="tx1"/>
                  </a:solidFill>
                </a:rPr>
                <a:t>ローカルリポジトリに反映する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吹き出し: 角を丸めた四角形 57">
              <a:extLst>
                <a:ext uri="{FF2B5EF4-FFF2-40B4-BE49-F238E27FC236}">
                  <a16:creationId xmlns:a16="http://schemas.microsoft.com/office/drawing/2014/main" id="{51F2D48D-EC45-5AB2-53F2-F024C7BA4133}"/>
                </a:ext>
              </a:extLst>
            </p:cNvPr>
            <p:cNvSpPr/>
            <p:nvPr/>
          </p:nvSpPr>
          <p:spPr>
            <a:xfrm>
              <a:off x="7835757" y="3257985"/>
              <a:ext cx="2252884" cy="878275"/>
            </a:xfrm>
            <a:prstGeom prst="wedgeRoundRectCallout">
              <a:avLst>
                <a:gd name="adj1" fmla="val -72735"/>
                <a:gd name="adj2" fmla="val 1362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ローカルリポジトリの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 dirty="0">
                  <a:solidFill>
                    <a:schemeClr val="tx1"/>
                  </a:solidFill>
                </a:rPr>
                <a:t>ファイル変更を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 dirty="0">
                  <a:solidFill>
                    <a:schemeClr val="tx1"/>
                  </a:solidFill>
                </a:rPr>
                <a:t>ワークツリーに反映する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18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EBD6D99-BE4A-F379-1F95-B0C5557555F0}"/>
              </a:ext>
            </a:extLst>
          </p:cNvPr>
          <p:cNvSpPr/>
          <p:nvPr/>
        </p:nvSpPr>
        <p:spPr>
          <a:xfrm>
            <a:off x="1374579" y="655432"/>
            <a:ext cx="8799871" cy="5205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414F310-680E-4737-9625-C31685F500C4}"/>
              </a:ext>
            </a:extLst>
          </p:cNvPr>
          <p:cNvGrpSpPr/>
          <p:nvPr/>
        </p:nvGrpSpPr>
        <p:grpSpPr>
          <a:xfrm>
            <a:off x="2791527" y="892042"/>
            <a:ext cx="5711547" cy="4551782"/>
            <a:chOff x="2791527" y="892042"/>
            <a:chExt cx="5711547" cy="4551782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00E567B2-E9B1-ECD6-543F-36D801AF6323}"/>
                </a:ext>
              </a:extLst>
            </p:cNvPr>
            <p:cNvSpPr/>
            <p:nvPr/>
          </p:nvSpPr>
          <p:spPr>
            <a:xfrm>
              <a:off x="6150865" y="2493858"/>
              <a:ext cx="1994777" cy="29472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606E1A05-90E5-96F5-D174-EFAE7CEEFCAD}"/>
                </a:ext>
              </a:extLst>
            </p:cNvPr>
            <p:cNvSpPr/>
            <p:nvPr/>
          </p:nvSpPr>
          <p:spPr>
            <a:xfrm>
              <a:off x="3414256" y="2496556"/>
              <a:ext cx="1994777" cy="294726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9E45434A-8F04-04E1-480F-B2524C614FE0}"/>
                </a:ext>
              </a:extLst>
            </p:cNvPr>
            <p:cNvSpPr/>
            <p:nvPr/>
          </p:nvSpPr>
          <p:spPr>
            <a:xfrm>
              <a:off x="4899444" y="922811"/>
              <a:ext cx="1750142" cy="117987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リモート</a:t>
              </a:r>
              <a:endParaRPr kumimoji="1" lang="en-US" altLang="ja-JP" b="1" dirty="0"/>
            </a:p>
            <a:p>
              <a:pPr algn="ctr"/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6" name="フローチャート: 磁気ディスク 5">
              <a:extLst>
                <a:ext uri="{FF2B5EF4-FFF2-40B4-BE49-F238E27FC236}">
                  <a16:creationId xmlns:a16="http://schemas.microsoft.com/office/drawing/2014/main" id="{C0AE3084-1B85-7572-4282-C42DDB9CF3A3}"/>
                </a:ext>
              </a:extLst>
            </p:cNvPr>
            <p:cNvSpPr/>
            <p:nvPr/>
          </p:nvSpPr>
          <p:spPr>
            <a:xfrm>
              <a:off x="3905666" y="2794818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C1BDAB1C-C264-4464-8FC5-F4A78184FEDC}"/>
                </a:ext>
              </a:extLst>
            </p:cNvPr>
            <p:cNvSpPr/>
            <p:nvPr/>
          </p:nvSpPr>
          <p:spPr>
            <a:xfrm>
              <a:off x="6765248" y="2794818"/>
              <a:ext cx="912166" cy="703184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pPr algn="ctr"/>
              <a:r>
                <a:rPr lang="ja-JP" altLang="en-US" sz="1100" b="1" dirty="0"/>
                <a:t>リポジトリ</a:t>
              </a:r>
              <a:endParaRPr kumimoji="1" lang="ja-JP" altLang="en-US" sz="1100" b="1" dirty="0"/>
            </a:p>
          </p:txBody>
        </p: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6682C618-486F-A2D8-5A83-2A3C2B255B42}"/>
                </a:ext>
              </a:extLst>
            </p:cNvPr>
            <p:cNvSpPr/>
            <p:nvPr/>
          </p:nvSpPr>
          <p:spPr>
            <a:xfrm>
              <a:off x="4083292" y="431482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書類 12">
              <a:extLst>
                <a:ext uri="{FF2B5EF4-FFF2-40B4-BE49-F238E27FC236}">
                  <a16:creationId xmlns:a16="http://schemas.microsoft.com/office/drawing/2014/main" id="{832940F6-E46C-C18B-486A-4EF3DD7FEDDE}"/>
                </a:ext>
              </a:extLst>
            </p:cNvPr>
            <p:cNvSpPr/>
            <p:nvPr/>
          </p:nvSpPr>
          <p:spPr>
            <a:xfrm>
              <a:off x="4018979" y="440103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書類 13">
              <a:extLst>
                <a:ext uri="{FF2B5EF4-FFF2-40B4-BE49-F238E27FC236}">
                  <a16:creationId xmlns:a16="http://schemas.microsoft.com/office/drawing/2014/main" id="{9939DC51-2934-1FF8-CD1E-6E75DF1403CF}"/>
                </a:ext>
              </a:extLst>
            </p:cNvPr>
            <p:cNvSpPr/>
            <p:nvPr/>
          </p:nvSpPr>
          <p:spPr>
            <a:xfrm>
              <a:off x="3968160" y="449770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21" name="フローチャート: 書類 20">
              <a:extLst>
                <a:ext uri="{FF2B5EF4-FFF2-40B4-BE49-F238E27FC236}">
                  <a16:creationId xmlns:a16="http://schemas.microsoft.com/office/drawing/2014/main" id="{0174A168-FC6A-0768-0BA3-95FBAEA5D5DF}"/>
                </a:ext>
              </a:extLst>
            </p:cNvPr>
            <p:cNvSpPr/>
            <p:nvPr/>
          </p:nvSpPr>
          <p:spPr>
            <a:xfrm>
              <a:off x="6935033" y="430959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8103A837-DB6A-27DA-E159-0BFFF78EE71E}"/>
                </a:ext>
              </a:extLst>
            </p:cNvPr>
            <p:cNvSpPr/>
            <p:nvPr/>
          </p:nvSpPr>
          <p:spPr>
            <a:xfrm>
              <a:off x="6870720" y="439580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書類 22">
              <a:extLst>
                <a:ext uri="{FF2B5EF4-FFF2-40B4-BE49-F238E27FC236}">
                  <a16:creationId xmlns:a16="http://schemas.microsoft.com/office/drawing/2014/main" id="{A9D7EF09-CBD1-93CF-A257-6EEBD4CE25BC}"/>
                </a:ext>
              </a:extLst>
            </p:cNvPr>
            <p:cNvSpPr/>
            <p:nvPr/>
          </p:nvSpPr>
          <p:spPr>
            <a:xfrm>
              <a:off x="6819901" y="4492471"/>
              <a:ext cx="656706" cy="365760"/>
            </a:xfrm>
            <a:prstGeom prst="flowChartDocumen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ファイル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8B1091F5-F18F-E45A-F653-B06A15707F71}"/>
                </a:ext>
              </a:extLst>
            </p:cNvPr>
            <p:cNvSpPr/>
            <p:nvPr/>
          </p:nvSpPr>
          <p:spPr>
            <a:xfrm>
              <a:off x="3838093" y="4152561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D8283A68-7BA0-FD38-B502-9F538A920D07}"/>
                </a:ext>
              </a:extLst>
            </p:cNvPr>
            <p:cNvSpPr/>
            <p:nvPr/>
          </p:nvSpPr>
          <p:spPr>
            <a:xfrm>
              <a:off x="6685001" y="4150423"/>
              <a:ext cx="1028143" cy="812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6D31D09-E8C4-A04B-1709-5DF981318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941" y="3481701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9B8D8C63-4F02-D29B-FC91-9B8BBE51D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638" y="3496738"/>
              <a:ext cx="9584" cy="65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81BDDEE0-29C6-9D51-D6A5-611F7E0B59E6}"/>
                </a:ext>
              </a:extLst>
            </p:cNvPr>
            <p:cNvSpPr/>
            <p:nvPr/>
          </p:nvSpPr>
          <p:spPr>
            <a:xfrm>
              <a:off x="4212321" y="892042"/>
              <a:ext cx="888118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リモート</a:t>
              </a: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23EA09BD-9976-912F-A375-BE8BD94EDF5F}"/>
                </a:ext>
              </a:extLst>
            </p:cNvPr>
            <p:cNvSpPr/>
            <p:nvPr/>
          </p:nvSpPr>
          <p:spPr>
            <a:xfrm>
              <a:off x="3905666" y="4917922"/>
              <a:ext cx="912167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</a:rPr>
                <a:t>ワークツリー</a:t>
              </a: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3A8B97D-8597-1381-B75A-14C218B7902A}"/>
                </a:ext>
              </a:extLst>
            </p:cNvPr>
            <p:cNvSpPr/>
            <p:nvPr/>
          </p:nvSpPr>
          <p:spPr>
            <a:xfrm>
              <a:off x="6765247" y="4920295"/>
              <a:ext cx="912167" cy="288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</a:rPr>
                <a:t>ワークツリー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75A3FB5-8310-C2E5-3937-FAE7E6BC5EA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V="1">
              <a:off x="4361749" y="2085351"/>
              <a:ext cx="905981" cy="7094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吹き出し: 角を丸めた四角形 32">
              <a:extLst>
                <a:ext uri="{FF2B5EF4-FFF2-40B4-BE49-F238E27FC236}">
                  <a16:creationId xmlns:a16="http://schemas.microsoft.com/office/drawing/2014/main" id="{1EF2025B-DFE3-2B62-6493-A7AE7CE738A9}"/>
                </a:ext>
              </a:extLst>
            </p:cNvPr>
            <p:cNvSpPr/>
            <p:nvPr/>
          </p:nvSpPr>
          <p:spPr>
            <a:xfrm>
              <a:off x="2791527" y="3613374"/>
              <a:ext cx="1169728" cy="424553"/>
            </a:xfrm>
            <a:prstGeom prst="wedgeRoundRectCallout">
              <a:avLst>
                <a:gd name="adj1" fmla="val 73638"/>
                <a:gd name="adj2" fmla="val 10157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b="1" dirty="0">
                  <a:solidFill>
                    <a:schemeClr val="tx1"/>
                  </a:solidFill>
                </a:rPr>
                <a:t>g</a:t>
              </a:r>
              <a:r>
                <a:rPr kumimoji="1" lang="en-US" altLang="ja-JP" sz="1400" b="1" dirty="0">
                  <a:solidFill>
                    <a:schemeClr val="tx1"/>
                  </a:solidFill>
                </a:rPr>
                <a:t>it commit</a:t>
              </a: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FEBEA5D7-758A-5399-8DF2-5F5909DDAC4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97020" y="2085351"/>
              <a:ext cx="924311" cy="7094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F27F7728-4798-CA30-FB18-3D951EC228AB}"/>
                </a:ext>
              </a:extLst>
            </p:cNvPr>
            <p:cNvSpPr/>
            <p:nvPr/>
          </p:nvSpPr>
          <p:spPr>
            <a:xfrm>
              <a:off x="3244645" y="2316442"/>
              <a:ext cx="815946" cy="3539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さん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B47ADCB-2987-B2C9-4954-63AF8F7C4F83}"/>
                </a:ext>
              </a:extLst>
            </p:cNvPr>
            <p:cNvSpPr/>
            <p:nvPr/>
          </p:nvSpPr>
          <p:spPr>
            <a:xfrm>
              <a:off x="7535253" y="2318888"/>
              <a:ext cx="815946" cy="3539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さん</a:t>
              </a:r>
            </a:p>
          </p:txBody>
        </p:sp>
        <p:sp>
          <p:nvSpPr>
            <p:cNvPr id="49" name="吹き出し: 角を丸めた四角形 48">
              <a:extLst>
                <a:ext uri="{FF2B5EF4-FFF2-40B4-BE49-F238E27FC236}">
                  <a16:creationId xmlns:a16="http://schemas.microsoft.com/office/drawing/2014/main" id="{294B26DB-B8C1-310F-AA2A-6BEB63676FA5}"/>
                </a:ext>
              </a:extLst>
            </p:cNvPr>
            <p:cNvSpPr/>
            <p:nvPr/>
          </p:nvSpPr>
          <p:spPr>
            <a:xfrm>
              <a:off x="3752127" y="1847050"/>
              <a:ext cx="984744" cy="353909"/>
            </a:xfrm>
            <a:prstGeom prst="wedgeRoundRectCallout">
              <a:avLst>
                <a:gd name="adj1" fmla="val 50742"/>
                <a:gd name="adj2" fmla="val 81321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b="1" dirty="0">
                  <a:solidFill>
                    <a:schemeClr val="tx1"/>
                  </a:solidFill>
                </a:rPr>
                <a:t>git push</a:t>
              </a:r>
            </a:p>
          </p:txBody>
        </p:sp>
        <p:sp>
          <p:nvSpPr>
            <p:cNvPr id="56" name="吹き出し: 角を丸めた四角形 55">
              <a:extLst>
                <a:ext uri="{FF2B5EF4-FFF2-40B4-BE49-F238E27FC236}">
                  <a16:creationId xmlns:a16="http://schemas.microsoft.com/office/drawing/2014/main" id="{CA32C501-74C2-FCB0-0410-E1185C4F6BBB}"/>
                </a:ext>
              </a:extLst>
            </p:cNvPr>
            <p:cNvSpPr/>
            <p:nvPr/>
          </p:nvSpPr>
          <p:spPr>
            <a:xfrm>
              <a:off x="6763583" y="1797662"/>
              <a:ext cx="976550" cy="353909"/>
            </a:xfrm>
            <a:prstGeom prst="wedgeRoundRectCallout">
              <a:avLst>
                <a:gd name="adj1" fmla="val -48434"/>
                <a:gd name="adj2" fmla="val 96998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b="1" dirty="0">
                  <a:solidFill>
                    <a:schemeClr val="tx1"/>
                  </a:solidFill>
                </a:rPr>
                <a:t>g</a:t>
              </a:r>
              <a:r>
                <a:rPr kumimoji="1" lang="en-US" altLang="ja-JP" sz="1400" b="1" dirty="0">
                  <a:solidFill>
                    <a:schemeClr val="tx1"/>
                  </a:solidFill>
                </a:rPr>
                <a:t>it fetch</a:t>
              </a:r>
            </a:p>
          </p:txBody>
        </p:sp>
        <p:sp>
          <p:nvSpPr>
            <p:cNvPr id="58" name="吹き出し: 角を丸めた四角形 57">
              <a:extLst>
                <a:ext uri="{FF2B5EF4-FFF2-40B4-BE49-F238E27FC236}">
                  <a16:creationId xmlns:a16="http://schemas.microsoft.com/office/drawing/2014/main" id="{51F2D48D-EC45-5AB2-53F2-F024C7BA4133}"/>
                </a:ext>
              </a:extLst>
            </p:cNvPr>
            <p:cNvSpPr/>
            <p:nvPr/>
          </p:nvSpPr>
          <p:spPr>
            <a:xfrm>
              <a:off x="7590908" y="3582993"/>
              <a:ext cx="912166" cy="445409"/>
            </a:xfrm>
            <a:prstGeom prst="wedgeRoundRectCallout">
              <a:avLst>
                <a:gd name="adj1" fmla="val -85494"/>
                <a:gd name="adj2" fmla="val 1362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b="1" dirty="0">
                  <a:solidFill>
                    <a:schemeClr val="tx1"/>
                  </a:solidFill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103</Words>
  <Application>Microsoft Office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 R</dc:creator>
  <cp:lastModifiedBy>I R</cp:lastModifiedBy>
  <cp:revision>4</cp:revision>
  <dcterms:created xsi:type="dcterms:W3CDTF">2022-08-09T05:54:05Z</dcterms:created>
  <dcterms:modified xsi:type="dcterms:W3CDTF">2022-08-15T00:19:04Z</dcterms:modified>
</cp:coreProperties>
</file>