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83" r:id="rId4"/>
    <p:sldId id="278" r:id="rId5"/>
    <p:sldId id="284" r:id="rId6"/>
    <p:sldId id="285" r:id="rId7"/>
    <p:sldId id="287" r:id="rId8"/>
    <p:sldId id="289" r:id="rId9"/>
    <p:sldId id="290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22" autoAdjust="0"/>
  </p:normalViewPr>
  <p:slideViewPr>
    <p:cSldViewPr>
      <p:cViewPr>
        <p:scale>
          <a:sx n="100" d="100"/>
          <a:sy n="100" d="100"/>
        </p:scale>
        <p:origin x="-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F341-8573-4288-B472-152DBA7489EE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44DC-3C3C-480B-871A-9D3A21AEF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5400000">
            <a:off x="3992330" y="3639028"/>
            <a:ext cx="6288088" cy="14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19394" y="-1980"/>
            <a:ext cx="946886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Project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4434789" y="-258"/>
            <a:ext cx="789072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2"/>
          <p:cNvGrpSpPr/>
          <p:nvPr/>
        </p:nvGrpSpPr>
        <p:grpSpPr>
          <a:xfrm>
            <a:off x="4418940" y="1"/>
            <a:ext cx="946886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 smtClean="0">
                  <a:solidFill>
                    <a:schemeClr val="bg1"/>
                  </a:solidFill>
                </a:rPr>
                <a:t>Writer</a:t>
              </a:r>
              <a:endParaRPr lang="ko-KR" alt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Date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0" y="427016"/>
            <a:ext cx="9144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3861" y="-9500"/>
            <a:ext cx="154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플랫폼비즈니스팀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조선영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2799" y="203770"/>
            <a:ext cx="154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2013-05-13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68055" y="151002"/>
            <a:ext cx="7223314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/>
        </p:nvSpPr>
        <p:spPr bwMode="auto">
          <a:xfrm>
            <a:off x="275492" y="710556"/>
            <a:ext cx="8569569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4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3649430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182688" y="1912690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1700808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263361" y="459954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9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811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100" dirty="0" smtClean="0">
                <a:solidFill>
                  <a:schemeClr val="bg1"/>
                </a:solidFill>
              </a:rPr>
              <a:t>:  </a:t>
            </a:r>
            <a:r>
              <a:rPr lang="ko-KR" altLang="en-US" sz="1100" dirty="0" smtClean="0">
                <a:solidFill>
                  <a:schemeClr val="bg1"/>
                </a:solidFill>
              </a:rPr>
              <a:t>조선영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80251" y="2780928"/>
            <a:ext cx="7951118" cy="8766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Final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Project - </a:t>
            </a:r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가계부 만들기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6635" y="4396870"/>
            <a:ext cx="6656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전영민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3195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en-US" altLang="ko-KR" dirty="0"/>
              <a:t>EXPENSES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980728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/>
              <a:t>지출관리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lvl="1"/>
            <a:r>
              <a:rPr lang="en-US" altLang="ko-KR" sz="1400" dirty="0"/>
              <a:t>CREATE TABLE EXPENSES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EXP_SQ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AMOUNTS NUMBER,</a:t>
            </a:r>
          </a:p>
          <a:p>
            <a:pPr lvl="1"/>
            <a:r>
              <a:rPr lang="en-US" altLang="ko-KR" sz="1400" dirty="0"/>
              <a:t>MEMO VARCHAR2(50),</a:t>
            </a:r>
          </a:p>
          <a:p>
            <a:pPr lvl="1"/>
            <a:r>
              <a:rPr lang="en-US" altLang="ko-KR" sz="1400" dirty="0"/>
              <a:t>EXP_DATE DATE,</a:t>
            </a:r>
          </a:p>
          <a:p>
            <a:pPr lvl="1"/>
            <a:r>
              <a:rPr lang="en-US" altLang="ko-KR" sz="1400" dirty="0"/>
              <a:t>ACCOUNTNO NUMBER,</a:t>
            </a:r>
          </a:p>
          <a:p>
            <a:pPr lvl="1"/>
            <a:r>
              <a:rPr lang="en-US" altLang="ko-KR" sz="1400" dirty="0"/>
              <a:t>CATEGORYNO NUMBER,</a:t>
            </a:r>
          </a:p>
          <a:p>
            <a:pPr lvl="1"/>
            <a:r>
              <a:rPr lang="en-US" altLang="ko-KR" sz="1400" dirty="0"/>
              <a:t>PRIMARY KEY(EXP_SQ)</a:t>
            </a:r>
          </a:p>
          <a:p>
            <a:pPr lvl="1"/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980728"/>
            <a:ext cx="45720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ALTER TABLE EXPENSES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USRNO_EXP_FK FOREIGN KEY(USER_NO) REFERENCES REGISTER(USER_NO)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EXPENSES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ACTNO_EXP_FK FOREIGN KEY(ACCOUNTNO) REFERENCES ACCOUNTMGR(ACCOUNTNO)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EXPENSES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CATNO_EXP_FK FOREIGN KEY(CATEGORYNO) REFERENCES CATEGORYMGR(CATEGORYNO)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en-US" altLang="ko-KR" dirty="0"/>
              <a:t>CATEGORYMGR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1520" y="98072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카테고리 관리</a:t>
            </a:r>
            <a:endParaRPr lang="en-US" altLang="ko-KR" sz="1400" b="1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lvl="1"/>
            <a:r>
              <a:rPr lang="en-US" altLang="ko-KR" sz="1400" dirty="0" smtClean="0"/>
              <a:t>CREATE </a:t>
            </a:r>
            <a:r>
              <a:rPr lang="en-US" altLang="ko-KR" sz="1400" dirty="0"/>
              <a:t>TABLE CATEGORYMGR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CATEGORYNO VARCHAR2(15),</a:t>
            </a:r>
          </a:p>
          <a:p>
            <a:pPr lvl="1"/>
            <a:r>
              <a:rPr lang="en-US" altLang="ko-KR" sz="1400" dirty="0"/>
              <a:t>CATEGORY VARCHAR2(20),</a:t>
            </a:r>
          </a:p>
          <a:p>
            <a:pPr lvl="1"/>
            <a:r>
              <a:rPr lang="en-US" altLang="ko-KR" sz="1400" dirty="0"/>
              <a:t>CATTYPE VARCHAR2(20),</a:t>
            </a:r>
          </a:p>
          <a:p>
            <a:pPr lvl="1"/>
            <a:r>
              <a:rPr lang="en-US" altLang="ko-KR" sz="1400" dirty="0"/>
              <a:t>BUDGET NUMBER,</a:t>
            </a:r>
          </a:p>
          <a:p>
            <a:pPr lvl="1"/>
            <a:r>
              <a:rPr lang="en-US" altLang="ko-KR" sz="1400" dirty="0"/>
              <a:t>BALANCE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PRIMARY KEY(CATEGORYNO)</a:t>
            </a:r>
          </a:p>
          <a:p>
            <a:pPr lvl="1"/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980728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 smtClean="0"/>
              <a:t>ALTER </a:t>
            </a:r>
            <a:r>
              <a:rPr lang="en-US" altLang="ko-KR" sz="1400" dirty="0"/>
              <a:t>TABLE CATEGORYMGR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</a:t>
            </a:r>
            <a:r>
              <a:rPr lang="en-US" altLang="ko-KR" sz="1400" dirty="0" smtClean="0"/>
              <a:t>USRNO_CAT_FK </a:t>
            </a:r>
            <a:r>
              <a:rPr lang="en-US" altLang="ko-KR" sz="1400" dirty="0"/>
              <a:t>FOREIGN </a:t>
            </a:r>
            <a:r>
              <a:rPr lang="en-US" altLang="ko-KR" sz="1400" dirty="0" smtClean="0"/>
              <a:t>KEY(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REFERENCES </a:t>
            </a:r>
            <a:r>
              <a:rPr lang="en-US" altLang="ko-KR" sz="1400" dirty="0" smtClean="0"/>
              <a:t>REGISTER(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CATEGORYMGR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USRNO_CAT_UK UNIQUE (USER_NO)</a:t>
            </a:r>
          </a:p>
          <a:p>
            <a:pPr lvl="1"/>
            <a:endParaRPr lang="ko-KR" altLang="en-US" sz="1400" dirty="0" smtClean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3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195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 Contents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555134" y="1340768"/>
            <a:ext cx="35085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ko-KR" altLang="en-US" sz="2000" b="1" dirty="0" smtClean="0">
                <a:latin typeface="+mn-ea"/>
              </a:rPr>
              <a:t>목차를 작성하세요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37287" y="1556792"/>
            <a:ext cx="0" cy="521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달력형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가계부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입력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자산관리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이율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주식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2. 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필요기능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498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GUI 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 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날짜 클릭하면 해당 날짜의 수입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정산금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계좌등록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2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3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연동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3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4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수익률 그래프 표시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수익률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그래프 표시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5436096" y="-243408"/>
            <a:ext cx="288032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2.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GUI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예제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78"/>
            <a:ext cx="9144000" cy="40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06284"/>
              </p:ext>
            </p:extLst>
          </p:nvPr>
        </p:nvGraphicFramePr>
        <p:xfrm>
          <a:off x="683568" y="2428338"/>
          <a:ext cx="1440160" cy="22322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REGISTER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ACCID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PASSWORD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NAME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AGE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GENDER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EMAIL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REGDATE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RESIGN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09129"/>
              </p:ext>
            </p:extLst>
          </p:nvPr>
        </p:nvGraphicFramePr>
        <p:xfrm>
          <a:off x="2741562" y="1346181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INCOMES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AMOUNTS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INC_DATE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CATEGORYNO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rot="5400000" flipH="1" flipV="1">
            <a:off x="1733062" y="2019468"/>
            <a:ext cx="1080120" cy="442803"/>
          </a:xfrm>
          <a:prstGeom prst="bentConnector3">
            <a:avLst>
              <a:gd name="adj1" fmla="val 6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6094" y="242640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96078"/>
              </p:ext>
            </p:extLst>
          </p:nvPr>
        </p:nvGraphicFramePr>
        <p:xfrm>
          <a:off x="2749574" y="4005064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EXPENSES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SPEND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CATEGORYNO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rot="16200000" flipV="1">
            <a:off x="1555799" y="3343641"/>
            <a:ext cx="1434644" cy="44280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6094" y="288699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13125"/>
              </p:ext>
            </p:extLst>
          </p:nvPr>
        </p:nvGraphicFramePr>
        <p:xfrm>
          <a:off x="6264186" y="1811173"/>
          <a:ext cx="1440160" cy="1800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ACCOUNTMGR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ACCOUNT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ACCTYPE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INTEREST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BALANCE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USAGE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4150280" y="2426405"/>
            <a:ext cx="2113906" cy="1384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0684" y="201718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3968" y="232626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150280" y="2433464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175601" y="2833137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175954" y="4143864"/>
            <a:ext cx="2088232" cy="13733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8204" y="285293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4175601" y="536535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175601" y="5517232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4726" y="43706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94726" y="142381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494524" y="1764104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494522" y="1582818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94524" y="1749661"/>
            <a:ext cx="21602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94524" y="4282364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494522" y="4101078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494524" y="4267921"/>
            <a:ext cx="21602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30684" y="382407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0312"/>
              </p:ext>
            </p:extLst>
          </p:nvPr>
        </p:nvGraphicFramePr>
        <p:xfrm>
          <a:off x="6218716" y="3733920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CATEGORYMGR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CATEGORYNO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CATEGORY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CATTYPE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BUDGET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BALANCE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46" name="꺾인 연결선 45"/>
          <p:cNvCxnSpPr/>
          <p:nvPr/>
        </p:nvCxnSpPr>
        <p:spPr>
          <a:xfrm>
            <a:off x="4150280" y="2821474"/>
            <a:ext cx="2066651" cy="123832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175954" y="2681257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150280" y="256909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30684" y="417308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951495" y="247207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52" name="꺾인 연결선 51"/>
          <p:cNvCxnSpPr/>
          <p:nvPr/>
        </p:nvCxnSpPr>
        <p:spPr>
          <a:xfrm rot="5400000" flipH="1" flipV="1">
            <a:off x="4087534" y="2988396"/>
            <a:ext cx="2877153" cy="1476168"/>
          </a:xfrm>
          <a:prstGeom prst="bentConnector3">
            <a:avLst>
              <a:gd name="adj1" fmla="val 9965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175601" y="501317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175601" y="516505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150280" y="5148808"/>
            <a:ext cx="637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28204" y="485595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299274" y="552836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71" name="꺾인 연결선 70"/>
          <p:cNvCxnSpPr>
            <a:stCxn id="3" idx="0"/>
            <a:endCxn id="19" idx="0"/>
          </p:cNvCxnSpPr>
          <p:nvPr/>
        </p:nvCxnSpPr>
        <p:spPr>
          <a:xfrm rot="5400000" flipH="1" flipV="1">
            <a:off x="3885375" y="-670553"/>
            <a:ext cx="617165" cy="5580618"/>
          </a:xfrm>
          <a:prstGeom prst="bentConnector3">
            <a:avLst>
              <a:gd name="adj1" fmla="val 2003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403650" y="225844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187624" y="2240869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43608" y="204046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984267" y="149581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6" name="꺾인 연결선 85"/>
          <p:cNvCxnSpPr>
            <a:stCxn id="3" idx="2"/>
          </p:cNvCxnSpPr>
          <p:nvPr/>
        </p:nvCxnSpPr>
        <p:spPr>
          <a:xfrm rot="16200000" flipH="1">
            <a:off x="3592766" y="2471468"/>
            <a:ext cx="1163513" cy="554174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3" idx="2"/>
          </p:cNvCxnSpPr>
          <p:nvPr/>
        </p:nvCxnSpPr>
        <p:spPr>
          <a:xfrm>
            <a:off x="6938796" y="5318096"/>
            <a:ext cx="6601" cy="5060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4267" y="531263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439044" y="46642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670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REGISTER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4336" y="980728"/>
            <a:ext cx="42680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lvl="1"/>
            <a:r>
              <a:rPr lang="en-US" altLang="ko-KR" sz="1400" dirty="0" smtClean="0"/>
              <a:t>CREATE </a:t>
            </a:r>
            <a:r>
              <a:rPr lang="en-US" altLang="ko-KR" sz="1400" dirty="0"/>
              <a:t>TABLE REGISTER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ACCID VARCHAR2(15),</a:t>
            </a:r>
          </a:p>
          <a:p>
            <a:pPr lvl="1"/>
            <a:r>
              <a:rPr lang="en-US" altLang="ko-KR" sz="1400" dirty="0"/>
              <a:t>PASSWORD VARCHAR2(20), </a:t>
            </a:r>
          </a:p>
          <a:p>
            <a:pPr lvl="1"/>
            <a:r>
              <a:rPr lang="en-US" altLang="ko-KR" sz="1400" dirty="0"/>
              <a:t>NAME VARCHAR2(15),</a:t>
            </a:r>
          </a:p>
          <a:p>
            <a:pPr lvl="1"/>
            <a:r>
              <a:rPr lang="en-US" altLang="ko-KR" sz="1400" dirty="0"/>
              <a:t>AGE NUMBER,</a:t>
            </a:r>
          </a:p>
          <a:p>
            <a:pPr lvl="1"/>
            <a:r>
              <a:rPr lang="en-US" altLang="ko-KR" sz="1400" dirty="0"/>
              <a:t>GENDER VARCHAR2(5),</a:t>
            </a:r>
          </a:p>
          <a:p>
            <a:pPr lvl="1"/>
            <a:r>
              <a:rPr lang="en-US" altLang="ko-KR" sz="1400" dirty="0"/>
              <a:t>EMAIL VARCHAR2(30),</a:t>
            </a:r>
          </a:p>
          <a:p>
            <a:pPr lvl="1"/>
            <a:r>
              <a:rPr lang="en-US" altLang="ko-KR" sz="1400" dirty="0"/>
              <a:t>REGDATE DATE,</a:t>
            </a:r>
          </a:p>
          <a:p>
            <a:pPr lvl="1"/>
            <a:r>
              <a:rPr lang="en-US" altLang="ko-KR" sz="1400" dirty="0"/>
              <a:t>PRIMARY KEY(USER_NO)</a:t>
            </a:r>
          </a:p>
          <a:p>
            <a:pPr lvl="1"/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572000" y="98072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ALTER TABLE REGISTER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GENDER_CK_CHECK CHECK (GENDER IN ('MALE','FEMALE'))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98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520" y="98072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계좌관리</a:t>
            </a:r>
            <a:endParaRPr lang="en-US" altLang="ko-KR" sz="1400" b="1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lvl="1"/>
            <a:r>
              <a:rPr lang="en-US" altLang="ko-KR" sz="1400" dirty="0" smtClean="0"/>
              <a:t>CREATE </a:t>
            </a:r>
            <a:r>
              <a:rPr lang="en-US" altLang="ko-KR" sz="1400" dirty="0"/>
              <a:t>TABLE ACCOUNTMGR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ACCOUNTNO NUMBER,</a:t>
            </a:r>
          </a:p>
          <a:p>
            <a:pPr lvl="1"/>
            <a:r>
              <a:rPr lang="en-US" altLang="ko-KR" sz="1400" dirty="0"/>
              <a:t>ACCOUNT VARCHAR2(20),</a:t>
            </a:r>
          </a:p>
          <a:p>
            <a:pPr lvl="1"/>
            <a:r>
              <a:rPr lang="en-US" altLang="ko-KR" sz="1400" dirty="0"/>
              <a:t>ACCTYPE VARCHAR2(20),</a:t>
            </a:r>
          </a:p>
          <a:p>
            <a:pPr lvl="1"/>
            <a:r>
              <a:rPr lang="en-US" altLang="ko-KR" sz="1400" dirty="0"/>
              <a:t>INTEREST NUMBER,</a:t>
            </a:r>
          </a:p>
          <a:p>
            <a:pPr lvl="1"/>
            <a:r>
              <a:rPr lang="en-US" altLang="ko-KR" sz="1400" dirty="0"/>
              <a:t>BALANCE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USAGE VARCHAR2(5),</a:t>
            </a:r>
          </a:p>
          <a:p>
            <a:pPr lvl="1"/>
            <a:r>
              <a:rPr lang="en-US" altLang="ko-KR" sz="1400" dirty="0"/>
              <a:t>PRIMARY KEY(ACCOUNTNO)</a:t>
            </a:r>
          </a:p>
          <a:p>
            <a:pPr lvl="1"/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/>
              <a:t>- ACCOUNTMGR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98072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 smtClean="0"/>
              <a:t>ALTER </a:t>
            </a:r>
            <a:r>
              <a:rPr lang="en-US" altLang="ko-KR" sz="1400" dirty="0"/>
              <a:t>TABLE ACCOUNTMGR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USER_NO </a:t>
            </a:r>
            <a:r>
              <a:rPr lang="en-US" altLang="ko-KR" sz="1400" dirty="0" smtClean="0"/>
              <a:t>_</a:t>
            </a:r>
            <a:r>
              <a:rPr lang="en-US" altLang="ko-KR" sz="1400" dirty="0"/>
              <a:t>FK FOREIGN </a:t>
            </a:r>
            <a:r>
              <a:rPr lang="en-US" altLang="ko-KR" sz="1400" dirty="0" smtClean="0"/>
              <a:t>KEY(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REFERENCES </a:t>
            </a:r>
            <a:r>
              <a:rPr lang="en-US" altLang="ko-KR" sz="1400" dirty="0" smtClean="0"/>
              <a:t>REGISTER(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ALTER TABLE ACCOUNTMGR</a:t>
            </a:r>
          </a:p>
          <a:p>
            <a:pPr lvl="1"/>
            <a:r>
              <a:rPr lang="en-US" altLang="ko-KR" sz="1400" dirty="0" smtClean="0"/>
              <a:t>ADD</a:t>
            </a:r>
          </a:p>
          <a:p>
            <a:pPr lvl="1"/>
            <a:r>
              <a:rPr lang="en-US" altLang="ko-KR" sz="1400" dirty="0" smtClean="0"/>
              <a:t>CONSTRAINT </a:t>
            </a:r>
            <a:r>
              <a:rPr lang="en-US" altLang="ko-KR" sz="1400" dirty="0"/>
              <a:t>USAGE_CK_CHECK CHECK (USAGE IN ('TRUE','FALSE'))</a:t>
            </a:r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ALTER TABLE ACCOUNTMGR</a:t>
            </a:r>
          </a:p>
          <a:p>
            <a:pPr lvl="1"/>
            <a:r>
              <a:rPr lang="en-US" altLang="ko-KR" sz="1400" dirty="0" smtClean="0"/>
              <a:t>ADD</a:t>
            </a:r>
          </a:p>
          <a:p>
            <a:pPr lvl="1"/>
            <a:r>
              <a:rPr lang="en-US" altLang="ko-KR" sz="1400" dirty="0" smtClean="0"/>
              <a:t>CONSTRAINT </a:t>
            </a:r>
            <a:r>
              <a:rPr lang="en-US" altLang="ko-KR" sz="1400" dirty="0"/>
              <a:t>ACCTYPE_CK_CHECK CHECK (ACCTYPE IN ('CREDIT','CASH','ACC', 'STOCK', 'DEBIT'))</a:t>
            </a: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/>
              <a:t>- INCOME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520" y="980728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수입관리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pPr lvl="1"/>
            <a:r>
              <a:rPr lang="en-US" altLang="ko-KR" sz="1400" dirty="0"/>
              <a:t>CREATE TABLE INCOME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INC_SQ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AMOUNTS NUMBER,</a:t>
            </a:r>
          </a:p>
          <a:p>
            <a:pPr lvl="1"/>
            <a:r>
              <a:rPr lang="en-US" altLang="ko-KR" sz="1400" dirty="0"/>
              <a:t>MEMO VARCHAR2(50),</a:t>
            </a:r>
          </a:p>
          <a:p>
            <a:pPr lvl="1"/>
            <a:r>
              <a:rPr lang="en-US" altLang="ko-KR" sz="1400" dirty="0"/>
              <a:t>INC_DATE DATE,</a:t>
            </a:r>
          </a:p>
          <a:p>
            <a:pPr lvl="1"/>
            <a:r>
              <a:rPr lang="en-US" altLang="ko-KR" sz="1400" dirty="0"/>
              <a:t>ACCOUNTNO NUMBER,</a:t>
            </a:r>
          </a:p>
          <a:p>
            <a:pPr lvl="1"/>
            <a:r>
              <a:rPr lang="en-US" altLang="ko-KR" sz="1400" dirty="0"/>
              <a:t>CATEGORYNO NUMBER,</a:t>
            </a:r>
          </a:p>
          <a:p>
            <a:pPr lvl="1"/>
            <a:r>
              <a:rPr lang="en-US" altLang="ko-KR" sz="1400" dirty="0"/>
              <a:t>PRIMARY KEY(USER_NO)</a:t>
            </a:r>
          </a:p>
          <a:p>
            <a:pPr lvl="1"/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980728"/>
            <a:ext cx="4572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ALTER TABLE INCOME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USRNO_INC_FK FOREIGN KEY(USER_NO) REFERENCES REGISTER(USER_NO)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INCOME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ACTNO_FK FOREIGN KEY(ACCOUNTNO) REFERENCES ACCOUNTMGR(ACCOUNTNO)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INCOME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CATNO_INC_FK FOREIGN KEY(CATEGORYNO) REFERENCES CATEGORYMGR(CATEGORYNO)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524</Words>
  <Application>Microsoft Office PowerPoint</Application>
  <PresentationFormat>화면 슬라이드 쇼(4:3)</PresentationFormat>
  <Paragraphs>225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조선영</dc:creator>
  <cp:lastModifiedBy>Registered User</cp:lastModifiedBy>
  <cp:revision>227</cp:revision>
  <dcterms:created xsi:type="dcterms:W3CDTF">2013-04-29T09:42:31Z</dcterms:created>
  <dcterms:modified xsi:type="dcterms:W3CDTF">2016-12-26T17:07:05Z</dcterms:modified>
</cp:coreProperties>
</file>