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7" d="100"/>
          <a:sy n="107" d="100"/>
        </p:scale>
        <p:origin x="-8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8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0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3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4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BF03-792D-4E8D-8B60-C05B3B1DC056}" type="datetimeFigureOut">
              <a:rPr lang="ko-KR" altLang="en-US" smtClean="0"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8651-1AA1-465D-9D9D-175041D2C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축구선수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해외구단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928" y="479715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팀코드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영화감독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감독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원자재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72560" y="1907540"/>
            <a:ext cx="165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원자재 공급자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공급자 번호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고객번호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수강내역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학생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결제정보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고객정보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고객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저축정보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은행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은행코드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도서대출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회원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강의과목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교수번호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276872"/>
            <a:ext cx="1944216" cy="33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E01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S02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F01</a:t>
            </a:r>
          </a:p>
          <a:p>
            <a:pPr marL="179388">
              <a:lnSpc>
                <a:spcPct val="150000"/>
              </a:lnSpc>
              <a:spcAft>
                <a:spcPts val="600"/>
              </a:spcAft>
              <a:tabLst>
                <a:tab pos="1165225" algn="l"/>
              </a:tabLst>
            </a:pPr>
            <a:r>
              <a:rPr lang="en-US" altLang="ko-KR" dirty="0" smtClean="0"/>
              <a:t>	S01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276872"/>
            <a:ext cx="1944216" cy="3321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E02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S02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F01</a:t>
            </a:r>
          </a:p>
          <a:p>
            <a:pPr marL="180000">
              <a:lnSpc>
                <a:spcPct val="150000"/>
              </a:lnSpc>
              <a:spcAft>
                <a:spcPts val="600"/>
              </a:spcAft>
            </a:pPr>
            <a:r>
              <a:rPr lang="en-US" altLang="ko-KR" dirty="0" smtClean="0"/>
              <a:t>F02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3897179" y="3361638"/>
            <a:ext cx="1296144" cy="1152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1"/>
            <a:endCxn id="4" idx="3"/>
          </p:cNvCxnSpPr>
          <p:nvPr/>
        </p:nvCxnSpPr>
        <p:spPr>
          <a:xfrm flipH="1">
            <a:off x="2915816" y="3937702"/>
            <a:ext cx="981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1"/>
          </p:cNvCxnSpPr>
          <p:nvPr/>
        </p:nvCxnSpPr>
        <p:spPr>
          <a:xfrm>
            <a:off x="5193323" y="3937702"/>
            <a:ext cx="1034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예약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075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호텔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1920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공통칼럼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호텔코드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06765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751" y="19075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699792" y="2708920"/>
            <a:ext cx="36724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699792" y="2708920"/>
            <a:ext cx="936104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699792" y="2708920"/>
            <a:ext cx="936104" cy="936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5636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3689" y="58006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45" name="원호 44"/>
          <p:cNvSpPr/>
          <p:nvPr/>
        </p:nvSpPr>
        <p:spPr>
          <a:xfrm>
            <a:off x="2925942" y="944724"/>
            <a:ext cx="3302242" cy="2484276"/>
          </a:xfrm>
          <a:prstGeom prst="arc">
            <a:avLst>
              <a:gd name="adj1" fmla="val 10637745"/>
              <a:gd name="adj2" fmla="val 20731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4678" y="433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85515" y="11611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 R D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851920" y="5598532"/>
            <a:ext cx="1512168" cy="782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FK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flipH="1">
            <a:off x="2591780" y="5809910"/>
            <a:ext cx="993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206</Words>
  <Application>Microsoft Office PowerPoint</Application>
  <PresentationFormat>화면 슬라이드 쇼(4:3)</PresentationFormat>
  <Paragraphs>240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SEC</cp:lastModifiedBy>
  <cp:revision>9</cp:revision>
  <dcterms:created xsi:type="dcterms:W3CDTF">2016-08-18T20:18:44Z</dcterms:created>
  <dcterms:modified xsi:type="dcterms:W3CDTF">2016-08-19T00:05:30Z</dcterms:modified>
</cp:coreProperties>
</file>