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BF03-792D-4E8D-8B60-C05B3B1DC056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651-1AA1-465D-9D9D-175041D2C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08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BF03-792D-4E8D-8B60-C05B3B1DC056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651-1AA1-465D-9D9D-175041D2C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07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BF03-792D-4E8D-8B60-C05B3B1DC056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651-1AA1-465D-9D9D-175041D2C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7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BF03-792D-4E8D-8B60-C05B3B1DC056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651-1AA1-465D-9D9D-175041D2C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73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BF03-792D-4E8D-8B60-C05B3B1DC056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651-1AA1-465D-9D9D-175041D2C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30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BF03-792D-4E8D-8B60-C05B3B1DC056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651-1AA1-465D-9D9D-175041D2C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26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BF03-792D-4E8D-8B60-C05B3B1DC056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651-1AA1-465D-9D9D-175041D2C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0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BF03-792D-4E8D-8B60-C05B3B1DC056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651-1AA1-465D-9D9D-175041D2C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93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BF03-792D-4E8D-8B60-C05B3B1DC056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651-1AA1-465D-9D9D-175041D2C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4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BF03-792D-4E8D-8B60-C05B3B1DC056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651-1AA1-465D-9D9D-175041D2C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68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BF03-792D-4E8D-8B60-C05B3B1DC056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651-1AA1-465D-9D9D-175041D2C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5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ABF03-792D-4E8D-8B60-C05B3B1DC056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18651-1AA1-465D-9D9D-175041D2C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22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12776"/>
            <a:ext cx="6363589" cy="41344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260648"/>
            <a:ext cx="1758815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/>
              <a:t>문제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en-US" altLang="ko-KR" sz="1100" dirty="0" err="1" smtClean="0"/>
              <a:t>hr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계정으로 접속</a:t>
            </a:r>
            <a:endParaRPr lang="en-US" altLang="ko-KR" sz="1100" dirty="0" smtClean="0"/>
          </a:p>
          <a:p>
            <a:pPr marL="342900" indent="-342900">
              <a:buAutoNum type="arabicPeriod"/>
            </a:pPr>
            <a:r>
              <a:rPr lang="ko-KR" altLang="en-US" sz="1100" dirty="0" smtClean="0"/>
              <a:t>전체 관계도 그리기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7545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584376"/>
              </p:ext>
            </p:extLst>
          </p:nvPr>
        </p:nvGraphicFramePr>
        <p:xfrm>
          <a:off x="2915815" y="2132856"/>
          <a:ext cx="1440160" cy="260841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016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EMPLOYEES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EMPLOYEE_ID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FIRST_NAME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LAST_NAME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EMAIL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PHONE_NUMBER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HIRE_DATE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JOB_ID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SALARY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09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COMMISION_PCT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MANAGER_ID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DEPARTMENT_ID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043360"/>
              </p:ext>
            </p:extLst>
          </p:nvPr>
        </p:nvGraphicFramePr>
        <p:xfrm>
          <a:off x="7202782" y="1844824"/>
          <a:ext cx="1607840" cy="9361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784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COUNTRIES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COUNTRY_ID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COUNTRY_NAME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REGION_ID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05135"/>
              </p:ext>
            </p:extLst>
          </p:nvPr>
        </p:nvGraphicFramePr>
        <p:xfrm>
          <a:off x="5018734" y="404664"/>
          <a:ext cx="1425474" cy="11521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25474"/>
              </a:tblGrid>
              <a:tr h="202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DEPARTMENTS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DEPARTMENT_ID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DEPARTMENT_NAME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MANAGER_ID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LOCATION_ID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58942"/>
              </p:ext>
            </p:extLst>
          </p:nvPr>
        </p:nvGraphicFramePr>
        <p:xfrm>
          <a:off x="1199964" y="5373216"/>
          <a:ext cx="1139788" cy="11521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9788"/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JOBS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JOB_ID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JOB_TITLE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MIN_SALARY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MAX_SALARY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647656"/>
              </p:ext>
            </p:extLst>
          </p:nvPr>
        </p:nvGraphicFramePr>
        <p:xfrm>
          <a:off x="755576" y="1052736"/>
          <a:ext cx="1607840" cy="13681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784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JOB_HISTORY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EMPLOYEE_ID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START_DATE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END_DATE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JOB_ID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DEPARTMENT_ID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60105"/>
              </p:ext>
            </p:extLst>
          </p:nvPr>
        </p:nvGraphicFramePr>
        <p:xfrm>
          <a:off x="7020272" y="3861048"/>
          <a:ext cx="1607840" cy="15841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784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LOCATIONS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LOCATION_ID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STREET_ADDRESS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POSTAL_CODE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CITY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STATE_PROVINCE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COUNTRY_ID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427445"/>
              </p:ext>
            </p:extLst>
          </p:nvPr>
        </p:nvGraphicFramePr>
        <p:xfrm>
          <a:off x="7092280" y="332656"/>
          <a:ext cx="1607840" cy="720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784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REGIONS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REGION_ID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REGION_NAME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19" name="직선 연결선 18"/>
          <p:cNvCxnSpPr/>
          <p:nvPr/>
        </p:nvCxnSpPr>
        <p:spPr>
          <a:xfrm flipV="1">
            <a:off x="7020273" y="2499246"/>
            <a:ext cx="216024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endCxn id="17" idx="1"/>
          </p:cNvCxnSpPr>
          <p:nvPr/>
        </p:nvCxnSpPr>
        <p:spPr>
          <a:xfrm rot="16200000" flipV="1">
            <a:off x="6189005" y="1595971"/>
            <a:ext cx="1950566" cy="144016"/>
          </a:xfrm>
          <a:prstGeom prst="bentConnector4">
            <a:avLst>
              <a:gd name="adj1" fmla="val 433"/>
              <a:gd name="adj2" fmla="val 25873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020273" y="2643262"/>
            <a:ext cx="216024" cy="135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6201276" y="1523963"/>
            <a:ext cx="216024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 rot="16200000" flipV="1">
            <a:off x="5266640" y="2467456"/>
            <a:ext cx="2688272" cy="818996"/>
          </a:xfrm>
          <a:prstGeom prst="bentConnector3">
            <a:avLst>
              <a:gd name="adj1" fmla="val 56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012160" y="1532818"/>
            <a:ext cx="216024" cy="135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4800274" y="1112810"/>
            <a:ext cx="216024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800274" y="1192560"/>
            <a:ext cx="216024" cy="135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2721866" y="4332275"/>
            <a:ext cx="121942" cy="720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718538" y="4376874"/>
            <a:ext cx="178532" cy="1120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꺾인 연결선 63"/>
          <p:cNvCxnSpPr/>
          <p:nvPr/>
        </p:nvCxnSpPr>
        <p:spPr>
          <a:xfrm rot="16200000" flipV="1">
            <a:off x="1848752" y="3337217"/>
            <a:ext cx="1833029" cy="301103"/>
          </a:xfrm>
          <a:prstGeom prst="bentConnector3">
            <a:avLst>
              <a:gd name="adj1" fmla="val 69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/>
          <p:nvPr/>
        </p:nvCxnSpPr>
        <p:spPr>
          <a:xfrm flipV="1">
            <a:off x="2339752" y="3815284"/>
            <a:ext cx="1944216" cy="1917972"/>
          </a:xfrm>
          <a:prstGeom prst="bentConnector3">
            <a:avLst>
              <a:gd name="adj1" fmla="val 12711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V="1">
            <a:off x="4336714" y="3815284"/>
            <a:ext cx="216024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4336714" y="3679652"/>
            <a:ext cx="216024" cy="135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 rot="5400000" flipH="1" flipV="1">
            <a:off x="3958534" y="1635006"/>
            <a:ext cx="1242422" cy="486063"/>
          </a:xfrm>
          <a:prstGeom prst="bentConnector3">
            <a:avLst>
              <a:gd name="adj1" fmla="val -49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/>
          <p:nvPr/>
        </p:nvCxnSpPr>
        <p:spPr>
          <a:xfrm rot="5400000" flipH="1" flipV="1">
            <a:off x="3626266" y="1475154"/>
            <a:ext cx="3816424" cy="2395528"/>
          </a:xfrm>
          <a:prstGeom prst="bentConnector3">
            <a:avLst>
              <a:gd name="adj1" fmla="val -14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V="1">
            <a:off x="4316662" y="4581130"/>
            <a:ext cx="216024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4341788" y="4443217"/>
            <a:ext cx="216024" cy="135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6408205" y="773533"/>
            <a:ext cx="3240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꺾인 연결선 125"/>
          <p:cNvCxnSpPr/>
          <p:nvPr/>
        </p:nvCxnSpPr>
        <p:spPr>
          <a:xfrm rot="16200000" flipV="1">
            <a:off x="-1039765" y="3522164"/>
            <a:ext cx="3681345" cy="773443"/>
          </a:xfrm>
          <a:prstGeom prst="bentConnector3">
            <a:avLst>
              <a:gd name="adj1" fmla="val 32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flipV="1">
            <a:off x="414185" y="1996206"/>
            <a:ext cx="377397" cy="720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414185" y="2068214"/>
            <a:ext cx="377397" cy="135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414185" y="2068213"/>
            <a:ext cx="377397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꺾인 연결선 140"/>
          <p:cNvCxnSpPr/>
          <p:nvPr/>
        </p:nvCxnSpPr>
        <p:spPr>
          <a:xfrm flipV="1">
            <a:off x="2330863" y="764704"/>
            <a:ext cx="2745193" cy="1524449"/>
          </a:xfrm>
          <a:prstGeom prst="bentConnector3">
            <a:avLst>
              <a:gd name="adj1" fmla="val 1126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2339752" y="2142369"/>
            <a:ext cx="216024" cy="135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 flipV="1">
            <a:off x="2339752" y="2294249"/>
            <a:ext cx="216024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821913" y="1235559"/>
            <a:ext cx="23527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" name="꺾인 연결선 162"/>
          <p:cNvCxnSpPr/>
          <p:nvPr/>
        </p:nvCxnSpPr>
        <p:spPr>
          <a:xfrm rot="16200000" flipH="1">
            <a:off x="2018064" y="1734463"/>
            <a:ext cx="1025492" cy="382115"/>
          </a:xfrm>
          <a:prstGeom prst="bentConnector3">
            <a:avLst>
              <a:gd name="adj1" fmla="val 23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 flipV="1">
            <a:off x="2614715" y="2571253"/>
            <a:ext cx="30110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" name="꺾인 연결선 171"/>
          <p:cNvCxnSpPr>
            <a:endCxn id="12" idx="3"/>
          </p:cNvCxnSpPr>
          <p:nvPr/>
        </p:nvCxnSpPr>
        <p:spPr>
          <a:xfrm rot="5400000" flipH="1" flipV="1">
            <a:off x="7213369" y="3703955"/>
            <a:ext cx="2988332" cy="206174"/>
          </a:xfrm>
          <a:prstGeom prst="bentConnector4">
            <a:avLst>
              <a:gd name="adj1" fmla="val 184"/>
              <a:gd name="adj2" fmla="val 21087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 flipV="1">
            <a:off x="8604448" y="5301208"/>
            <a:ext cx="216024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8604448" y="5165576"/>
            <a:ext cx="216024" cy="135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2303748" y="2947280"/>
            <a:ext cx="288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6848679" y="1053270"/>
            <a:ext cx="288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8714724" y="3389429"/>
            <a:ext cx="288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2385129" y="5753733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82" name="TextBox 181"/>
          <p:cNvSpPr txBox="1"/>
          <p:nvPr/>
        </p:nvSpPr>
        <p:spPr>
          <a:xfrm>
            <a:off x="4570131" y="3470469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183" name="TextBox 182"/>
          <p:cNvSpPr txBox="1"/>
          <p:nvPr/>
        </p:nvSpPr>
        <p:spPr>
          <a:xfrm>
            <a:off x="6444210" y="85021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84" name="TextBox 183"/>
          <p:cNvSpPr txBox="1"/>
          <p:nvPr/>
        </p:nvSpPr>
        <p:spPr>
          <a:xfrm>
            <a:off x="4522692" y="45866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748410" y="388729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86" name="TextBox 185"/>
          <p:cNvSpPr txBox="1"/>
          <p:nvPr/>
        </p:nvSpPr>
        <p:spPr>
          <a:xfrm>
            <a:off x="5913244" y="166845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187" name="TextBox 186"/>
          <p:cNvSpPr txBox="1"/>
          <p:nvPr/>
        </p:nvSpPr>
        <p:spPr>
          <a:xfrm>
            <a:off x="2326682" y="192598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188" name="TextBox 187"/>
          <p:cNvSpPr txBox="1"/>
          <p:nvPr/>
        </p:nvSpPr>
        <p:spPr>
          <a:xfrm>
            <a:off x="4728266" y="41569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89" name="TextBox 188"/>
          <p:cNvSpPr txBox="1"/>
          <p:nvPr/>
        </p:nvSpPr>
        <p:spPr>
          <a:xfrm>
            <a:off x="414185" y="1755211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190" name="TextBox 189"/>
          <p:cNvSpPr txBox="1"/>
          <p:nvPr/>
        </p:nvSpPr>
        <p:spPr>
          <a:xfrm>
            <a:off x="899597" y="5445224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cxnSp>
        <p:nvCxnSpPr>
          <p:cNvPr id="201" name="직선 연결선 200"/>
          <p:cNvCxnSpPr/>
          <p:nvPr/>
        </p:nvCxnSpPr>
        <p:spPr>
          <a:xfrm>
            <a:off x="2721868" y="2438267"/>
            <a:ext cx="1939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4795534" y="132819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205" name="TextBox 204"/>
          <p:cNvSpPr txBox="1"/>
          <p:nvPr/>
        </p:nvSpPr>
        <p:spPr>
          <a:xfrm>
            <a:off x="4341788" y="221018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676850"/>
              </p:ext>
            </p:extLst>
          </p:nvPr>
        </p:nvGraphicFramePr>
        <p:xfrm>
          <a:off x="123678" y="148997"/>
          <a:ext cx="1063951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951"/>
              </a:tblGrid>
              <a:tr h="25526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PRIMARY KEY</a:t>
                      </a:r>
                      <a:endParaRPr lang="ko-KR" altLang="en-US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25526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FOREIGN KEY</a:t>
                      </a:r>
                      <a:endParaRPr lang="ko-KR" altLang="en-US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24287" y="150920"/>
          <a:ext cx="1056443" cy="532661"/>
        </p:xfrm>
        <a:graphic>
          <a:graphicData uri="http://schemas.openxmlformats.org/drawingml/2006/table">
            <a:tbl>
              <a:tblPr/>
              <a:tblGrid>
                <a:gridCol w="1056443"/>
              </a:tblGrid>
              <a:tr h="532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45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71</Words>
  <Application>Microsoft Office PowerPoint</Application>
  <PresentationFormat>화면 슬라이드 쇼(4:3)</PresentationFormat>
  <Paragraphs>80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SEC</cp:lastModifiedBy>
  <cp:revision>29</cp:revision>
  <dcterms:created xsi:type="dcterms:W3CDTF">2016-08-18T20:18:44Z</dcterms:created>
  <dcterms:modified xsi:type="dcterms:W3CDTF">2016-08-22T03:01:48Z</dcterms:modified>
</cp:coreProperties>
</file>