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2A14D-482B-4A6E-A8D8-CA6ACD9091C5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774F7-8392-48DD-8C6C-9689F3700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409-4F5A-4020-BD04-E21967033D4D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3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C1D-E31A-435B-A7F9-025DA02BF7A9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D10-2FFB-40C6-BF1B-CDD45327E11C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1C86-4B76-456A-A5A1-1A1450CFFB73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F1A1-033E-4F46-911C-3D74B15FA389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9A9-8C9F-4F47-BBAC-B3B253B94268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2FA-9A99-4F9F-A9E8-CEF63991B7A0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AD9E-37A6-4BDC-9099-0A2C75830781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95A9-344C-4564-838E-676251CF7E7F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F2CB-C75C-4C18-98B2-2B270BEE574E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2B24-B908-4797-A2B5-FA964A2039E7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9A1-603D-4F05-AD80-6E74C726D0ED}" type="datetime1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260648"/>
            <a:ext cx="8640959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 smtClean="0"/>
              <a:t>select </a:t>
            </a:r>
            <a:r>
              <a:rPr lang="en-US" altLang="ko-KR" sz="2000" dirty="0" err="1" smtClean="0"/>
              <a:t>customer_id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cust_first_name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to_char</a:t>
            </a:r>
            <a:r>
              <a:rPr lang="en-US" altLang="ko-KR" sz="2000" dirty="0" smtClean="0"/>
              <a:t>(date_of_birth,'</a:t>
            </a:r>
            <a:r>
              <a:rPr lang="en-US" altLang="ko-KR" sz="2000" dirty="0" err="1" smtClean="0"/>
              <a:t>yyyy</a:t>
            </a:r>
            <a:r>
              <a:rPr lang="en-US" altLang="ko-KR" sz="2000" dirty="0" smtClean="0"/>
              <a:t>') </a:t>
            </a:r>
            <a:r>
              <a:rPr lang="ko-KR" altLang="en-US" sz="2000" dirty="0" err="1" smtClean="0"/>
              <a:t>출생년도</a:t>
            </a:r>
            <a:r>
              <a:rPr lang="en-US" altLang="ko-KR" sz="2000" dirty="0" smtClean="0"/>
              <a:t>, round((</a:t>
            </a:r>
            <a:r>
              <a:rPr lang="en-US" altLang="ko-KR" sz="2000" dirty="0" err="1" smtClean="0"/>
              <a:t>sysdate-date_of_birth</a:t>
            </a:r>
            <a:r>
              <a:rPr lang="en-US" altLang="ko-KR" sz="2000" dirty="0" smtClean="0"/>
              <a:t>)/365) </a:t>
            </a:r>
            <a:r>
              <a:rPr lang="ko-KR" altLang="en-US" sz="2000" dirty="0" smtClean="0"/>
              <a:t>연령</a:t>
            </a:r>
            <a:r>
              <a:rPr lang="en-US" altLang="ko-KR" sz="2000" dirty="0" smtClean="0"/>
              <a:t>,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case     when round((</a:t>
            </a:r>
            <a:r>
              <a:rPr lang="en-US" altLang="ko-KR" sz="2000" dirty="0" err="1" smtClean="0"/>
              <a:t>sysdate-date_of_birth</a:t>
            </a:r>
            <a:r>
              <a:rPr lang="en-US" altLang="ko-KR" sz="2000" dirty="0" smtClean="0"/>
              <a:t>)/365) &gt;= 60 then '</a:t>
            </a:r>
            <a:r>
              <a:rPr lang="ko-KR" altLang="en-US" sz="2000" dirty="0" smtClean="0"/>
              <a:t>기타</a:t>
            </a:r>
            <a:r>
              <a:rPr lang="en-US" altLang="ko-KR" sz="2000" dirty="0" smtClean="0"/>
              <a:t>'</a:t>
            </a:r>
          </a:p>
          <a:p>
            <a:r>
              <a:rPr lang="en-US" altLang="ko-KR" sz="2000" dirty="0" smtClean="0"/>
              <a:t>           when round((</a:t>
            </a:r>
            <a:r>
              <a:rPr lang="en-US" altLang="ko-KR" sz="2000" dirty="0" err="1" smtClean="0"/>
              <a:t>sysdate-date_of_birth</a:t>
            </a:r>
            <a:r>
              <a:rPr lang="en-US" altLang="ko-KR" sz="2000" dirty="0" smtClean="0"/>
              <a:t>)/365) &gt;= 50 then '50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'</a:t>
            </a:r>
          </a:p>
          <a:p>
            <a:r>
              <a:rPr lang="en-US" altLang="ko-KR" sz="2000" dirty="0" smtClean="0"/>
              <a:t>           when round((</a:t>
            </a:r>
            <a:r>
              <a:rPr lang="en-US" altLang="ko-KR" sz="2000" dirty="0" err="1" smtClean="0"/>
              <a:t>sysdate-date_of_birth</a:t>
            </a:r>
            <a:r>
              <a:rPr lang="en-US" altLang="ko-KR" sz="2000" dirty="0" smtClean="0"/>
              <a:t>)/365) &gt;= 40 then '40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'</a:t>
            </a:r>
          </a:p>
          <a:p>
            <a:r>
              <a:rPr lang="en-US" altLang="ko-KR" sz="2000" dirty="0" smtClean="0"/>
              <a:t>           when round((</a:t>
            </a:r>
            <a:r>
              <a:rPr lang="en-US" altLang="ko-KR" sz="2000" dirty="0" err="1" smtClean="0"/>
              <a:t>sysdate-date_of_birth</a:t>
            </a:r>
            <a:r>
              <a:rPr lang="en-US" altLang="ko-KR" sz="2000" dirty="0" smtClean="0"/>
              <a:t>)/365) &gt;= 30 then '30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'</a:t>
            </a:r>
          </a:p>
          <a:p>
            <a:r>
              <a:rPr lang="en-US" altLang="ko-KR" sz="2000" dirty="0" smtClean="0"/>
              <a:t>           when round((</a:t>
            </a:r>
            <a:r>
              <a:rPr lang="en-US" altLang="ko-KR" sz="2000" dirty="0" err="1" smtClean="0"/>
              <a:t>sysdate-date_of_birth</a:t>
            </a:r>
            <a:r>
              <a:rPr lang="en-US" altLang="ko-KR" sz="2000" dirty="0" smtClean="0"/>
              <a:t>)/365) &gt;= 20 then '20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'</a:t>
            </a:r>
          </a:p>
          <a:p>
            <a:r>
              <a:rPr lang="en-US" altLang="ko-KR" sz="2000" dirty="0" smtClean="0"/>
              <a:t>           when round((</a:t>
            </a:r>
            <a:r>
              <a:rPr lang="en-US" altLang="ko-KR" sz="2000" dirty="0" err="1" smtClean="0"/>
              <a:t>sysdate-date_of_birth</a:t>
            </a:r>
            <a:r>
              <a:rPr lang="en-US" altLang="ko-KR" sz="2000" dirty="0" smtClean="0"/>
              <a:t>)/365) &gt;= 10 then '10</a:t>
            </a:r>
            <a:r>
              <a:rPr lang="ko-KR" altLang="en-US" sz="2000" dirty="0" smtClean="0"/>
              <a:t>대</a:t>
            </a:r>
            <a:r>
              <a:rPr lang="en-US" altLang="ko-KR" sz="2000" dirty="0" smtClean="0"/>
              <a:t>'</a:t>
            </a:r>
          </a:p>
          <a:p>
            <a:r>
              <a:rPr lang="en-US" altLang="ko-KR" sz="2000" dirty="0" smtClean="0"/>
              <a:t>     else '</a:t>
            </a:r>
            <a:r>
              <a:rPr lang="ko-KR" altLang="en-US" sz="2000" dirty="0" smtClean="0"/>
              <a:t>기타</a:t>
            </a:r>
            <a:r>
              <a:rPr lang="en-US" altLang="ko-KR" sz="2000" dirty="0" smtClean="0"/>
              <a:t>‘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end as </a:t>
            </a:r>
            <a:r>
              <a:rPr lang="ko-KR" altLang="en-US" sz="2000" dirty="0" smtClean="0"/>
              <a:t>연령대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from customers</a:t>
            </a:r>
          </a:p>
          <a:p>
            <a:r>
              <a:rPr lang="en-US" altLang="ko-KR" sz="2000" dirty="0" smtClean="0"/>
              <a:t>/</a:t>
            </a:r>
            <a:endParaRPr lang="en-US" altLang="ko-KR" sz="20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30932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8</cp:revision>
  <dcterms:created xsi:type="dcterms:W3CDTF">2016-08-05T02:33:29Z</dcterms:created>
  <dcterms:modified xsi:type="dcterms:W3CDTF">2016-08-08T02:16:48Z</dcterms:modified>
</cp:coreProperties>
</file>