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997839"/>
            <a:ext cx="864095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select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) </a:t>
            </a:r>
            <a:r>
              <a:rPr lang="ko-KR" altLang="en-US" sz="2000" dirty="0"/>
              <a:t>근무자수</a:t>
            </a:r>
          </a:p>
          <a:p>
            <a:r>
              <a:rPr lang="en-US" altLang="ko-KR" sz="2000" dirty="0"/>
              <a:t>from </a:t>
            </a:r>
            <a:r>
              <a:rPr lang="en-US" altLang="ko-KR" sz="2000" dirty="0" smtClean="0"/>
              <a:t>employees</a:t>
            </a:r>
          </a:p>
          <a:p>
            <a:endParaRPr lang="en-US" altLang="ko-KR" sz="2000" dirty="0"/>
          </a:p>
          <a:p>
            <a:r>
              <a:rPr lang="en-US" altLang="ko-KR" sz="2000" dirty="0"/>
              <a:t>group by </a:t>
            </a:r>
            <a:r>
              <a:rPr lang="en-US" altLang="ko-KR" sz="2000" dirty="0" err="1"/>
              <a:t>department_id</a:t>
            </a:r>
            <a:endParaRPr lang="en-US" altLang="ko-KR" sz="2000" dirty="0"/>
          </a:p>
          <a:p>
            <a:r>
              <a:rPr lang="en-US" altLang="ko-KR" sz="2000" dirty="0"/>
              <a:t>having count(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) &lt;=5 and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 is not </a:t>
            </a:r>
            <a:r>
              <a:rPr lang="en-US" altLang="ko-KR" sz="2000" dirty="0" smtClean="0"/>
              <a:t>null</a:t>
            </a:r>
          </a:p>
          <a:p>
            <a:endParaRPr lang="en-US" altLang="ko-KR" sz="2000" dirty="0"/>
          </a:p>
          <a:p>
            <a:r>
              <a:rPr lang="en-US" altLang="ko-KR" sz="2000" dirty="0"/>
              <a:t>order by 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asc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/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46516"/>
            <a:ext cx="9144000" cy="256496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9</cp:revision>
  <dcterms:created xsi:type="dcterms:W3CDTF">2016-08-05T02:33:29Z</dcterms:created>
  <dcterms:modified xsi:type="dcterms:W3CDTF">2016-08-08T02:17:06Z</dcterms:modified>
</cp:coreProperties>
</file>