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2A14D-482B-4A6E-A8D8-CA6ACD9091C5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774F7-8392-48DD-8C6C-9689F3700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2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409-4F5A-4020-BD04-E21967033D4D}" type="datetime1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3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C1D-E31A-435B-A7F9-025DA02BF7A9}" type="datetime1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D10-2FFB-40C6-BF1B-CDD45327E11C}" type="datetime1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1C86-4B76-456A-A5A1-1A1450CFFB73}" type="datetime1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4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F1A1-033E-4F46-911C-3D74B15FA389}" type="datetime1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1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9A9-8C9F-4F47-BBAC-B3B253B94268}" type="datetime1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7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2FA-9A99-4F9F-A9E8-CEF63991B7A0}" type="datetime1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AD9E-37A6-4BDC-9099-0A2C75830781}" type="datetime1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2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95A9-344C-4564-838E-676251CF7E7F}" type="datetime1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9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F2CB-C75C-4C18-98B2-2B270BEE574E}" type="datetime1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8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2B24-B908-4797-A2B5-FA964A2039E7}" type="datetime1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8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79A1-603D-4F05-AD80-6E74C726D0ED}" type="datetime1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2276872"/>
            <a:ext cx="8640959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/>
              <a:t>select </a:t>
            </a:r>
            <a:r>
              <a:rPr lang="en-US" altLang="ko-KR" sz="2000" dirty="0" err="1"/>
              <a:t>emp.FIRST_NAME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emp.LAST_NAME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emp.EMAIL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emp.JOB_ID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job.job_title,dep.department_ID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dep.department_name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loc.city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from </a:t>
            </a:r>
            <a:r>
              <a:rPr lang="en-US" altLang="ko-KR" sz="2000" dirty="0"/>
              <a:t>employees </a:t>
            </a:r>
            <a:r>
              <a:rPr lang="en-US" altLang="ko-KR" sz="2000" dirty="0" err="1"/>
              <a:t>emp</a:t>
            </a:r>
            <a:r>
              <a:rPr lang="en-US" altLang="ko-KR" sz="2000" dirty="0"/>
              <a:t>, jobs job, departments dep, locations </a:t>
            </a:r>
            <a:r>
              <a:rPr lang="en-US" altLang="ko-KR" sz="2000" dirty="0" err="1"/>
              <a:t>loc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where </a:t>
            </a:r>
            <a:r>
              <a:rPr lang="en-US" altLang="ko-KR" sz="2000" dirty="0" err="1"/>
              <a:t>emp.job_id</a:t>
            </a:r>
            <a:r>
              <a:rPr lang="en-US" altLang="ko-KR" sz="2000" dirty="0"/>
              <a:t>=</a:t>
            </a:r>
            <a:r>
              <a:rPr lang="en-US" altLang="ko-KR" sz="2000" dirty="0" err="1"/>
              <a:t>job.job_id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and </a:t>
            </a:r>
            <a:r>
              <a:rPr lang="en-US" altLang="ko-KR" sz="2000" dirty="0" err="1"/>
              <a:t>emp.department_id</a:t>
            </a:r>
            <a:r>
              <a:rPr lang="en-US" altLang="ko-KR" sz="2000" dirty="0"/>
              <a:t>  = </a:t>
            </a:r>
            <a:r>
              <a:rPr lang="en-US" altLang="ko-KR" sz="2000" dirty="0" err="1"/>
              <a:t>dep.department_id</a:t>
            </a:r>
            <a:r>
              <a:rPr lang="en-US" altLang="ko-KR" sz="2000" dirty="0"/>
              <a:t> (+)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and </a:t>
            </a:r>
            <a:r>
              <a:rPr lang="en-US" altLang="ko-KR" sz="2000" dirty="0" err="1"/>
              <a:t>dep.location_id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loc.location_id</a:t>
            </a:r>
            <a:r>
              <a:rPr lang="en-US" altLang="ko-KR" sz="2000" dirty="0"/>
              <a:t> (+)/</a:t>
            </a:r>
            <a:endParaRPr lang="en-US" altLang="ko-KR" sz="20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전영민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1" y="188641"/>
            <a:ext cx="7056784" cy="116955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/>
              <a:t>문제</a:t>
            </a:r>
          </a:p>
          <a:p>
            <a:r>
              <a:rPr lang="en-US" altLang="ko-KR" sz="1000" dirty="0"/>
              <a:t>1. HR </a:t>
            </a:r>
            <a:r>
              <a:rPr lang="ko-KR" altLang="en-US" sz="1000" dirty="0"/>
              <a:t>계정으로 접속</a:t>
            </a:r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아래 </a:t>
            </a:r>
            <a:r>
              <a:rPr lang="ko-KR" altLang="en-US" sz="1000" dirty="0" err="1"/>
              <a:t>컬럼을</a:t>
            </a:r>
            <a:r>
              <a:rPr lang="ko-KR" altLang="en-US" sz="1000" dirty="0"/>
              <a:t> 출력</a:t>
            </a:r>
          </a:p>
          <a:p>
            <a:r>
              <a:rPr lang="en-US" altLang="ko-KR" sz="1000" dirty="0"/>
              <a:t>FIRST_NAME, LAST_NAME, EMAIL, DEPARTMENT_ID, DEPARTMENT_NAME, JOB_ID, JOB_TITLE, CITY</a:t>
            </a:r>
          </a:p>
          <a:p>
            <a:r>
              <a:rPr lang="en-US" altLang="ko-KR" sz="1000" dirty="0"/>
              <a:t>3. 107</a:t>
            </a:r>
            <a:r>
              <a:rPr lang="ko-KR" altLang="en-US" sz="1000" dirty="0"/>
              <a:t>명이 전부 나오게 한다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/>
              <a:t>이용할 테이블의 별칭은 </a:t>
            </a:r>
            <a:r>
              <a:rPr lang="en-US" altLang="ko-KR" sz="1000" dirty="0"/>
              <a:t>EMPLOYEES EMP, DEPARTMENTS DEP, JOBS JOB, LOCATIONS LOC </a:t>
            </a:r>
            <a:r>
              <a:rPr lang="ko-KR" altLang="en-US" sz="1000" dirty="0"/>
              <a:t>를 사용한다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일반적인 </a:t>
            </a:r>
            <a:r>
              <a:rPr lang="en-US" altLang="ko-KR" sz="1000" dirty="0" smtClean="0"/>
              <a:t>JOIN</a:t>
            </a:r>
            <a:r>
              <a:rPr lang="ko-KR" altLang="en-US" sz="1000" dirty="0" smtClean="0"/>
              <a:t>을 </a:t>
            </a:r>
            <a:r>
              <a:rPr lang="ko-KR" altLang="en-US" sz="1000" dirty="0"/>
              <a:t>사용한다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22" y="-28397"/>
            <a:ext cx="9190421" cy="682353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758" y="2348880"/>
            <a:ext cx="864095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select </a:t>
            </a:r>
            <a:r>
              <a:rPr lang="en-US" altLang="ko-KR" dirty="0" err="1"/>
              <a:t>emp.FIRST_NAME</a:t>
            </a:r>
            <a:r>
              <a:rPr lang="en-US" altLang="ko-KR" dirty="0"/>
              <a:t>, </a:t>
            </a:r>
            <a:r>
              <a:rPr lang="en-US" altLang="ko-KR" dirty="0" err="1"/>
              <a:t>emp.LAST_NAME</a:t>
            </a:r>
            <a:r>
              <a:rPr lang="en-US" altLang="ko-KR" dirty="0"/>
              <a:t>, </a:t>
            </a:r>
            <a:r>
              <a:rPr lang="en-US" altLang="ko-KR" dirty="0" err="1"/>
              <a:t>emp.EMAIL</a:t>
            </a:r>
            <a:r>
              <a:rPr lang="en-US" altLang="ko-KR" dirty="0"/>
              <a:t>, JOB_ID, </a:t>
            </a:r>
            <a:r>
              <a:rPr lang="en-US" altLang="ko-KR" dirty="0" err="1"/>
              <a:t>job_title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department_ID</a:t>
            </a:r>
            <a:r>
              <a:rPr lang="en-US" altLang="ko-KR" dirty="0"/>
              <a:t>, </a:t>
            </a:r>
            <a:r>
              <a:rPr lang="en-US" altLang="ko-KR" dirty="0" err="1"/>
              <a:t>dep.department_name</a:t>
            </a:r>
            <a:r>
              <a:rPr lang="en-US" altLang="ko-KR" dirty="0"/>
              <a:t>, </a:t>
            </a:r>
            <a:r>
              <a:rPr lang="en-US" altLang="ko-KR" dirty="0" err="1"/>
              <a:t>loc.city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/>
              <a:t>employees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r>
              <a:rPr lang="en-US" altLang="ko-KR" dirty="0" smtClean="0"/>
              <a:t>inner join </a:t>
            </a:r>
            <a:r>
              <a:rPr lang="en-US" altLang="ko-KR" dirty="0"/>
              <a:t>jobs job using (</a:t>
            </a:r>
            <a:r>
              <a:rPr lang="en-US" altLang="ko-KR" dirty="0" err="1" smtClean="0"/>
              <a:t>job_id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left </a:t>
            </a:r>
            <a:r>
              <a:rPr lang="en-US" altLang="ko-KR" dirty="0"/>
              <a:t>outer join departments dep using (</a:t>
            </a:r>
            <a:r>
              <a:rPr lang="en-US" altLang="ko-KR" dirty="0" err="1"/>
              <a:t>department_id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left </a:t>
            </a:r>
            <a:r>
              <a:rPr lang="en-US" altLang="ko-KR" dirty="0"/>
              <a:t>outer join locations </a:t>
            </a:r>
            <a:r>
              <a:rPr lang="en-US" altLang="ko-KR" dirty="0" err="1"/>
              <a:t>loc</a:t>
            </a:r>
            <a:r>
              <a:rPr lang="en-US" altLang="ko-KR" dirty="0"/>
              <a:t> using (</a:t>
            </a:r>
            <a:r>
              <a:rPr lang="en-US" altLang="ko-KR" dirty="0" err="1"/>
              <a:t>location_id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전영민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646" y="188641"/>
            <a:ext cx="7056784" cy="116955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/>
              <a:t>문제</a:t>
            </a:r>
          </a:p>
          <a:p>
            <a:r>
              <a:rPr lang="en-US" altLang="ko-KR" sz="1000" dirty="0"/>
              <a:t>1. HR </a:t>
            </a:r>
            <a:r>
              <a:rPr lang="ko-KR" altLang="en-US" sz="1000" dirty="0"/>
              <a:t>계정으로 접속</a:t>
            </a:r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아래 </a:t>
            </a:r>
            <a:r>
              <a:rPr lang="ko-KR" altLang="en-US" sz="1000" dirty="0" err="1"/>
              <a:t>컬럼을</a:t>
            </a:r>
            <a:r>
              <a:rPr lang="ko-KR" altLang="en-US" sz="1000" dirty="0"/>
              <a:t> 출력</a:t>
            </a:r>
          </a:p>
          <a:p>
            <a:r>
              <a:rPr lang="en-US" altLang="ko-KR" sz="1000" dirty="0"/>
              <a:t>FIRST_NAME, LAST_NAME, EMAIL, DEPARTMENT_ID, DEPARTMENT_NAME, JOB_ID, JOB_TITLE, CITY</a:t>
            </a:r>
          </a:p>
          <a:p>
            <a:r>
              <a:rPr lang="en-US" altLang="ko-KR" sz="1000" dirty="0"/>
              <a:t>3. 107</a:t>
            </a:r>
            <a:r>
              <a:rPr lang="ko-KR" altLang="en-US" sz="1000" dirty="0"/>
              <a:t>명이 전부 나오게 한다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/>
              <a:t>이용할 테이블의 별칭은 </a:t>
            </a:r>
            <a:r>
              <a:rPr lang="en-US" altLang="ko-KR" sz="1000" dirty="0"/>
              <a:t>EMPLOYEES EMP, DEPARTMENTS DEP, JOBS JOB, LOCATIONS LOC </a:t>
            </a:r>
            <a:r>
              <a:rPr lang="ko-KR" altLang="en-US" sz="1000" dirty="0"/>
              <a:t>를 사용한다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ANIS JOIN</a:t>
            </a:r>
            <a:r>
              <a:rPr lang="ko-KR" altLang="en-US" sz="1000" dirty="0" smtClean="0"/>
              <a:t>을 </a:t>
            </a:r>
            <a:r>
              <a:rPr lang="ko-KR" altLang="en-US" sz="1000" dirty="0"/>
              <a:t>사용한다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41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83" y="-28397"/>
            <a:ext cx="9155342" cy="682353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209</Words>
  <Application>Microsoft Office PowerPoint</Application>
  <PresentationFormat>화면 슬라이드 쇼(4:3)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SEC</cp:lastModifiedBy>
  <cp:revision>23</cp:revision>
  <dcterms:created xsi:type="dcterms:W3CDTF">2016-08-05T02:33:29Z</dcterms:created>
  <dcterms:modified xsi:type="dcterms:W3CDTF">2016-08-10T02:52:17Z</dcterms:modified>
</cp:coreProperties>
</file>