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44824"/>
            <a:ext cx="8640959" cy="3477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select </a:t>
            </a:r>
            <a:r>
              <a:rPr lang="en-US" altLang="ko-KR" sz="2000" dirty="0" err="1"/>
              <a:t>first_name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last_name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job_title</a:t>
            </a:r>
            <a:endParaRPr lang="en-US" altLang="ko-KR" sz="2000" dirty="0"/>
          </a:p>
          <a:p>
            <a:r>
              <a:rPr lang="en-US" altLang="ko-KR" sz="2000" dirty="0" smtClean="0"/>
              <a:t>       from </a:t>
            </a:r>
            <a:r>
              <a:rPr lang="en-US" altLang="ko-KR" sz="2000" dirty="0"/>
              <a:t>employees inner join jobs</a:t>
            </a:r>
          </a:p>
          <a:p>
            <a:r>
              <a:rPr lang="en-US" altLang="ko-KR" sz="2000" dirty="0" smtClean="0"/>
              <a:t>              using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job_id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smtClean="0"/>
              <a:t>      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where salary &gt; (</a:t>
            </a:r>
            <a:r>
              <a:rPr lang="en-US" altLang="ko-KR" sz="2000" dirty="0"/>
              <a:t>select </a:t>
            </a:r>
            <a:r>
              <a:rPr lang="en-US" altLang="ko-KR" sz="2000" dirty="0" err="1"/>
              <a:t>avg</a:t>
            </a:r>
            <a:r>
              <a:rPr lang="en-US" altLang="ko-KR" sz="2000" dirty="0"/>
              <a:t>(salary)</a:t>
            </a:r>
          </a:p>
          <a:p>
            <a:r>
              <a:rPr lang="en-US" altLang="ko-KR" sz="2000" dirty="0" smtClean="0"/>
              <a:t>                            from </a:t>
            </a:r>
            <a:r>
              <a:rPr lang="en-US" altLang="ko-KR" sz="2000" dirty="0"/>
              <a:t>employees left outer join departments</a:t>
            </a:r>
          </a:p>
          <a:p>
            <a:r>
              <a:rPr lang="en-US" altLang="ko-KR" sz="2000" dirty="0" smtClean="0"/>
              <a:t>                                   using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department_id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smtClean="0"/>
              <a:t>                              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left </a:t>
            </a:r>
            <a:r>
              <a:rPr lang="en-US" altLang="ko-KR" sz="2000" dirty="0"/>
              <a:t>outer join locations</a:t>
            </a:r>
          </a:p>
          <a:p>
            <a:r>
              <a:rPr lang="en-US" altLang="ko-KR" sz="2000" dirty="0" smtClean="0"/>
              <a:t>                                   using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location_id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 smtClean="0"/>
              <a:t>                                   where </a:t>
            </a:r>
            <a:r>
              <a:rPr lang="en-US" altLang="ko-KR" sz="2000" dirty="0" err="1"/>
              <a:t>country_id</a:t>
            </a:r>
            <a:r>
              <a:rPr lang="en-US" altLang="ko-KR" sz="2000" dirty="0"/>
              <a:t>='US')</a:t>
            </a:r>
            <a:endParaRPr lang="en-US" altLang="ko-KR" sz="2000" dirty="0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86177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HR </a:t>
            </a:r>
            <a:r>
              <a:rPr lang="ko-KR" altLang="en-US" sz="1000" smtClean="0"/>
              <a:t>계정으로 접속</a:t>
            </a:r>
            <a:endParaRPr lang="en-US" altLang="ko-KR" sz="100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근무지가 </a:t>
            </a:r>
            <a:r>
              <a:rPr lang="en-US" altLang="ko-KR" sz="1000" dirty="0"/>
              <a:t>US</a:t>
            </a:r>
            <a:r>
              <a:rPr lang="ko-KR" altLang="en-US" sz="1000" dirty="0"/>
              <a:t>인 사원의 급여평균보다 많이 받는 사원 </a:t>
            </a:r>
            <a:r>
              <a:rPr lang="ko-KR" altLang="en-US" sz="1000" dirty="0" smtClean="0"/>
              <a:t>조회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아래 </a:t>
            </a:r>
            <a:r>
              <a:rPr lang="ko-KR" altLang="en-US" sz="1000" dirty="0" err="1"/>
              <a:t>컬럼을</a:t>
            </a:r>
            <a:r>
              <a:rPr lang="ko-KR" altLang="en-US" sz="1000" dirty="0"/>
              <a:t> 출력</a:t>
            </a:r>
          </a:p>
          <a:p>
            <a:r>
              <a:rPr lang="en-US" altLang="ko-KR" sz="1000" dirty="0" err="1"/>
              <a:t>first_name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last_name</a:t>
            </a:r>
            <a:r>
              <a:rPr lang="en-US" altLang="ko-KR" sz="1000" dirty="0"/>
              <a:t>, </a:t>
            </a:r>
            <a:r>
              <a:rPr lang="en-US" altLang="ko-KR" sz="1000" dirty="0" err="1" smtClean="0"/>
              <a:t>job_title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20" y="-28397"/>
            <a:ext cx="9180617" cy="68235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80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27</cp:revision>
  <dcterms:created xsi:type="dcterms:W3CDTF">2016-08-05T02:33:29Z</dcterms:created>
  <dcterms:modified xsi:type="dcterms:W3CDTF">2016-08-11T02:14:32Z</dcterms:modified>
</cp:coreProperties>
</file>