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61" r:id="rId4"/>
    <p:sldId id="256" r:id="rId5"/>
    <p:sldId id="258" r:id="rId6"/>
    <p:sldId id="25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2A14D-482B-4A6E-A8D8-CA6ACD9091C5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774F7-8392-48DD-8C6C-9689F3700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2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409-4F5A-4020-BD04-E21967033D4D}" type="datetime1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3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C1D-E31A-435B-A7F9-025DA02BF7A9}" type="datetime1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D10-2FFB-40C6-BF1B-CDD45327E11C}" type="datetime1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1C86-4B76-456A-A5A1-1A1450CFFB73}" type="datetime1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F1A1-033E-4F46-911C-3D74B15FA389}" type="datetime1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1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9A9-8C9F-4F47-BBAC-B3B253B94268}" type="datetime1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7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2FA-9A99-4F9F-A9E8-CEF63991B7A0}" type="datetime1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AD9E-37A6-4BDC-9099-0A2C75830781}" type="datetime1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2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95A9-344C-4564-838E-676251CF7E7F}" type="datetime1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F2CB-C75C-4C18-98B2-2B270BEE574E}" type="datetime1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8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2B24-B908-4797-A2B5-FA964A2039E7}" type="datetime1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8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79A1-603D-4F05-AD80-6E74C726D0ED}" type="datetime1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2564904"/>
            <a:ext cx="8640959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CREATE TABLE </a:t>
            </a:r>
            <a:r>
              <a:rPr lang="en-US" altLang="ko-KR" sz="2000" dirty="0" err="1"/>
              <a:t>month_salary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magam_date</a:t>
            </a:r>
            <a:r>
              <a:rPr lang="en-US" altLang="ko-KR" sz="2000" dirty="0" smtClean="0"/>
              <a:t> DATE not null, </a:t>
            </a:r>
          </a:p>
          <a:p>
            <a:r>
              <a:rPr lang="en-US" altLang="ko-KR" sz="2000" dirty="0" smtClean="0"/>
              <a:t>                                      </a:t>
            </a:r>
            <a:r>
              <a:rPr lang="en-US" altLang="ko-KR" sz="2000" dirty="0" err="1" smtClean="0"/>
              <a:t>department_id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number,</a:t>
            </a:r>
          </a:p>
          <a:p>
            <a:r>
              <a:rPr lang="en-US" altLang="ko-KR" sz="2000" dirty="0" smtClean="0"/>
              <a:t>                                      </a:t>
            </a:r>
            <a:r>
              <a:rPr lang="en-US" altLang="ko-KR" sz="2000" dirty="0" err="1" smtClean="0"/>
              <a:t>emp_count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number,</a:t>
            </a:r>
          </a:p>
          <a:p>
            <a:r>
              <a:rPr lang="en-US" altLang="ko-KR" sz="2000" dirty="0" smtClean="0"/>
              <a:t>                                      </a:t>
            </a:r>
            <a:r>
              <a:rPr lang="en-US" altLang="ko-KR" sz="2000" dirty="0" err="1" smtClean="0"/>
              <a:t>total_salary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number(9,2),</a:t>
            </a:r>
          </a:p>
          <a:p>
            <a:r>
              <a:rPr lang="en-US" altLang="ko-KR" sz="2000" dirty="0" smtClean="0"/>
              <a:t>                                      </a:t>
            </a:r>
            <a:r>
              <a:rPr lang="en-US" altLang="ko-KR" sz="2000" dirty="0" err="1" smtClean="0"/>
              <a:t>average_salary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number (9,2)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전영민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1" y="188641"/>
            <a:ext cx="7056784" cy="70788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 smtClean="0"/>
              <a:t>문제 </a:t>
            </a:r>
            <a:r>
              <a:rPr lang="en-US" altLang="ko-KR" sz="1000" dirty="0" smtClean="0"/>
              <a:t>1</a:t>
            </a:r>
            <a:endParaRPr lang="ko-KR" altLang="en-US" sz="1000" dirty="0"/>
          </a:p>
          <a:p>
            <a:pPr marL="228600" indent="-228600">
              <a:buAutoNum type="arabicPeriod"/>
            </a:pPr>
            <a:r>
              <a:rPr lang="en-US" altLang="ko-KR" sz="1000" dirty="0" smtClean="0"/>
              <a:t> 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 </a:t>
            </a:r>
            <a:r>
              <a:rPr lang="ko-KR" altLang="en-US" sz="1000" dirty="0"/>
              <a:t>계정으로 접속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신규 테이블 </a:t>
            </a:r>
            <a:r>
              <a:rPr lang="ko-KR" altLang="en-US" sz="1000" dirty="0"/>
              <a:t>생성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550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1" y="2852936"/>
            <a:ext cx="8640959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insert into </a:t>
            </a:r>
            <a:r>
              <a:rPr lang="en-US" altLang="ko-KR" sz="2000" dirty="0" err="1"/>
              <a:t>month_salary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magam_date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department_id</a:t>
            </a:r>
            <a:r>
              <a:rPr lang="en-US" altLang="ko-KR" sz="2000" dirty="0"/>
              <a:t>) </a:t>
            </a:r>
          </a:p>
          <a:p>
            <a:r>
              <a:rPr lang="en-US" altLang="ko-KR" sz="2000" dirty="0" smtClean="0"/>
              <a:t>        select </a:t>
            </a:r>
            <a:r>
              <a:rPr lang="en-US" altLang="ko-KR" sz="2000" dirty="0" err="1"/>
              <a:t>last_day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sysdate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department_id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from </a:t>
            </a:r>
            <a:r>
              <a:rPr lang="en-US" altLang="ko-KR" sz="2000" dirty="0"/>
              <a:t>employees </a:t>
            </a:r>
            <a:endParaRPr lang="en-US" altLang="ko-KR" sz="2000" dirty="0" smtClean="0"/>
          </a:p>
          <a:p>
            <a:r>
              <a:rPr lang="en-US" altLang="ko-KR" sz="2000"/>
              <a:t> </a:t>
            </a:r>
            <a:r>
              <a:rPr lang="en-US" altLang="ko-KR" sz="2000" smtClean="0"/>
              <a:t>       group </a:t>
            </a:r>
            <a:r>
              <a:rPr lang="en-US" altLang="ko-KR" sz="2000" dirty="0"/>
              <a:t>by </a:t>
            </a:r>
            <a:r>
              <a:rPr lang="en-US" altLang="ko-KR" sz="2000" dirty="0" err="1"/>
              <a:t>department_id</a:t>
            </a: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1521" y="188641"/>
            <a:ext cx="7056784" cy="5539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 smtClean="0"/>
              <a:t>문제 </a:t>
            </a:r>
            <a:r>
              <a:rPr lang="en-US" altLang="ko-KR" sz="1000" dirty="0" smtClean="0"/>
              <a:t>2</a:t>
            </a:r>
            <a:endParaRPr lang="ko-KR" altLang="en-US" sz="1000" dirty="0"/>
          </a:p>
          <a:p>
            <a:pPr marL="228600" indent="-228600">
              <a:buAutoNum type="arabicPeriod"/>
            </a:pPr>
            <a:r>
              <a:rPr lang="en-US" altLang="ko-KR" sz="1000" dirty="0" smtClean="0"/>
              <a:t>employees </a:t>
            </a:r>
            <a:r>
              <a:rPr lang="ko-KR" altLang="en-US" sz="1000" dirty="0" err="1"/>
              <a:t>컬럼을</a:t>
            </a:r>
            <a:r>
              <a:rPr lang="ko-KR" altLang="en-US" sz="1000" dirty="0"/>
              <a:t> 이용해서 </a:t>
            </a:r>
            <a:r>
              <a:rPr lang="ko-KR" altLang="en-US" sz="1000" dirty="0" err="1"/>
              <a:t>이번달</a:t>
            </a:r>
            <a:r>
              <a:rPr lang="ko-KR" altLang="en-US" sz="1000" dirty="0"/>
              <a:t> 말일을 입력한다</a:t>
            </a:r>
            <a:r>
              <a:rPr lang="en-US" altLang="ko-KR" sz="1000" dirty="0"/>
              <a:t>. </a:t>
            </a:r>
            <a:r>
              <a:rPr lang="ko-KR" altLang="en-US" sz="1000" dirty="0"/>
              <a:t>서브쿼리를 이용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/>
              <a:t>employees </a:t>
            </a:r>
            <a:r>
              <a:rPr lang="ko-KR" altLang="en-US" sz="1000" dirty="0" err="1"/>
              <a:t>컬럼에서</a:t>
            </a:r>
            <a:r>
              <a:rPr lang="ko-KR" altLang="en-US" sz="1000" dirty="0"/>
              <a:t> </a:t>
            </a:r>
            <a:r>
              <a:rPr lang="en-US" altLang="ko-KR" sz="1000" dirty="0" err="1"/>
              <a:t>department_Id</a:t>
            </a:r>
            <a:r>
              <a:rPr lang="en-US" altLang="ko-KR" sz="1000" dirty="0"/>
              <a:t> </a:t>
            </a:r>
            <a:r>
              <a:rPr lang="ko-KR" altLang="en-US" sz="1000" dirty="0"/>
              <a:t>그룹별로 </a:t>
            </a:r>
            <a:r>
              <a:rPr lang="ko-KR" altLang="en-US" sz="1000" dirty="0" err="1"/>
              <a:t>한개씩</a:t>
            </a:r>
            <a:r>
              <a:rPr lang="ko-KR" altLang="en-US" sz="1000" dirty="0"/>
              <a:t> 넣는다</a:t>
            </a:r>
            <a:r>
              <a:rPr lang="en-US" altLang="ko-KR" sz="1000" dirty="0"/>
              <a:t>. group by</a:t>
            </a:r>
            <a:r>
              <a:rPr lang="ko-KR" altLang="en-US" sz="1000" dirty="0"/>
              <a:t>를 이용</a:t>
            </a:r>
          </a:p>
        </p:txBody>
      </p:sp>
    </p:spTree>
    <p:extLst>
      <p:ext uri="{BB962C8B-B14F-4D97-AF65-F5344CB8AC3E}">
        <p14:creationId xmlns:p14="http://schemas.microsoft.com/office/powerpoint/2010/main" val="302663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20" y="704128"/>
            <a:ext cx="9180617" cy="5358482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44824"/>
            <a:ext cx="8640959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update </a:t>
            </a:r>
            <a:r>
              <a:rPr lang="en-US" altLang="ko-KR" sz="2000" dirty="0" err="1"/>
              <a:t>month_salary</a:t>
            </a:r>
            <a:r>
              <a:rPr lang="en-US" altLang="ko-KR" sz="2000" dirty="0"/>
              <a:t> a </a:t>
            </a:r>
          </a:p>
          <a:p>
            <a:r>
              <a:rPr lang="en-US" altLang="ko-KR" sz="2000" dirty="0" smtClean="0"/>
              <a:t>     set </a:t>
            </a:r>
            <a:r>
              <a:rPr lang="en-US" altLang="ko-KR" sz="2000" dirty="0" err="1"/>
              <a:t>a.emp_count</a:t>
            </a:r>
            <a:r>
              <a:rPr lang="en-US" altLang="ko-KR" sz="2000" dirty="0"/>
              <a:t> = (select count(*) 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	from </a:t>
            </a:r>
            <a:r>
              <a:rPr lang="en-US" altLang="ko-KR" sz="2000" dirty="0"/>
              <a:t>employees k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where </a:t>
            </a:r>
            <a:r>
              <a:rPr lang="en-US" altLang="ko-KR" sz="2000" dirty="0" err="1"/>
              <a:t>k.department_id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a.department_id</a:t>
            </a:r>
            <a:endParaRPr lang="en-US" altLang="ko-KR" sz="2000" dirty="0"/>
          </a:p>
          <a:p>
            <a:r>
              <a:rPr lang="en-US" altLang="ko-KR" sz="2000" dirty="0" smtClean="0"/>
              <a:t>                               group </a:t>
            </a:r>
            <a:r>
              <a:rPr lang="en-US" altLang="ko-KR" sz="2000" dirty="0"/>
              <a:t>by </a:t>
            </a:r>
            <a:r>
              <a:rPr lang="en-US" altLang="ko-KR" sz="2000" dirty="0" err="1"/>
              <a:t>k.department_id</a:t>
            </a:r>
            <a:r>
              <a:rPr lang="en-US" altLang="ko-KR" sz="2000" dirty="0"/>
              <a:t>), </a:t>
            </a:r>
          </a:p>
          <a:p>
            <a:r>
              <a:rPr lang="en-US" altLang="ko-KR" sz="2000" dirty="0" smtClean="0"/>
              <a:t>          </a:t>
            </a:r>
            <a:r>
              <a:rPr lang="en-US" altLang="ko-KR" sz="2000" dirty="0" err="1" smtClean="0"/>
              <a:t>a.total_salary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(select sum(</a:t>
            </a:r>
            <a:r>
              <a:rPr lang="en-US" altLang="ko-KR" sz="2000" dirty="0" err="1"/>
              <a:t>k.salary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from </a:t>
            </a:r>
            <a:r>
              <a:rPr lang="en-US" altLang="ko-KR" sz="2000" dirty="0"/>
              <a:t>employees k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where </a:t>
            </a:r>
            <a:r>
              <a:rPr lang="en-US" altLang="ko-KR" sz="2000" dirty="0" err="1"/>
              <a:t>k.department_id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a.department_id</a:t>
            </a:r>
            <a:endParaRPr lang="en-US" altLang="ko-KR" sz="2000" dirty="0"/>
          </a:p>
          <a:p>
            <a:r>
              <a:rPr lang="en-US" altLang="ko-KR" sz="2000" dirty="0" smtClean="0"/>
              <a:t>                               group </a:t>
            </a:r>
            <a:r>
              <a:rPr lang="en-US" altLang="ko-KR" sz="2000" dirty="0"/>
              <a:t>by </a:t>
            </a:r>
            <a:r>
              <a:rPr lang="en-US" altLang="ko-KR" sz="2000" dirty="0" err="1"/>
              <a:t>k.department_id</a:t>
            </a:r>
            <a:r>
              <a:rPr lang="en-US" altLang="ko-KR" sz="2000" dirty="0"/>
              <a:t>),</a:t>
            </a:r>
          </a:p>
          <a:p>
            <a:r>
              <a:rPr lang="en-US" altLang="ko-KR" sz="2000" dirty="0" smtClean="0"/>
              <a:t>          </a:t>
            </a:r>
            <a:r>
              <a:rPr lang="en-US" altLang="ko-KR" sz="2000" dirty="0" err="1" smtClean="0"/>
              <a:t>a.average_salary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(select round(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k.salary</a:t>
            </a:r>
            <a:r>
              <a:rPr lang="en-US" altLang="ko-KR" sz="2000" dirty="0"/>
              <a:t>))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from </a:t>
            </a:r>
            <a:r>
              <a:rPr lang="en-US" altLang="ko-KR" sz="2000" dirty="0"/>
              <a:t>employees k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where </a:t>
            </a:r>
            <a:r>
              <a:rPr lang="en-US" altLang="ko-KR" sz="2000" dirty="0" err="1"/>
              <a:t>k.department_id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a.department_id</a:t>
            </a:r>
            <a:endParaRPr lang="en-US" altLang="ko-KR" sz="2000" dirty="0"/>
          </a:p>
          <a:p>
            <a:r>
              <a:rPr lang="en-US" altLang="ko-KR" sz="2000" dirty="0" smtClean="0"/>
              <a:t>                               group </a:t>
            </a:r>
            <a:r>
              <a:rPr lang="en-US" altLang="ko-KR" sz="2000" dirty="0"/>
              <a:t>by </a:t>
            </a:r>
            <a:r>
              <a:rPr lang="en-US" altLang="ko-KR" sz="2000" dirty="0" err="1"/>
              <a:t>k.department_id</a:t>
            </a:r>
            <a:r>
              <a:rPr lang="en-US" altLang="ko-KR" sz="2000" dirty="0"/>
              <a:t>)</a:t>
            </a:r>
            <a:endParaRPr lang="en-US" altLang="ko-KR" sz="20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전영민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1" y="188641"/>
            <a:ext cx="7056784" cy="1477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 smtClean="0"/>
              <a:t>문제 </a:t>
            </a:r>
            <a:r>
              <a:rPr lang="en-US" altLang="ko-KR" sz="1000" dirty="0" smtClean="0"/>
              <a:t>3</a:t>
            </a:r>
            <a:endParaRPr lang="ko-KR" altLang="en-US" sz="1000" dirty="0"/>
          </a:p>
          <a:p>
            <a:pPr marL="228600" indent="-228600">
              <a:buAutoNum type="arabicPeriod"/>
            </a:pPr>
            <a:r>
              <a:rPr lang="en-US" altLang="ko-KR" sz="1000" dirty="0" smtClean="0"/>
              <a:t> 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 </a:t>
            </a:r>
            <a:r>
              <a:rPr lang="ko-KR" altLang="en-US" sz="1000" dirty="0"/>
              <a:t>계정으로 접속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아래 </a:t>
            </a:r>
            <a:r>
              <a:rPr lang="ko-KR" altLang="en-US" sz="1000" dirty="0"/>
              <a:t>방법으로 테이블을 생성</a:t>
            </a:r>
          </a:p>
          <a:p>
            <a:r>
              <a:rPr lang="en-US" altLang="ko-KR" sz="1000" dirty="0"/>
              <a:t>CREATE TABLE </a:t>
            </a:r>
            <a:r>
              <a:rPr lang="en-US" altLang="ko-KR" sz="1000" dirty="0" err="1"/>
              <a:t>month_salary</a:t>
            </a:r>
            <a:r>
              <a:rPr lang="en-US" altLang="ko-KR" sz="1000" dirty="0"/>
              <a:t> (</a:t>
            </a:r>
          </a:p>
          <a:p>
            <a:r>
              <a:rPr lang="en-US" altLang="ko-KR" sz="1000" dirty="0" err="1" smtClean="0"/>
              <a:t>magam_date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DATE not null, </a:t>
            </a:r>
          </a:p>
          <a:p>
            <a:r>
              <a:rPr lang="en-US" altLang="ko-KR" sz="1000" dirty="0" err="1" smtClean="0"/>
              <a:t>department_id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number,</a:t>
            </a:r>
          </a:p>
          <a:p>
            <a:r>
              <a:rPr lang="en-US" altLang="ko-KR" sz="1000" dirty="0" err="1" smtClean="0"/>
              <a:t>emp_count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number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err="1" smtClean="0"/>
              <a:t>total_salary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number(9,2),</a:t>
            </a:r>
          </a:p>
          <a:p>
            <a:r>
              <a:rPr lang="en-US" altLang="ko-KR" sz="1000" dirty="0" err="1" smtClean="0"/>
              <a:t>average_salary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number (9,2)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44824"/>
            <a:ext cx="864095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update </a:t>
            </a:r>
            <a:r>
              <a:rPr lang="en-US" altLang="ko-KR" sz="2000" dirty="0" err="1"/>
              <a:t>month_salary</a:t>
            </a:r>
            <a:r>
              <a:rPr lang="en-US" altLang="ko-KR" sz="2000" dirty="0"/>
              <a:t> a </a:t>
            </a:r>
          </a:p>
          <a:p>
            <a:r>
              <a:rPr lang="en-US" altLang="ko-KR" sz="2000" dirty="0" smtClean="0"/>
              <a:t>	set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a.emp_count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a.total_salary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a.average_salary</a:t>
            </a:r>
            <a:r>
              <a:rPr lang="en-US" altLang="ko-KR" sz="2000" dirty="0"/>
              <a:t>) = 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(</a:t>
            </a:r>
            <a:r>
              <a:rPr lang="en-US" altLang="ko-KR" sz="2000" dirty="0"/>
              <a:t>select count(*),  </a:t>
            </a:r>
            <a:r>
              <a:rPr lang="en-US" altLang="ko-KR" sz="2000" dirty="0" smtClean="0"/>
              <a:t>sum(</a:t>
            </a:r>
            <a:r>
              <a:rPr lang="en-US" altLang="ko-KR" sz="2000" dirty="0" err="1" smtClean="0"/>
              <a:t>k.salary</a:t>
            </a:r>
            <a:r>
              <a:rPr lang="en-US" altLang="ko-KR" sz="2000" dirty="0" smtClean="0"/>
              <a:t>), round(</a:t>
            </a:r>
            <a:r>
              <a:rPr lang="en-US" altLang="ko-KR" sz="2000" dirty="0" err="1" smtClean="0"/>
              <a:t>avg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k.salary</a:t>
            </a:r>
            <a:r>
              <a:rPr lang="en-US" altLang="ko-KR" sz="2000" dirty="0"/>
              <a:t>)) 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from </a:t>
            </a:r>
            <a:r>
              <a:rPr lang="en-US" altLang="ko-KR" sz="2000" dirty="0"/>
              <a:t>employees k </a:t>
            </a:r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where </a:t>
            </a:r>
            <a:r>
              <a:rPr lang="en-US" altLang="ko-KR" sz="2000" dirty="0" err="1"/>
              <a:t>k.department_id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a.department_id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 smtClean="0"/>
              <a:t>		group </a:t>
            </a:r>
            <a:r>
              <a:rPr lang="en-US" altLang="ko-KR" sz="2000" dirty="0"/>
              <a:t>by </a:t>
            </a:r>
            <a:r>
              <a:rPr lang="en-US" altLang="ko-KR" sz="2000" dirty="0" err="1"/>
              <a:t>k.department_id</a:t>
            </a:r>
            <a:r>
              <a:rPr lang="en-US" altLang="ko-KR" sz="2000" dirty="0"/>
              <a:t>)</a:t>
            </a:r>
            <a:endParaRPr lang="en-US" altLang="ko-KR" sz="20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전영민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1" y="188641"/>
            <a:ext cx="7056784" cy="40011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 smtClean="0"/>
              <a:t>문제 </a:t>
            </a:r>
            <a:r>
              <a:rPr lang="en-US" altLang="ko-KR" sz="1000" smtClean="0"/>
              <a:t>4</a:t>
            </a:r>
            <a:endParaRPr lang="ko-KR" altLang="en-US" sz="1000" dirty="0"/>
          </a:p>
          <a:p>
            <a:pPr marL="228600" indent="-228600">
              <a:buAutoNum type="arabicPeriod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다른 문법형식으로 진행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879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20" y="252930"/>
            <a:ext cx="9180617" cy="626087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143</Words>
  <Application>Microsoft Office PowerPoint</Application>
  <PresentationFormat>화면 슬라이드 쇼(4:3)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SEC</cp:lastModifiedBy>
  <cp:revision>34</cp:revision>
  <dcterms:created xsi:type="dcterms:W3CDTF">2016-08-05T02:33:29Z</dcterms:created>
  <dcterms:modified xsi:type="dcterms:W3CDTF">2016-08-17T01:09:15Z</dcterms:modified>
</cp:coreProperties>
</file>