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2A14D-482B-4A6E-A8D8-CA6ACD9091C5}" type="datetimeFigureOut">
              <a:rPr lang="ko-KR" altLang="en-US" smtClean="0"/>
              <a:t>2016-08-19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774F7-8392-48DD-8C6C-9689F3700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829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409-4F5A-4020-BD04-E21967033D4D}" type="datetime1">
              <a:rPr lang="ko-KR" altLang="en-US" smtClean="0"/>
              <a:t>2016-08-19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3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3C1D-E31A-435B-A7F9-025DA02BF7A9}" type="datetime1">
              <a:rPr lang="ko-KR" altLang="en-US" smtClean="0"/>
              <a:t>2016-08-19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6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6D10-2FFB-40C6-BF1B-CDD45327E11C}" type="datetime1">
              <a:rPr lang="ko-KR" altLang="en-US" smtClean="0"/>
              <a:t>2016-08-19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52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1C86-4B76-456A-A5A1-1A1450CFFB73}" type="datetime1">
              <a:rPr lang="ko-KR" altLang="en-US" smtClean="0"/>
              <a:t>2016-08-19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4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F1A1-033E-4F46-911C-3D74B15FA389}" type="datetime1">
              <a:rPr lang="ko-KR" altLang="en-US" smtClean="0"/>
              <a:t>2016-08-19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11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9A9-8C9F-4F47-BBAC-B3B253B94268}" type="datetime1">
              <a:rPr lang="ko-KR" altLang="en-US" smtClean="0"/>
              <a:t>2016-08-19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67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42FA-9A99-4F9F-A9E8-CEF63991B7A0}" type="datetime1">
              <a:rPr lang="ko-KR" altLang="en-US" smtClean="0"/>
              <a:t>2016-08-19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35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AD9E-37A6-4BDC-9099-0A2C75830781}" type="datetime1">
              <a:rPr lang="ko-KR" altLang="en-US" smtClean="0"/>
              <a:t>2016-08-19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02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95A9-344C-4564-838E-676251CF7E7F}" type="datetime1">
              <a:rPr lang="ko-KR" altLang="en-US" smtClean="0"/>
              <a:t>2016-08-19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9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F2CB-C75C-4C18-98B2-2B270BEE574E}" type="datetime1">
              <a:rPr lang="ko-KR" altLang="en-US" smtClean="0"/>
              <a:t>2016-08-19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58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2B24-B908-4797-A2B5-FA964A2039E7}" type="datetime1">
              <a:rPr lang="ko-KR" altLang="en-US" smtClean="0"/>
              <a:t>2016-08-19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8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79A1-603D-4F05-AD80-6E74C726D0ED}" type="datetime1">
              <a:rPr lang="ko-KR" altLang="en-US" smtClean="0"/>
              <a:t>2016-08-19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83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1" y="1803588"/>
            <a:ext cx="8640959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/>
              <a:t>CREATE TABLE EMPTEST(</a:t>
            </a:r>
          </a:p>
          <a:p>
            <a:r>
              <a:rPr lang="en-US" altLang="ko-KR" sz="1200" dirty="0" smtClean="0"/>
              <a:t>           EMPLOYEE_ID </a:t>
            </a:r>
            <a:r>
              <a:rPr lang="en-US" altLang="ko-KR" sz="1200" dirty="0"/>
              <a:t>NUMBER(6), </a:t>
            </a:r>
          </a:p>
          <a:p>
            <a:r>
              <a:rPr lang="en-US" altLang="ko-KR" sz="1200" dirty="0" smtClean="0"/>
              <a:t>           FIRST_NAME </a:t>
            </a:r>
            <a:r>
              <a:rPr lang="en-US" altLang="ko-KR" sz="1200" dirty="0"/>
              <a:t>VARCHAR2(20),</a:t>
            </a:r>
          </a:p>
          <a:p>
            <a:r>
              <a:rPr lang="en-US" altLang="ko-KR" sz="1200" dirty="0" smtClean="0"/>
              <a:t>           LAST_NAME </a:t>
            </a:r>
            <a:r>
              <a:rPr lang="en-US" altLang="ko-KR" sz="1200" dirty="0"/>
              <a:t>VARCHAR2(25) CONSTRAINT EMPT_LAST_NAME_NN NOT NULL,</a:t>
            </a:r>
          </a:p>
          <a:p>
            <a:r>
              <a:rPr lang="en-US" altLang="ko-KR" sz="1200" dirty="0" smtClean="0"/>
              <a:t>           EMAIL </a:t>
            </a:r>
            <a:r>
              <a:rPr lang="en-US" altLang="ko-KR" sz="1200" dirty="0"/>
              <a:t>VARCHAR2(25) CONSTRAINT EMPT_EMAIL_NN NOT NULL,</a:t>
            </a:r>
          </a:p>
          <a:p>
            <a:r>
              <a:rPr lang="en-US" altLang="ko-KR" sz="1200" dirty="0" smtClean="0"/>
              <a:t>           PHONE_NUMBER </a:t>
            </a:r>
            <a:r>
              <a:rPr lang="en-US" altLang="ko-KR" sz="1200" dirty="0"/>
              <a:t>VARCHAR2(20),</a:t>
            </a:r>
          </a:p>
          <a:p>
            <a:r>
              <a:rPr lang="en-US" altLang="ko-KR" sz="1200" dirty="0" smtClean="0"/>
              <a:t>           HIRE_DATE </a:t>
            </a:r>
            <a:r>
              <a:rPr lang="en-US" altLang="ko-KR" sz="1200" dirty="0"/>
              <a:t>DATE CONSTRAINT EMPT_HIRE_DATE_NN NOT NULL,</a:t>
            </a:r>
          </a:p>
          <a:p>
            <a:r>
              <a:rPr lang="en-US" altLang="ko-KR" sz="1200" dirty="0" smtClean="0"/>
              <a:t>           JOB_ID </a:t>
            </a:r>
            <a:r>
              <a:rPr lang="en-US" altLang="ko-KR" sz="1200" dirty="0"/>
              <a:t>VARCHAR2(10) CONSTRAINT EMPT_JOBID_NN NOT NULL,</a:t>
            </a:r>
          </a:p>
          <a:p>
            <a:r>
              <a:rPr lang="en-US" altLang="ko-KR" sz="1200" dirty="0" smtClean="0"/>
              <a:t>           SALARY </a:t>
            </a:r>
            <a:r>
              <a:rPr lang="en-US" altLang="ko-KR" sz="1200" dirty="0"/>
              <a:t>NUMBER(8,2),</a:t>
            </a:r>
          </a:p>
          <a:p>
            <a:r>
              <a:rPr lang="en-US" altLang="ko-KR" sz="1200" dirty="0" smtClean="0"/>
              <a:t>           COMMISION_PCT </a:t>
            </a:r>
            <a:r>
              <a:rPr lang="en-US" altLang="ko-KR" sz="1200" dirty="0"/>
              <a:t>NUMBER(2,2),</a:t>
            </a:r>
          </a:p>
          <a:p>
            <a:r>
              <a:rPr lang="en-US" altLang="ko-KR" sz="1200" dirty="0" smtClean="0"/>
              <a:t>           MANAGER_ID </a:t>
            </a:r>
            <a:r>
              <a:rPr lang="en-US" altLang="ko-KR" sz="1200" dirty="0"/>
              <a:t>NUMBER(6),</a:t>
            </a:r>
          </a:p>
          <a:p>
            <a:r>
              <a:rPr lang="en-US" altLang="ko-KR" sz="1200" dirty="0" smtClean="0"/>
              <a:t>           DEPARTMENT_ID </a:t>
            </a:r>
            <a:r>
              <a:rPr lang="en-US" altLang="ko-KR" sz="1200" dirty="0"/>
              <a:t>NUMBER(4),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        CONSTRAINT </a:t>
            </a:r>
            <a:r>
              <a:rPr lang="en-US" altLang="ko-KR" sz="1200" dirty="0"/>
              <a:t>EMPT_EMP_ID_PK PRIMARY KEY (EMPLOYEE_ID),</a:t>
            </a:r>
          </a:p>
          <a:p>
            <a:r>
              <a:rPr lang="en-US" altLang="ko-KR" sz="1200" dirty="0" smtClean="0"/>
              <a:t>           CONSTRAINT </a:t>
            </a:r>
            <a:r>
              <a:rPr lang="en-US" altLang="ko-KR" sz="1200" dirty="0"/>
              <a:t>EMPT_EMAIL_UK UNIQUE (EMAIL),</a:t>
            </a:r>
          </a:p>
          <a:p>
            <a:r>
              <a:rPr lang="en-US" altLang="ko-KR" sz="1200" dirty="0" smtClean="0"/>
              <a:t>           CONSTRAINT </a:t>
            </a:r>
            <a:r>
              <a:rPr lang="en-US" altLang="ko-KR" sz="1200" dirty="0"/>
              <a:t>EMPT_SALARY_MIN CHECK(salary &gt; 0),</a:t>
            </a:r>
          </a:p>
          <a:p>
            <a:r>
              <a:rPr lang="en-US" altLang="ko-KR" sz="1200" dirty="0" smtClean="0"/>
              <a:t>           CONSTRAINT </a:t>
            </a:r>
            <a:r>
              <a:rPr lang="en-US" altLang="ko-KR" sz="1200" dirty="0"/>
              <a:t>EMPT_DEPT_FK FOREIGN KEY (DEPARTMENT_ID) REFERENCES </a:t>
            </a:r>
            <a:r>
              <a:rPr lang="en-US" altLang="ko-KR" sz="1200" dirty="0" smtClean="0"/>
              <a:t>DEPARTMENTS(DEPARTMENT_ID</a:t>
            </a:r>
            <a:r>
              <a:rPr lang="en-US" altLang="ko-KR" sz="1200" dirty="0"/>
              <a:t>),</a:t>
            </a:r>
          </a:p>
          <a:p>
            <a:r>
              <a:rPr lang="en-US" altLang="ko-KR" sz="1200" dirty="0" smtClean="0"/>
              <a:t>           CONSTRAINT </a:t>
            </a:r>
            <a:r>
              <a:rPr lang="en-US" altLang="ko-KR" sz="1200" dirty="0"/>
              <a:t>EMPT_JOB_FK FOREIGN KEY (JOB_ID) REFERENCES JOBS(JOB_ID),</a:t>
            </a:r>
          </a:p>
          <a:p>
            <a:r>
              <a:rPr lang="en-US" altLang="ko-KR" sz="1200" dirty="0" smtClean="0"/>
              <a:t>           CONSTRAINT </a:t>
            </a:r>
            <a:r>
              <a:rPr lang="en-US" altLang="ko-KR" sz="1200" dirty="0"/>
              <a:t>EMPT_MANAGER_FK FOREIGN KEY (MANAGER_ID) REFERENCES EMPLOYEES(EMPLOYEE_ID)</a:t>
            </a:r>
          </a:p>
          <a:p>
            <a:r>
              <a:rPr lang="en-US" altLang="ko-KR" sz="1200" dirty="0"/>
              <a:t>)</a:t>
            </a:r>
            <a:endParaRPr lang="en-US" altLang="ko-KR" sz="12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ko-KR" altLang="en-US" dirty="0" smtClean="0"/>
              <a:t>전영민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1521" y="188641"/>
            <a:ext cx="7056784" cy="70788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000" dirty="0" smtClean="0"/>
              <a:t>문</a:t>
            </a:r>
            <a:r>
              <a:rPr lang="ko-KR" altLang="en-US" sz="1000" dirty="0"/>
              <a:t>제</a:t>
            </a:r>
            <a:endParaRPr lang="en-US" altLang="ko-KR" sz="1000" dirty="0" smtClean="0"/>
          </a:p>
          <a:p>
            <a:r>
              <a:rPr lang="en-US" altLang="ko-KR" sz="1000" dirty="0" smtClean="0"/>
              <a:t>1. HR </a:t>
            </a:r>
            <a:r>
              <a:rPr lang="ko-KR" altLang="en-US" sz="1000" dirty="0"/>
              <a:t>계정으로 접속</a:t>
            </a:r>
          </a:p>
          <a:p>
            <a:r>
              <a:rPr lang="en-US" altLang="ko-KR" sz="1000" dirty="0" smtClean="0"/>
              <a:t>2. EMPLOYEES </a:t>
            </a:r>
            <a:r>
              <a:rPr lang="ko-KR" altLang="en-US" sz="1000" dirty="0"/>
              <a:t>테이블과 똑같은 구성으로 </a:t>
            </a:r>
            <a:r>
              <a:rPr lang="en-US" altLang="ko-KR" sz="1000" dirty="0"/>
              <a:t>EMPTEST </a:t>
            </a:r>
            <a:r>
              <a:rPr lang="ko-KR" altLang="en-US" sz="1000" dirty="0"/>
              <a:t>테이블 만들기</a:t>
            </a:r>
          </a:p>
          <a:p>
            <a:r>
              <a:rPr lang="en-US" altLang="ko-KR" sz="1000" dirty="0"/>
              <a:t>3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테이블 </a:t>
            </a:r>
            <a:r>
              <a:rPr lang="ko-KR" altLang="en-US" sz="1000" dirty="0"/>
              <a:t>레벨방식으로 제작 </a:t>
            </a:r>
            <a:r>
              <a:rPr lang="en-US" altLang="ko-KR" sz="1000" dirty="0"/>
              <a:t>(</a:t>
            </a:r>
            <a:r>
              <a:rPr lang="ko-KR" altLang="en-US" sz="1000" dirty="0"/>
              <a:t>제약조건 포함</a:t>
            </a:r>
            <a:r>
              <a:rPr lang="en-US" altLang="ko-KR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500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20" y="1009716"/>
            <a:ext cx="9180617" cy="4747306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83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151</Words>
  <Application>Microsoft Office PowerPoint</Application>
  <PresentationFormat>화면 슬라이드 쇼(4:3)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SEC</dc:creator>
  <cp:lastModifiedBy>SEC</cp:lastModifiedBy>
  <cp:revision>35</cp:revision>
  <dcterms:created xsi:type="dcterms:W3CDTF">2016-08-05T02:33:29Z</dcterms:created>
  <dcterms:modified xsi:type="dcterms:W3CDTF">2016-08-19T02:50:36Z</dcterms:modified>
</cp:coreProperties>
</file>