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2A14D-482B-4A6E-A8D8-CA6ACD9091C5}" type="datetimeFigureOut">
              <a:rPr lang="ko-KR" altLang="en-US" smtClean="0"/>
              <a:t>2016-08-23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C774F7-8392-48DD-8C6C-9689F3700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829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9409-4F5A-4020-BD04-E21967033D4D}" type="datetime1">
              <a:rPr lang="ko-KR" altLang="en-US" smtClean="0"/>
              <a:t>2016-08-23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4038-5298-4EE9-8B8B-AA44A93D9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23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53C1D-E31A-435B-A7F9-025DA02BF7A9}" type="datetime1">
              <a:rPr lang="ko-KR" altLang="en-US" smtClean="0"/>
              <a:t>2016-08-23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4038-5298-4EE9-8B8B-AA44A93D9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963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06D10-2FFB-40C6-BF1B-CDD45327E11C}" type="datetime1">
              <a:rPr lang="ko-KR" altLang="en-US" smtClean="0"/>
              <a:t>2016-08-23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4038-5298-4EE9-8B8B-AA44A93D9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521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1C86-4B76-456A-A5A1-1A1450CFFB73}" type="datetime1">
              <a:rPr lang="ko-KR" altLang="en-US" smtClean="0"/>
              <a:t>2016-08-23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4038-5298-4EE9-8B8B-AA44A93D9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749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F1A1-033E-4F46-911C-3D74B15FA389}" type="datetime1">
              <a:rPr lang="ko-KR" altLang="en-US" smtClean="0"/>
              <a:t>2016-08-23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4038-5298-4EE9-8B8B-AA44A93D9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114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8A9A9-8C9F-4F47-BBAC-B3B253B94268}" type="datetime1">
              <a:rPr lang="ko-KR" altLang="en-US" smtClean="0"/>
              <a:t>2016-08-23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4038-5298-4EE9-8B8B-AA44A93D9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673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142FA-9A99-4F9F-A9E8-CEF63991B7A0}" type="datetime1">
              <a:rPr lang="ko-KR" altLang="en-US" smtClean="0"/>
              <a:t>2016-08-23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4038-5298-4EE9-8B8B-AA44A93D9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35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AD9E-37A6-4BDC-9099-0A2C75830781}" type="datetime1">
              <a:rPr lang="ko-KR" altLang="en-US" smtClean="0"/>
              <a:t>2016-08-23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4038-5298-4EE9-8B8B-AA44A93D9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02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295A9-344C-4564-838E-676251CF7E7F}" type="datetime1">
              <a:rPr lang="ko-KR" altLang="en-US" smtClean="0"/>
              <a:t>2016-08-23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4038-5298-4EE9-8B8B-AA44A93D9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195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F2CB-C75C-4C18-98B2-2B270BEE574E}" type="datetime1">
              <a:rPr lang="ko-KR" altLang="en-US" smtClean="0"/>
              <a:t>2016-08-23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4038-5298-4EE9-8B8B-AA44A93D9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58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2B24-B908-4797-A2B5-FA964A2039E7}" type="datetime1">
              <a:rPr lang="ko-KR" altLang="en-US" smtClean="0"/>
              <a:t>2016-08-23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4038-5298-4EE9-8B8B-AA44A93D9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789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079A1-603D-4F05-AD80-6E74C726D0ED}" type="datetime1">
              <a:rPr lang="ko-KR" altLang="en-US" smtClean="0"/>
              <a:t>2016-08-23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34038-5298-4EE9-8B8B-AA44A93D9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833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1" y="1844824"/>
            <a:ext cx="8640959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/>
              <a:t>Create or replace view hiredate_24rank_view (Ranking, </a:t>
            </a:r>
            <a:r>
              <a:rPr lang="en-US" altLang="ko-KR" dirty="0" err="1"/>
              <a:t>Empno,ename</a:t>
            </a:r>
            <a:r>
              <a:rPr lang="en-US" altLang="ko-KR" dirty="0"/>
              <a:t>, </a:t>
            </a:r>
            <a:r>
              <a:rPr lang="en-US" altLang="ko-KR" dirty="0" err="1"/>
              <a:t>hiredate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as</a:t>
            </a:r>
          </a:p>
          <a:p>
            <a:r>
              <a:rPr lang="en-US" altLang="ko-KR" dirty="0" smtClean="0"/>
              <a:t>Select </a:t>
            </a:r>
            <a:r>
              <a:rPr lang="en-US" altLang="ko-KR" dirty="0" err="1"/>
              <a:t>rn</a:t>
            </a:r>
            <a:r>
              <a:rPr lang="en-US" altLang="ko-KR" dirty="0"/>
              <a:t>, </a:t>
            </a:r>
            <a:r>
              <a:rPr lang="en-US" altLang="ko-KR" dirty="0" err="1"/>
              <a:t>empno</a:t>
            </a:r>
            <a:r>
              <a:rPr lang="en-US" altLang="ko-KR" dirty="0"/>
              <a:t>, </a:t>
            </a:r>
            <a:r>
              <a:rPr lang="en-US" altLang="ko-KR" dirty="0" err="1"/>
              <a:t>ename</a:t>
            </a:r>
            <a:r>
              <a:rPr lang="en-US" altLang="ko-KR" dirty="0"/>
              <a:t>, </a:t>
            </a:r>
            <a:r>
              <a:rPr lang="en-US" altLang="ko-KR" dirty="0" err="1"/>
              <a:t>hiredate</a:t>
            </a:r>
            <a:endParaRPr lang="en-US" altLang="ko-KR" dirty="0"/>
          </a:p>
          <a:p>
            <a:r>
              <a:rPr lang="en-US" altLang="ko-KR" dirty="0" smtClean="0"/>
              <a:t>        From </a:t>
            </a:r>
            <a:r>
              <a:rPr lang="en-US" altLang="ko-KR" dirty="0"/>
              <a:t>(Select </a:t>
            </a:r>
            <a:r>
              <a:rPr lang="en-US" altLang="ko-KR" dirty="0" err="1"/>
              <a:t>rownum</a:t>
            </a:r>
            <a:r>
              <a:rPr lang="en-US" altLang="ko-KR" dirty="0"/>
              <a:t> </a:t>
            </a:r>
            <a:r>
              <a:rPr lang="en-US" altLang="ko-KR" dirty="0" err="1"/>
              <a:t>rn</a:t>
            </a:r>
            <a:r>
              <a:rPr lang="en-US" altLang="ko-KR" dirty="0"/>
              <a:t>, </a:t>
            </a:r>
            <a:r>
              <a:rPr lang="en-US" altLang="ko-KR" dirty="0" err="1"/>
              <a:t>empno</a:t>
            </a:r>
            <a:r>
              <a:rPr lang="en-US" altLang="ko-KR" dirty="0"/>
              <a:t>, </a:t>
            </a:r>
            <a:r>
              <a:rPr lang="en-US" altLang="ko-KR" dirty="0" err="1"/>
              <a:t>ename</a:t>
            </a:r>
            <a:r>
              <a:rPr lang="en-US" altLang="ko-KR" dirty="0"/>
              <a:t>, </a:t>
            </a:r>
            <a:r>
              <a:rPr lang="en-US" altLang="ko-KR" dirty="0" err="1"/>
              <a:t>hiredate</a:t>
            </a:r>
            <a:endParaRPr lang="en-US" altLang="ko-KR" dirty="0"/>
          </a:p>
          <a:p>
            <a:r>
              <a:rPr lang="en-US" altLang="ko-KR" dirty="0" smtClean="0"/>
              <a:t>                From </a:t>
            </a:r>
            <a:r>
              <a:rPr lang="en-US" altLang="ko-KR" dirty="0"/>
              <a:t>(Select </a:t>
            </a:r>
            <a:r>
              <a:rPr lang="en-US" altLang="ko-KR" dirty="0" err="1"/>
              <a:t>empno</a:t>
            </a:r>
            <a:r>
              <a:rPr lang="en-US" altLang="ko-KR" dirty="0"/>
              <a:t>, </a:t>
            </a:r>
            <a:r>
              <a:rPr lang="en-US" altLang="ko-KR" dirty="0" err="1"/>
              <a:t>ename</a:t>
            </a:r>
            <a:r>
              <a:rPr lang="en-US" altLang="ko-KR" dirty="0"/>
              <a:t>, </a:t>
            </a:r>
            <a:r>
              <a:rPr lang="en-US" altLang="ko-KR" dirty="0" err="1"/>
              <a:t>hiredate</a:t>
            </a:r>
            <a:endParaRPr lang="en-US" altLang="ko-KR" dirty="0"/>
          </a:p>
          <a:p>
            <a:r>
              <a:rPr lang="en-US" altLang="ko-KR" dirty="0" smtClean="0"/>
              <a:t>                        From </a:t>
            </a:r>
            <a:r>
              <a:rPr lang="en-US" altLang="ko-KR" dirty="0" err="1"/>
              <a:t>emp</a:t>
            </a:r>
            <a:endParaRPr lang="en-US" altLang="ko-KR" dirty="0"/>
          </a:p>
          <a:p>
            <a:r>
              <a:rPr lang="en-US" altLang="ko-KR" dirty="0" smtClean="0"/>
              <a:t>                        Order </a:t>
            </a:r>
            <a:r>
              <a:rPr lang="en-US" altLang="ko-KR" dirty="0"/>
              <a:t>by </a:t>
            </a:r>
            <a:r>
              <a:rPr lang="en-US" altLang="ko-KR" dirty="0" err="1"/>
              <a:t>hiredate</a:t>
            </a:r>
            <a:r>
              <a:rPr lang="en-US" altLang="ko-KR" dirty="0"/>
              <a:t> </a:t>
            </a:r>
            <a:r>
              <a:rPr lang="en-US" altLang="ko-KR" dirty="0" err="1"/>
              <a:t>acs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)</a:t>
            </a:r>
            <a:endParaRPr lang="en-US" altLang="ko-KR" dirty="0"/>
          </a:p>
          <a:p>
            <a:r>
              <a:rPr lang="en-US" altLang="ko-KR" dirty="0" smtClean="0"/>
              <a:t>        Where </a:t>
            </a:r>
            <a:r>
              <a:rPr lang="en-US" altLang="ko-KR" dirty="0" err="1"/>
              <a:t>rn</a:t>
            </a:r>
            <a:r>
              <a:rPr lang="en-US" altLang="ko-KR" dirty="0"/>
              <a:t> between 2 and </a:t>
            </a:r>
            <a:r>
              <a:rPr lang="en-US" altLang="ko-KR" dirty="0" smtClean="0"/>
              <a:t>4</a:t>
            </a:r>
            <a:endParaRPr lang="en-US" altLang="ko-KR" dirty="0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by </a:t>
            </a:r>
            <a:r>
              <a:rPr lang="ko-KR" altLang="en-US" dirty="0" smtClean="0"/>
              <a:t>전영민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51521" y="188641"/>
            <a:ext cx="7056784" cy="55399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000" dirty="0"/>
              <a:t>문제</a:t>
            </a:r>
          </a:p>
          <a:p>
            <a:pPr marL="228600" indent="-228600">
              <a:buAutoNum type="arabicPeriod"/>
            </a:pPr>
            <a:r>
              <a:rPr lang="en-US" altLang="ko-KR" sz="1000" dirty="0" smtClean="0"/>
              <a:t>Pg459</a:t>
            </a:r>
            <a:r>
              <a:rPr lang="ko-KR" altLang="en-US" sz="1000" dirty="0" smtClean="0"/>
              <a:t>의 문제 응용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입사일이 </a:t>
            </a:r>
            <a:r>
              <a:rPr lang="en-US" altLang="ko-KR" sz="1000" dirty="0" smtClean="0"/>
              <a:t>2~4</a:t>
            </a:r>
            <a:r>
              <a:rPr lang="ko-KR" altLang="en-US" sz="1000" dirty="0" smtClean="0"/>
              <a:t>번째로 빠른 사원 출력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4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603" y="-28397"/>
            <a:ext cx="9154783" cy="6409725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by </a:t>
            </a:r>
            <a:r>
              <a:rPr lang="ko-KR" altLang="en-US" smtClean="0"/>
              <a:t>전영민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10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75</Words>
  <Application>Microsoft Office PowerPoint</Application>
  <PresentationFormat>화면 슬라이드 쇼(4:3)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SEC</dc:creator>
  <cp:lastModifiedBy>SEC</cp:lastModifiedBy>
  <cp:revision>30</cp:revision>
  <dcterms:created xsi:type="dcterms:W3CDTF">2016-08-05T02:33:29Z</dcterms:created>
  <dcterms:modified xsi:type="dcterms:W3CDTF">2016-08-23T01:04:49Z</dcterms:modified>
</cp:coreProperties>
</file>