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2CAB-F0D4-4E0D-B9DE-9496850EFE49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22FD-E77F-4092-B3B8-3C4E9DF8E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17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2CAB-F0D4-4E0D-B9DE-9496850EFE49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22FD-E77F-4092-B3B8-3C4E9DF8E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7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2CAB-F0D4-4E0D-B9DE-9496850EFE49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22FD-E77F-4092-B3B8-3C4E9DF8E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01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2CAB-F0D4-4E0D-B9DE-9496850EFE49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22FD-E77F-4092-B3B8-3C4E9DF8E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89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2CAB-F0D4-4E0D-B9DE-9496850EFE49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22FD-E77F-4092-B3B8-3C4E9DF8E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4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2CAB-F0D4-4E0D-B9DE-9496850EFE49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22FD-E77F-4092-B3B8-3C4E9DF8E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86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2CAB-F0D4-4E0D-B9DE-9496850EFE49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22FD-E77F-4092-B3B8-3C4E9DF8E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6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2CAB-F0D4-4E0D-B9DE-9496850EFE49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22FD-E77F-4092-B3B8-3C4E9DF8E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7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2CAB-F0D4-4E0D-B9DE-9496850EFE49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22FD-E77F-4092-B3B8-3C4E9DF8E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89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2CAB-F0D4-4E0D-B9DE-9496850EFE49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22FD-E77F-4092-B3B8-3C4E9DF8E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75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2CAB-F0D4-4E0D-B9DE-9496850EFE49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22FD-E77F-4092-B3B8-3C4E9DF8E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99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E2CAB-F0D4-4E0D-B9DE-9496850EFE49}" type="datetimeFigureOut">
              <a:rPr lang="ko-KR" altLang="en-US" smtClean="0"/>
              <a:t>2016-08-25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122FD-E77F-4092-B3B8-3C4E9DF8E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06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1" y="188641"/>
            <a:ext cx="7056784" cy="86177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000" dirty="0"/>
              <a:t>문제</a:t>
            </a:r>
          </a:p>
          <a:p>
            <a:pPr marL="228600" indent="-228600">
              <a:buAutoNum type="arabicPeriod"/>
            </a:pPr>
            <a:r>
              <a:rPr lang="en-US" altLang="ko-KR" sz="1000" dirty="0" smtClean="0"/>
              <a:t>DBA </a:t>
            </a:r>
            <a:r>
              <a:rPr lang="ko-KR" altLang="en-US" sz="1000" dirty="0" smtClean="0"/>
              <a:t>권한을 가진 </a:t>
            </a:r>
            <a:r>
              <a:rPr lang="en-US" altLang="ko-KR" sz="1000" dirty="0" err="1" smtClean="0"/>
              <a:t>nbac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계정생성</a:t>
            </a:r>
          </a:p>
          <a:p>
            <a:pPr marL="228600" indent="-228600">
              <a:buAutoNum type="arabicPeriod"/>
            </a:pPr>
            <a:r>
              <a:rPr lang="en-US" altLang="ko-KR" sz="1000" dirty="0" err="1" smtClean="0"/>
              <a:t>Nbac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계정으로 접속 </a:t>
            </a:r>
            <a:r>
              <a:rPr lang="en-US" altLang="ko-KR" sz="1000" dirty="0" smtClean="0"/>
              <a:t>nbac01 </a:t>
            </a:r>
            <a:r>
              <a:rPr lang="ko-KR" altLang="en-US" sz="1000" dirty="0" smtClean="0"/>
              <a:t>계정생성</a:t>
            </a:r>
          </a:p>
          <a:p>
            <a:pPr marL="228600" indent="-228600">
              <a:buAutoNum type="arabicPeriod"/>
            </a:pPr>
            <a:r>
              <a:rPr lang="en-US" altLang="ko-KR" sz="1000" dirty="0" smtClean="0"/>
              <a:t>Nbac01 </a:t>
            </a:r>
            <a:r>
              <a:rPr lang="ko-KR" altLang="en-US" sz="1000" dirty="0" smtClean="0"/>
              <a:t>계정에 </a:t>
            </a:r>
            <a:r>
              <a:rPr lang="en-US" altLang="ko-KR" sz="1000" dirty="0" err="1" smtClean="0"/>
              <a:t>scott.emp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테이블을 조회할 수 있도록 </a:t>
            </a:r>
            <a:r>
              <a:rPr lang="en-US" altLang="ko-KR" sz="1000" dirty="0" smtClean="0"/>
              <a:t>role </a:t>
            </a:r>
            <a:r>
              <a:rPr lang="ko-KR" altLang="en-US" sz="1000" dirty="0" smtClean="0"/>
              <a:t>객체를 생성하여 권한 부여</a:t>
            </a:r>
          </a:p>
          <a:p>
            <a:pPr marL="228600" indent="-228600">
              <a:buAutoNum type="arabicPeriod"/>
            </a:pPr>
            <a:r>
              <a:rPr lang="en-US" altLang="ko-KR" sz="1000" dirty="0" smtClean="0"/>
              <a:t>Nbac01</a:t>
            </a:r>
            <a:r>
              <a:rPr lang="ko-KR" altLang="en-US" sz="1000" dirty="0" smtClean="0"/>
              <a:t>에서 </a:t>
            </a:r>
            <a:r>
              <a:rPr lang="en-US" altLang="ko-KR" sz="1000" dirty="0" err="1" smtClean="0"/>
              <a:t>scott.emp</a:t>
            </a:r>
            <a:r>
              <a:rPr lang="ko-KR" altLang="en-US" sz="1000" dirty="0" smtClean="0"/>
              <a:t>를 사용하여 서브쿼리로 </a:t>
            </a:r>
            <a:r>
              <a:rPr lang="en-US" altLang="ko-KR" sz="1000" dirty="0" smtClean="0"/>
              <a:t>emptiest </a:t>
            </a:r>
            <a:r>
              <a:rPr lang="ko-KR" altLang="en-US" sz="1000" dirty="0" smtClean="0"/>
              <a:t>테이블 생성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1412776"/>
            <a:ext cx="864095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dirty="0" smtClean="0"/>
              <a:t>CREATE USER </a:t>
            </a:r>
            <a:r>
              <a:rPr lang="en-US" altLang="ko-KR" sz="1200" dirty="0" err="1" smtClean="0"/>
              <a:t>nbac</a:t>
            </a:r>
            <a:r>
              <a:rPr lang="en-US" altLang="ko-KR" sz="1200" dirty="0" smtClean="0"/>
              <a:t> identified by </a:t>
            </a:r>
            <a:r>
              <a:rPr lang="en-US" altLang="ko-KR" sz="1200" dirty="0" err="1" smtClean="0"/>
              <a:t>nbac</a:t>
            </a:r>
            <a:r>
              <a:rPr lang="en-US" altLang="ko-KR" sz="1200" dirty="0" smtClean="0"/>
              <a:t>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grant DBA to </a:t>
            </a:r>
            <a:r>
              <a:rPr lang="en-US" altLang="ko-KR" sz="1200" dirty="0" err="1" smtClean="0"/>
              <a:t>nbac</a:t>
            </a:r>
            <a:r>
              <a:rPr lang="en-US" altLang="ko-KR" sz="1200" dirty="0" smtClean="0"/>
              <a:t>;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164352"/>
            <a:ext cx="8963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&lt;SYSTEM&gt;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251521" y="2597304"/>
            <a:ext cx="8640959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dirty="0" smtClean="0"/>
              <a:t>create user nbac01 identified by tiger;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create role emp_test_nbac01;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grant select on </a:t>
            </a:r>
            <a:r>
              <a:rPr lang="en-US" altLang="ko-KR" sz="1200" dirty="0" err="1" smtClean="0"/>
              <a:t>scott.emp</a:t>
            </a:r>
            <a:r>
              <a:rPr lang="en-US" altLang="ko-KR" sz="1200" dirty="0" smtClean="0"/>
              <a:t> to emp_test_nbac01;</a:t>
            </a:r>
          </a:p>
          <a:p>
            <a:r>
              <a:rPr lang="en-US" altLang="ko-KR" sz="1200" dirty="0" smtClean="0"/>
              <a:t>grant create session to emp_test_nbac01;</a:t>
            </a:r>
          </a:p>
          <a:p>
            <a:r>
              <a:rPr lang="en-US" altLang="ko-KR" sz="1200" dirty="0" smtClean="0"/>
              <a:t>grant create table to emp_test_nbac01;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grant emp_test_nbac01 to nbac01;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alter user nbac01</a:t>
            </a:r>
          </a:p>
          <a:p>
            <a:r>
              <a:rPr lang="en-US" altLang="ko-KR" sz="1200" dirty="0" smtClean="0"/>
              <a:t>quota 2m on users;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1" y="2348880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&lt;NBAC&gt;</a:t>
            </a:r>
            <a:endParaRPr lang="ko-KR" altLang="en-US" sz="1100" dirty="0"/>
          </a:p>
        </p:txBody>
      </p:sp>
      <p:sp>
        <p:nvSpPr>
          <p:cNvPr id="9" name="직사각형 8"/>
          <p:cNvSpPr/>
          <p:nvPr/>
        </p:nvSpPr>
        <p:spPr>
          <a:xfrm>
            <a:off x="238741" y="5477624"/>
            <a:ext cx="8640959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dirty="0" smtClean="0"/>
              <a:t>select * from </a:t>
            </a:r>
            <a:r>
              <a:rPr lang="en-US" altLang="ko-KR" sz="1200" dirty="0" err="1" smtClean="0"/>
              <a:t>scott.emp</a:t>
            </a:r>
            <a:r>
              <a:rPr lang="en-US" altLang="ko-KR" sz="1200" dirty="0" smtClean="0"/>
              <a:t>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create table </a:t>
            </a:r>
            <a:r>
              <a:rPr lang="en-US" altLang="ko-KR" sz="1200" dirty="0" err="1" smtClean="0"/>
              <a:t>emptest</a:t>
            </a:r>
            <a:r>
              <a:rPr lang="en-US" altLang="ko-KR" sz="1200" dirty="0" smtClean="0"/>
              <a:t> as select * from </a:t>
            </a:r>
            <a:r>
              <a:rPr lang="en-US" altLang="ko-KR" sz="1200" dirty="0" err="1" smtClean="0"/>
              <a:t>scott.emp</a:t>
            </a:r>
            <a:r>
              <a:rPr lang="en-US" altLang="ko-KR" sz="1200" dirty="0" smtClean="0"/>
              <a:t>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select * from </a:t>
            </a:r>
            <a:r>
              <a:rPr lang="en-US" altLang="ko-KR" sz="1200" dirty="0" err="1" smtClean="0"/>
              <a:t>emptest</a:t>
            </a:r>
            <a:r>
              <a:rPr lang="en-US" altLang="ko-KR" sz="1200" dirty="0" smtClean="0"/>
              <a:t>;</a:t>
            </a:r>
            <a:endParaRPr lang="en-US" altLang="ko-KR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38741" y="5229200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en-US" altLang="ko-KR" sz="1100" dirty="0" smtClean="0"/>
              <a:t>NBAC</a:t>
            </a:r>
            <a:r>
              <a:rPr lang="en-US" altLang="ko-KR" sz="1100" dirty="0" smtClean="0"/>
              <a:t>01</a:t>
            </a:r>
            <a:r>
              <a:rPr lang="en-US" altLang="ko-KR" sz="1100" dirty="0" smtClean="0"/>
              <a:t>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2184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2"/>
          <a:stretch/>
        </p:blipFill>
        <p:spPr>
          <a:xfrm>
            <a:off x="0" y="402325"/>
            <a:ext cx="9144000" cy="60607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40715"/>
            <a:ext cx="8963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&lt;SYSTEM&gt;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61333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338"/>
            <a:ext cx="9144000" cy="60653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34728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&lt;NBAC&gt;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9269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969"/>
            <a:ext cx="9144000" cy="60680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33359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en-US" altLang="ko-KR" sz="1100" dirty="0" smtClean="0"/>
              <a:t>NBAC</a:t>
            </a:r>
            <a:r>
              <a:rPr lang="en-US" altLang="ko-KR" sz="1100" dirty="0" smtClean="0"/>
              <a:t>01</a:t>
            </a:r>
            <a:r>
              <a:rPr lang="en-US" altLang="ko-KR" sz="1100" dirty="0" smtClean="0"/>
              <a:t>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35280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124</Words>
  <Application>Microsoft Office PowerPoint</Application>
  <PresentationFormat>화면 슬라이드 쇼(4:3)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SEC</dc:creator>
  <cp:lastModifiedBy>SEC</cp:lastModifiedBy>
  <cp:revision>2</cp:revision>
  <dcterms:created xsi:type="dcterms:W3CDTF">2016-08-25T01:09:25Z</dcterms:created>
  <dcterms:modified xsi:type="dcterms:W3CDTF">2016-08-25T01:24:23Z</dcterms:modified>
</cp:coreProperties>
</file>