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23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74AD-0508-440E-A4F3-B341B5DE808C}" type="datetimeFigureOut">
              <a:rPr lang="ko-KR" altLang="en-US" smtClean="0"/>
              <a:t>2016-08-31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9200B-C59D-4579-A47B-38A004CDC1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461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74AD-0508-440E-A4F3-B341B5DE808C}" type="datetimeFigureOut">
              <a:rPr lang="ko-KR" altLang="en-US" smtClean="0"/>
              <a:t>2016-08-31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9200B-C59D-4579-A47B-38A004CDC1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674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74AD-0508-440E-A4F3-B341B5DE808C}" type="datetimeFigureOut">
              <a:rPr lang="ko-KR" altLang="en-US" smtClean="0"/>
              <a:t>2016-08-31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9200B-C59D-4579-A47B-38A004CDC1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321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74AD-0508-440E-A4F3-B341B5DE808C}" type="datetimeFigureOut">
              <a:rPr lang="ko-KR" altLang="en-US" smtClean="0"/>
              <a:t>2016-08-31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9200B-C59D-4579-A47B-38A004CDC1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9541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74AD-0508-440E-A4F3-B341B5DE808C}" type="datetimeFigureOut">
              <a:rPr lang="ko-KR" altLang="en-US" smtClean="0"/>
              <a:t>2016-08-31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9200B-C59D-4579-A47B-38A004CDC1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961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74AD-0508-440E-A4F3-B341B5DE808C}" type="datetimeFigureOut">
              <a:rPr lang="ko-KR" altLang="en-US" smtClean="0"/>
              <a:t>2016-08-31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9200B-C59D-4579-A47B-38A004CDC1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433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74AD-0508-440E-A4F3-B341B5DE808C}" type="datetimeFigureOut">
              <a:rPr lang="ko-KR" altLang="en-US" smtClean="0"/>
              <a:t>2016-08-31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9200B-C59D-4579-A47B-38A004CDC1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206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74AD-0508-440E-A4F3-B341B5DE808C}" type="datetimeFigureOut">
              <a:rPr lang="ko-KR" altLang="en-US" smtClean="0"/>
              <a:t>2016-08-31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9200B-C59D-4579-A47B-38A004CDC1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57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74AD-0508-440E-A4F3-B341B5DE808C}" type="datetimeFigureOut">
              <a:rPr lang="ko-KR" altLang="en-US" smtClean="0"/>
              <a:t>2016-08-31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9200B-C59D-4579-A47B-38A004CDC1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2079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74AD-0508-440E-A4F3-B341B5DE808C}" type="datetimeFigureOut">
              <a:rPr lang="ko-KR" altLang="en-US" smtClean="0"/>
              <a:t>2016-08-31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9200B-C59D-4579-A47B-38A004CDC1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408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74AD-0508-440E-A4F3-B341B5DE808C}" type="datetimeFigureOut">
              <a:rPr lang="ko-KR" altLang="en-US" smtClean="0"/>
              <a:t>2016-08-31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9200B-C59D-4579-A47B-38A004CDC1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1468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474AD-0508-440E-A4F3-B341B5DE808C}" type="datetimeFigureOut">
              <a:rPr lang="ko-KR" altLang="en-US" smtClean="0"/>
              <a:t>2016-08-31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9200B-C59D-4579-A47B-38A004CDC1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50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1" y="188641"/>
            <a:ext cx="7056784" cy="400110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000" dirty="0"/>
              <a:t>문제</a:t>
            </a:r>
          </a:p>
          <a:p>
            <a:pPr marL="228600" indent="-228600">
              <a:buAutoNum type="arabicPeriod"/>
            </a:pPr>
            <a:r>
              <a:rPr lang="en-US" altLang="ko-KR" sz="1000" dirty="0"/>
              <a:t>p</a:t>
            </a:r>
            <a:r>
              <a:rPr lang="en-US" altLang="ko-KR" sz="1000" dirty="0" smtClean="0"/>
              <a:t>erson </a:t>
            </a:r>
            <a:r>
              <a:rPr lang="ko-KR" altLang="en-US" sz="1000" dirty="0" smtClean="0"/>
              <a:t>테이블 생성</a:t>
            </a:r>
            <a:endParaRPr lang="ko-KR" altLang="en-US" sz="1000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251520" y="2854677"/>
            <a:ext cx="8640959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dirty="0" smtClean="0"/>
              <a:t>create table </a:t>
            </a:r>
            <a:r>
              <a:rPr lang="en-US" altLang="ko-KR" dirty="0" smtClean="0"/>
              <a:t>person</a:t>
            </a:r>
            <a:r>
              <a:rPr lang="en-US" altLang="ko-KR" dirty="0" smtClean="0"/>
              <a:t>(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</a:t>
            </a:r>
            <a:r>
              <a:rPr lang="en-US" altLang="ko-KR" dirty="0" smtClean="0"/>
              <a:t>no number(2),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</a:t>
            </a:r>
            <a:r>
              <a:rPr lang="en-US" altLang="ko-KR" dirty="0" smtClean="0"/>
              <a:t>name varchar2(10)</a:t>
            </a:r>
          </a:p>
          <a:p>
            <a:r>
              <a:rPr lang="en-US" altLang="ko-KR" dirty="0" smtClean="0"/>
              <a:t>);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27837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1" y="188641"/>
            <a:ext cx="7056784" cy="400110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000" dirty="0"/>
              <a:t>문제</a:t>
            </a:r>
          </a:p>
          <a:p>
            <a:pPr marL="228600" indent="-228600">
              <a:buAutoNum type="arabicPeriod"/>
            </a:pPr>
            <a:r>
              <a:rPr lang="en-US" altLang="ko-KR" sz="1000" dirty="0" smtClean="0"/>
              <a:t>PL/SQL</a:t>
            </a:r>
            <a:r>
              <a:rPr lang="ko-KR" altLang="en-US" sz="1000" dirty="0" smtClean="0"/>
              <a:t>의 </a:t>
            </a:r>
            <a:r>
              <a:rPr lang="ko-KR" altLang="en-US" sz="1000" dirty="0" err="1" smtClean="0"/>
              <a:t>반복문을</a:t>
            </a:r>
            <a:r>
              <a:rPr lang="ko-KR" altLang="en-US" sz="1000" dirty="0" smtClean="0"/>
              <a:t> 이용하여 </a:t>
            </a:r>
            <a:r>
              <a:rPr lang="en-US" altLang="ko-KR" sz="1000" dirty="0" smtClean="0"/>
              <a:t>person </a:t>
            </a:r>
            <a:r>
              <a:rPr lang="ko-KR" altLang="en-US" sz="1000" dirty="0" smtClean="0"/>
              <a:t>테이블에 데이터 </a:t>
            </a:r>
            <a:r>
              <a:rPr lang="en-US" altLang="ko-KR" sz="1000" dirty="0" smtClean="0"/>
              <a:t>3</a:t>
            </a:r>
            <a:r>
              <a:rPr lang="ko-KR" altLang="en-US" sz="1000" dirty="0" smtClean="0"/>
              <a:t>행 삽입하는 </a:t>
            </a:r>
            <a:r>
              <a:rPr lang="ko-KR" altLang="en-US" sz="1000" dirty="0" smtClean="0"/>
              <a:t>프로시저 생성</a:t>
            </a:r>
            <a:endParaRPr lang="ko-KR" altLang="en-US" sz="1000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251520" y="1618922"/>
            <a:ext cx="8640959" cy="34163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dirty="0" smtClean="0"/>
              <a:t>create or replace procedure </a:t>
            </a:r>
            <a:r>
              <a:rPr lang="en-US" altLang="ko-KR" dirty="0" err="1" smtClean="0"/>
              <a:t>person_pro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is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begin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     for n in 1..3 loop</a:t>
            </a:r>
          </a:p>
          <a:p>
            <a:r>
              <a:rPr lang="en-US" altLang="ko-KR" dirty="0" smtClean="0"/>
              <a:t>             insert into person(no, name)</a:t>
            </a:r>
          </a:p>
          <a:p>
            <a:r>
              <a:rPr lang="en-US" altLang="ko-KR" dirty="0" smtClean="0"/>
              <a:t>             values (n,'</a:t>
            </a:r>
            <a:r>
              <a:rPr lang="ko-KR" altLang="en-US" dirty="0" smtClean="0"/>
              <a:t>홍길동</a:t>
            </a:r>
            <a:r>
              <a:rPr lang="en-US" altLang="ko-KR" dirty="0" smtClean="0"/>
              <a:t>'); </a:t>
            </a:r>
          </a:p>
          <a:p>
            <a:r>
              <a:rPr lang="en-US" altLang="ko-KR" dirty="0" smtClean="0"/>
              <a:t>        end loop; </a:t>
            </a:r>
          </a:p>
          <a:p>
            <a:r>
              <a:rPr lang="en-US" altLang="ko-KR" dirty="0" smtClean="0"/>
              <a:t>end;</a:t>
            </a:r>
          </a:p>
          <a:p>
            <a:r>
              <a:rPr lang="en-US" altLang="ko-KR" dirty="0" smtClean="0"/>
              <a:t>/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55914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1" y="188641"/>
            <a:ext cx="7056784" cy="400110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000" dirty="0"/>
              <a:t>문제</a:t>
            </a:r>
          </a:p>
          <a:p>
            <a:pPr marL="228600" indent="-228600">
              <a:buAutoNum type="arabicPeriod"/>
            </a:pPr>
            <a:r>
              <a:rPr lang="ko-KR" altLang="en-US" sz="1000" dirty="0" err="1" smtClean="0"/>
              <a:t>프로시져</a:t>
            </a:r>
            <a:r>
              <a:rPr lang="ko-KR" altLang="en-US" sz="1000" dirty="0" smtClean="0"/>
              <a:t> 실행 및 결과 확인</a:t>
            </a:r>
            <a:endParaRPr lang="ko-KR" altLang="en-US" sz="1000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251520" y="899428"/>
            <a:ext cx="8640959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dirty="0" smtClean="0"/>
              <a:t>execute </a:t>
            </a:r>
            <a:r>
              <a:rPr lang="en-US" altLang="ko-KR" dirty="0" err="1" smtClean="0"/>
              <a:t>person_pro</a:t>
            </a:r>
            <a:r>
              <a:rPr lang="en-US" altLang="ko-KR" dirty="0" smtClean="0"/>
              <a:t>;</a:t>
            </a:r>
          </a:p>
          <a:p>
            <a:endParaRPr lang="en-US" altLang="ko-KR" dirty="0"/>
          </a:p>
          <a:p>
            <a:r>
              <a:rPr lang="en-US" altLang="ko-KR" dirty="0"/>
              <a:t>select * from person;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460429"/>
            <a:ext cx="6245475" cy="3920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44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80</Words>
  <Application>Microsoft Office PowerPoint</Application>
  <PresentationFormat>화면 슬라이드 쇼(4:3)</PresentationFormat>
  <Paragraphs>25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SEC</dc:creator>
  <cp:lastModifiedBy>SEC</cp:lastModifiedBy>
  <cp:revision>4</cp:revision>
  <dcterms:created xsi:type="dcterms:W3CDTF">2016-08-31T02:29:41Z</dcterms:created>
  <dcterms:modified xsi:type="dcterms:W3CDTF">2016-08-31T02:36:05Z</dcterms:modified>
</cp:coreProperties>
</file>