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35C-00B8-41B7-A749-4AF44DB42584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9FE7-19FA-4681-8910-B965D0D21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35C-00B8-41B7-A749-4AF44DB42584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9FE7-19FA-4681-8910-B965D0D21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6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35C-00B8-41B7-A749-4AF44DB42584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9FE7-19FA-4681-8910-B965D0D21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6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35C-00B8-41B7-A749-4AF44DB42584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9FE7-19FA-4681-8910-B965D0D21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7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35C-00B8-41B7-A749-4AF44DB42584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9FE7-19FA-4681-8910-B965D0D21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8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35C-00B8-41B7-A749-4AF44DB42584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9FE7-19FA-4681-8910-B965D0D21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6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35C-00B8-41B7-A749-4AF44DB42584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9FE7-19FA-4681-8910-B965D0D21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6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35C-00B8-41B7-A749-4AF44DB42584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9FE7-19FA-4681-8910-B965D0D21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8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35C-00B8-41B7-A749-4AF44DB42584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9FE7-19FA-4681-8910-B965D0D21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7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35C-00B8-41B7-A749-4AF44DB42584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9FE7-19FA-4681-8910-B965D0D21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4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635C-00B8-41B7-A749-4AF44DB42584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9FE7-19FA-4681-8910-B965D0D21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1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C635C-00B8-41B7-A749-4AF44DB42584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9FE7-19FA-4681-8910-B965D0D21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0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8641"/>
            <a:ext cx="7056784" cy="40011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문제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프로시저를 활용하여</a:t>
            </a:r>
            <a:r>
              <a:rPr lang="en-US" altLang="ko-KR" sz="1000" dirty="0" smtClean="0"/>
              <a:t> SCOTT</a:t>
            </a:r>
            <a:r>
              <a:rPr lang="ko-KR" altLang="en-US" sz="1000" dirty="0" smtClean="0"/>
              <a:t>이라는 사람의 전체 정보를 출력한다</a:t>
            </a:r>
            <a:r>
              <a:rPr lang="en-US" altLang="ko-KR" sz="1000" dirty="0" smtClean="0"/>
              <a:t>. (</a:t>
            </a:r>
            <a:r>
              <a:rPr lang="ko-KR" altLang="en-US" sz="1000" dirty="0" smtClean="0"/>
              <a:t>총</a:t>
            </a:r>
            <a:r>
              <a:rPr lang="en-US" altLang="ko-KR" sz="1000" dirty="0" smtClean="0"/>
              <a:t>8</a:t>
            </a:r>
            <a:r>
              <a:rPr lang="ko-KR" altLang="en-US" sz="1000" dirty="0" smtClean="0"/>
              <a:t>가지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098024"/>
            <a:ext cx="8640959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CREATE OR REPLACE PROCEDURE SEL_EMPLY</a:t>
            </a:r>
          </a:p>
          <a:p>
            <a:r>
              <a:rPr lang="en-US" altLang="ko-KR" dirty="0" smtClean="0"/>
              <a:t>(      VEMPNO IN OUT EMP.EMPNO%TYPE,</a:t>
            </a:r>
          </a:p>
          <a:p>
            <a:r>
              <a:rPr lang="en-US" altLang="ko-KR" dirty="0" smtClean="0"/>
              <a:t>       VENAME OUT EMP.ENAME%TYPE,</a:t>
            </a:r>
          </a:p>
          <a:p>
            <a:r>
              <a:rPr lang="en-US" altLang="ko-KR" dirty="0" smtClean="0"/>
              <a:t>       VJOB OUT EMP.JOB%TYPE, </a:t>
            </a:r>
          </a:p>
          <a:p>
            <a:r>
              <a:rPr lang="en-US" altLang="ko-KR" dirty="0" smtClean="0"/>
              <a:t>       VMGR OUT EMP.MGR%TYPE,</a:t>
            </a:r>
          </a:p>
          <a:p>
            <a:r>
              <a:rPr lang="en-US" altLang="ko-KR" dirty="0" smtClean="0"/>
              <a:t>       VHIREDATE OUT EMP.HIREDATE%TYPE,</a:t>
            </a:r>
          </a:p>
          <a:p>
            <a:r>
              <a:rPr lang="en-US" altLang="ko-KR" dirty="0" smtClean="0"/>
              <a:t>       VSAL OUT EMP.SAL%TYPE,</a:t>
            </a:r>
          </a:p>
          <a:p>
            <a:r>
              <a:rPr lang="en-US" altLang="ko-KR" dirty="0" smtClean="0"/>
              <a:t>       VCOMM OUT EMP.COMM%TYPE,</a:t>
            </a:r>
          </a:p>
          <a:p>
            <a:r>
              <a:rPr lang="en-US" altLang="ko-KR" dirty="0" smtClean="0"/>
              <a:t>       VDEPTNO OUT EMP.DEPTNO%TYPE       </a:t>
            </a:r>
          </a:p>
          <a:p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BEGIN</a:t>
            </a:r>
          </a:p>
          <a:p>
            <a:r>
              <a:rPr lang="en-US" altLang="ko-KR" dirty="0" smtClean="0"/>
              <a:t>     SELECT ENAME, JOB, MGR, HIREDATE, SAL, COMM, DEPTNO</a:t>
            </a:r>
          </a:p>
          <a:p>
            <a:r>
              <a:rPr lang="en-US" altLang="ko-KR" dirty="0" smtClean="0"/>
              <a:t>     INTO VENAME, VJOB, VMGR, VHIREDATE, VSAL, VCOMM, VDEPTNO</a:t>
            </a:r>
          </a:p>
          <a:p>
            <a:r>
              <a:rPr lang="en-US" altLang="ko-KR" dirty="0" smtClean="0"/>
              <a:t>     FROM EMP</a:t>
            </a:r>
          </a:p>
          <a:p>
            <a:r>
              <a:rPr lang="en-US" altLang="ko-KR" dirty="0" smtClean="0"/>
              <a:t>     WHERE EMPNO=VEMPNO;</a:t>
            </a:r>
          </a:p>
          <a:p>
            <a:r>
              <a:rPr lang="en-US" altLang="ko-KR" dirty="0" smtClean="0"/>
              <a:t>END;</a:t>
            </a:r>
          </a:p>
          <a:p>
            <a:r>
              <a:rPr lang="en-US" altLang="ko-KR" dirty="0" smtClean="0"/>
              <a:t>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184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1341923"/>
            <a:ext cx="8640959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VARIABLE VAR_ENAME VARCHAR2(15);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VARIABLE VAR_JOB VARCHAR2(15);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VARIABLE VAR_MGR NUMBER;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VARIABLE VAR_HIREDATE VARCHAR2(15);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VARIABLE VAR_SAL NUMBER;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VARIABLE VAR_COMM NUMBER;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VARIABLE VAR_DEPTNO NUMBER;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VARIABLE VAR_EMPNO NUMBER;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바인드</a:t>
            </a:r>
            <a:r>
              <a:rPr lang="ko-KR" altLang="en-US" sz="1200" dirty="0" smtClean="0"/>
              <a:t> 변수 생성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611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19" y="549835"/>
            <a:ext cx="8640959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dirty="0" smtClean="0"/>
              <a:t>EXECUTE SEL_EMPLY(:VAR_EMPNO, :VAR_ENAME, :VAR_JOB, :VAR_MGR, :VAR_HIREDATE, :VAR_SAL, :VAR_COMM, :VAR_DEPTNO);</a:t>
            </a:r>
            <a:endParaRPr lang="en-US" altLang="ko-KR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260648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556792"/>
            <a:ext cx="595395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169</Words>
  <Application>Microsoft Office PowerPoint</Application>
  <PresentationFormat>화면 슬라이드 쇼(4:3)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SEC</cp:lastModifiedBy>
  <cp:revision>4</cp:revision>
  <dcterms:created xsi:type="dcterms:W3CDTF">2016-09-01T02:30:07Z</dcterms:created>
  <dcterms:modified xsi:type="dcterms:W3CDTF">2016-09-01T02:35:32Z</dcterms:modified>
</cp:coreProperties>
</file>