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6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7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2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4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0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74AD-0508-440E-A4F3-B341B5DE808C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200B-C59D-4579-A47B-38A004CDC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8641"/>
            <a:ext cx="8640958" cy="127727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문제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HR </a:t>
            </a:r>
            <a:r>
              <a:rPr lang="ko-KR" altLang="en-US" sz="1000" dirty="0"/>
              <a:t>계정으로 접속한다</a:t>
            </a:r>
            <a:r>
              <a:rPr lang="en-US" altLang="ko-KR" sz="1000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아래 </a:t>
            </a:r>
            <a:r>
              <a:rPr lang="ko-KR" altLang="en-US" sz="1000" dirty="0" err="1" smtClean="0"/>
              <a:t>쿼리문에</a:t>
            </a:r>
            <a:r>
              <a:rPr lang="ko-KR" altLang="en-US" sz="1000" dirty="0" smtClean="0"/>
              <a:t> 일부를 저장함수로 생성하여 실행한다</a:t>
            </a:r>
            <a:r>
              <a:rPr lang="en-US" altLang="ko-KR" sz="1000" dirty="0" smtClean="0"/>
              <a:t>.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함수명</a:t>
            </a:r>
            <a:r>
              <a:rPr lang="en-US" altLang="ko-KR" sz="1000" dirty="0" smtClean="0"/>
              <a:t>: </a:t>
            </a:r>
            <a:r>
              <a:rPr lang="en-US" altLang="ko-KR" sz="1000" b="1" dirty="0" err="1" smtClean="0"/>
              <a:t>get_dep_name</a:t>
            </a:r>
            <a:r>
              <a:rPr lang="en-US" altLang="ko-KR" sz="1000" b="1" dirty="0" smtClean="0"/>
              <a:t>)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900" dirty="0" smtClean="0"/>
              <a:t>Select </a:t>
            </a:r>
            <a:r>
              <a:rPr lang="en-US" altLang="ko-KR" sz="900" dirty="0" err="1"/>
              <a:t>a.employee_id</a:t>
            </a:r>
            <a:r>
              <a:rPr lang="en-US" altLang="ko-KR" sz="900" dirty="0"/>
              <a:t>, </a:t>
            </a:r>
            <a:r>
              <a:rPr lang="en-US" altLang="ko-KR" sz="900" dirty="0" err="1"/>
              <a:t>a.first_name</a:t>
            </a:r>
            <a:r>
              <a:rPr lang="en-US" altLang="ko-KR" sz="900" dirty="0"/>
              <a:t> ||’’||</a:t>
            </a:r>
            <a:r>
              <a:rPr lang="en-US" altLang="ko-KR" sz="900" dirty="0" err="1"/>
              <a:t>a.last_name</a:t>
            </a:r>
            <a:r>
              <a:rPr lang="en-US" altLang="ko-KR" sz="900" dirty="0"/>
              <a:t> names, </a:t>
            </a:r>
            <a:r>
              <a:rPr lang="en-US" altLang="ko-KR" sz="900" dirty="0">
                <a:solidFill>
                  <a:srgbClr val="FF0000"/>
                </a:solidFill>
              </a:rPr>
              <a:t>(select </a:t>
            </a:r>
            <a:r>
              <a:rPr lang="en-US" altLang="ko-KR" sz="900" dirty="0" err="1">
                <a:solidFill>
                  <a:srgbClr val="FF0000"/>
                </a:solidFill>
              </a:rPr>
              <a:t>b.department_name</a:t>
            </a:r>
            <a:r>
              <a:rPr lang="en-US" altLang="ko-KR" sz="900" dirty="0">
                <a:solidFill>
                  <a:srgbClr val="FF0000"/>
                </a:solidFill>
              </a:rPr>
              <a:t> from </a:t>
            </a:r>
            <a:r>
              <a:rPr lang="en-US" altLang="ko-KR" sz="900" dirty="0" smtClean="0">
                <a:solidFill>
                  <a:srgbClr val="FF0000"/>
                </a:solidFill>
              </a:rPr>
              <a:t>departments </a:t>
            </a:r>
            <a:r>
              <a:rPr lang="en-US" altLang="ko-KR" sz="900" dirty="0">
                <a:solidFill>
                  <a:srgbClr val="FF0000"/>
                </a:solidFill>
              </a:rPr>
              <a:t>b where </a:t>
            </a:r>
            <a:r>
              <a:rPr lang="en-US" altLang="ko-KR" sz="900" dirty="0" err="1">
                <a:solidFill>
                  <a:srgbClr val="FF0000"/>
                </a:solidFill>
              </a:rPr>
              <a:t>a.department_id</a:t>
            </a:r>
            <a:r>
              <a:rPr lang="en-US" altLang="ko-KR" sz="900" dirty="0">
                <a:solidFill>
                  <a:srgbClr val="FF0000"/>
                </a:solidFill>
              </a:rPr>
              <a:t>=</a:t>
            </a:r>
            <a:r>
              <a:rPr lang="en-US" altLang="ko-KR" sz="900" dirty="0" err="1">
                <a:solidFill>
                  <a:srgbClr val="FF0000"/>
                </a:solidFill>
              </a:rPr>
              <a:t>b.department_id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r>
              <a:rPr lang="en-US" altLang="ko-KR" sz="900" dirty="0"/>
              <a:t> </a:t>
            </a:r>
            <a:r>
              <a:rPr lang="en-US" altLang="ko-KR" sz="900" dirty="0" err="1"/>
              <a:t>dep_names</a:t>
            </a:r>
            <a:endParaRPr lang="en-US" altLang="ko-KR" sz="900" dirty="0"/>
          </a:p>
          <a:p>
            <a:r>
              <a:rPr lang="en-US" altLang="ko-KR" sz="900" dirty="0"/>
              <a:t>From employees a</a:t>
            </a:r>
          </a:p>
          <a:p>
            <a:r>
              <a:rPr lang="en-US" altLang="ko-KR" sz="900" dirty="0"/>
              <a:t>Where </a:t>
            </a:r>
            <a:r>
              <a:rPr lang="en-US" altLang="ko-KR" sz="900" dirty="0" err="1"/>
              <a:t>a.department_id</a:t>
            </a:r>
            <a:r>
              <a:rPr lang="en-US" altLang="ko-KR" sz="900" dirty="0"/>
              <a:t>=100;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111945"/>
            <a:ext cx="8640959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create or replace function 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get_dep_name</a:t>
            </a:r>
            <a:r>
              <a:rPr lang="en-US" altLang="ko-KR" dirty="0" smtClean="0"/>
              <a:t> (</a:t>
            </a:r>
            <a:r>
              <a:rPr lang="en-US" altLang="ko-KR" dirty="0" err="1"/>
              <a:t>vdepartment_id</a:t>
            </a:r>
            <a:r>
              <a:rPr lang="en-US" altLang="ko-KR" dirty="0"/>
              <a:t> in </a:t>
            </a:r>
            <a:r>
              <a:rPr lang="en-US" altLang="ko-KR" dirty="0" err="1"/>
              <a:t>departments.department_name%type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         return </a:t>
            </a:r>
            <a:r>
              <a:rPr lang="en-US" altLang="ko-KR" dirty="0"/>
              <a:t>varchar2</a:t>
            </a:r>
          </a:p>
          <a:p>
            <a:r>
              <a:rPr lang="en-US" altLang="ko-KR" dirty="0"/>
              <a:t>is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/>
              <a:t>vdep_name</a:t>
            </a:r>
            <a:r>
              <a:rPr lang="en-US" altLang="ko-KR" dirty="0"/>
              <a:t> varchar2(20);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 smtClean="0"/>
              <a:t>        select </a:t>
            </a:r>
            <a:r>
              <a:rPr lang="en-US" altLang="ko-KR" dirty="0" err="1"/>
              <a:t>department_name</a:t>
            </a:r>
            <a:r>
              <a:rPr lang="en-US" altLang="ko-KR" dirty="0"/>
              <a:t> into </a:t>
            </a:r>
            <a:r>
              <a:rPr lang="en-US" altLang="ko-KR" dirty="0" err="1"/>
              <a:t>vdep_name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        from </a:t>
            </a:r>
            <a:r>
              <a:rPr lang="en-US" altLang="ko-KR" dirty="0"/>
              <a:t>departments </a:t>
            </a:r>
          </a:p>
          <a:p>
            <a:r>
              <a:rPr lang="en-US" altLang="ko-KR" dirty="0" smtClean="0"/>
              <a:t>        where </a:t>
            </a:r>
            <a:r>
              <a:rPr lang="en-US" altLang="ko-KR" dirty="0" err="1"/>
              <a:t>department_id</a:t>
            </a:r>
            <a:r>
              <a:rPr lang="en-US" altLang="ko-KR" dirty="0"/>
              <a:t> = </a:t>
            </a:r>
            <a:r>
              <a:rPr lang="en-US" altLang="ko-KR" dirty="0" err="1"/>
              <a:t>vdepartment_id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return </a:t>
            </a:r>
            <a:r>
              <a:rPr lang="en-US" altLang="ko-KR" dirty="0" err="1"/>
              <a:t>vdep_name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end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783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2737" y="332656"/>
            <a:ext cx="864095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err="1"/>
              <a:t>a.employee_id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a.first_name</a:t>
            </a:r>
            <a:r>
              <a:rPr lang="en-US" altLang="ko-KR" sz="1400" dirty="0"/>
              <a:t> ||''||</a:t>
            </a:r>
            <a:r>
              <a:rPr lang="en-US" altLang="ko-KR" sz="1400" dirty="0" err="1"/>
              <a:t>a.last_name</a:t>
            </a:r>
            <a:r>
              <a:rPr lang="en-US" altLang="ko-KR" sz="1400" dirty="0"/>
              <a:t> names, </a:t>
            </a:r>
            <a:r>
              <a:rPr lang="en-US" altLang="ko-KR" sz="1400" dirty="0" err="1" smtClean="0"/>
              <a:t>get_dep_name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a.department_id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dep_names</a:t>
            </a:r>
            <a:endParaRPr lang="en-US" altLang="ko-KR" sz="1400" dirty="0"/>
          </a:p>
          <a:p>
            <a:r>
              <a:rPr lang="en-US" altLang="ko-KR" sz="1400" dirty="0"/>
              <a:t>From employees a</a:t>
            </a:r>
          </a:p>
          <a:p>
            <a:r>
              <a:rPr lang="en-US" altLang="ko-KR" sz="1400" dirty="0"/>
              <a:t>Where </a:t>
            </a:r>
            <a:r>
              <a:rPr lang="en-US" altLang="ko-KR" sz="1400" dirty="0" err="1"/>
              <a:t>a.department_id</a:t>
            </a:r>
            <a:r>
              <a:rPr lang="en-US" altLang="ko-KR" sz="1400" dirty="0"/>
              <a:t>=100;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6" y="1340768"/>
            <a:ext cx="8312728" cy="5106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206" y="55657"/>
            <a:ext cx="316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저장함수를 포함한 </a:t>
            </a:r>
            <a:r>
              <a:rPr lang="en-US" altLang="ko-KR" sz="1200" dirty="0" smtClean="0"/>
              <a:t>select </a:t>
            </a:r>
            <a:r>
              <a:rPr lang="ko-KR" altLang="en-US" sz="1200" dirty="0" smtClean="0"/>
              <a:t>절</a:t>
            </a:r>
            <a:r>
              <a:rPr lang="ko-KR" altLang="en-US" sz="1200" dirty="0"/>
              <a:t>을</a:t>
            </a:r>
            <a:r>
              <a:rPr lang="ko-KR" altLang="en-US" sz="1200" dirty="0" smtClean="0"/>
              <a:t> 실행한다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591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104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11</cp:revision>
  <dcterms:created xsi:type="dcterms:W3CDTF">2016-08-31T02:29:41Z</dcterms:created>
  <dcterms:modified xsi:type="dcterms:W3CDTF">2016-09-02T00:47:05Z</dcterms:modified>
</cp:coreProperties>
</file>