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83" r:id="rId4"/>
    <p:sldId id="278" r:id="rId5"/>
    <p:sldId id="284" r:id="rId6"/>
    <p:sldId id="285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4622" autoAdjust="0"/>
  </p:normalViewPr>
  <p:slideViewPr>
    <p:cSldViewPr>
      <p:cViewPr>
        <p:scale>
          <a:sx n="100" d="100"/>
          <a:sy n="100" d="100"/>
        </p:scale>
        <p:origin x="-1938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1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5F341-8573-4288-B472-152DBA7489EE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244DC-3C3C-480B-871A-9D3A21AEF1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39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244DC-3C3C-480B-871A-9D3A21AEF1F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31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5400000">
            <a:off x="3992330" y="3639028"/>
            <a:ext cx="6288088" cy="146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-19394" y="-1980"/>
            <a:ext cx="946886" cy="428996"/>
            <a:chOff x="1538418" y="-1980"/>
            <a:chExt cx="928694" cy="428996"/>
          </a:xfrm>
        </p:grpSpPr>
        <p:sp>
          <p:nvSpPr>
            <p:cNvPr id="12" name="직사각형 11"/>
            <p:cNvSpPr/>
            <p:nvPr/>
          </p:nvSpPr>
          <p:spPr>
            <a:xfrm>
              <a:off x="1547789" y="0"/>
              <a:ext cx="773912" cy="427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538418" y="-1980"/>
              <a:ext cx="928694" cy="410516"/>
              <a:chOff x="1379586" y="-16260"/>
              <a:chExt cx="857256" cy="41051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388269" y="-16260"/>
                <a:ext cx="61576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 smtClean="0">
                    <a:solidFill>
                      <a:schemeClr val="bg1"/>
                    </a:solidFill>
                  </a:rPr>
                  <a:t>Project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379586" y="163424"/>
                <a:ext cx="85725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 smtClean="0">
                    <a:solidFill>
                      <a:schemeClr val="bg1"/>
                    </a:solidFill>
                  </a:rPr>
                  <a:t>Navigation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6" name="직사각형 15"/>
          <p:cNvSpPr/>
          <p:nvPr/>
        </p:nvSpPr>
        <p:spPr>
          <a:xfrm>
            <a:off x="4434789" y="-258"/>
            <a:ext cx="789072" cy="4288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2"/>
          <p:cNvGrpSpPr/>
          <p:nvPr/>
        </p:nvGrpSpPr>
        <p:grpSpPr>
          <a:xfrm>
            <a:off x="4418940" y="1"/>
            <a:ext cx="946886" cy="410516"/>
            <a:chOff x="1414461" y="-16260"/>
            <a:chExt cx="857256" cy="410516"/>
          </a:xfrm>
        </p:grpSpPr>
        <p:sp>
          <p:nvSpPr>
            <p:cNvPr id="20" name="TextBox 19"/>
            <p:cNvSpPr txBox="1"/>
            <p:nvPr/>
          </p:nvSpPr>
          <p:spPr>
            <a:xfrm>
              <a:off x="1423144" y="-16260"/>
              <a:ext cx="7378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b="1" dirty="0" smtClean="0">
                  <a:solidFill>
                    <a:schemeClr val="bg1"/>
                  </a:solidFill>
                </a:rPr>
                <a:t>Writer</a:t>
              </a:r>
              <a:endParaRPr lang="ko-KR" altLang="en-US" sz="9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14461" y="163424"/>
              <a:ext cx="8572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solidFill>
                    <a:schemeClr val="bg1"/>
                  </a:solidFill>
                </a:rPr>
                <a:t>Date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0" y="427016"/>
            <a:ext cx="9144000" cy="1588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23861" y="-9500"/>
            <a:ext cx="1543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플랫폼비즈니스팀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조선영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32799" y="203770"/>
            <a:ext cx="1544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2013-05-13</a:t>
            </a:r>
            <a:endParaRPr lang="ko-KR" alt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3" name="슬라이드 번호 개체 틀 27"/>
          <p:cNvSpPr txBox="1">
            <a:spLocks/>
          </p:cNvSpPr>
          <p:nvPr/>
        </p:nvSpPr>
        <p:spPr>
          <a:xfrm>
            <a:off x="8858250" y="0"/>
            <a:ext cx="285750" cy="1428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264EA2-1858-4D68-951A-1B6B070700D4}" type="slidenum">
              <a:rPr kumimoji="0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20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268055" y="151002"/>
            <a:ext cx="7223314" cy="494673"/>
          </a:xfrm>
          <a:prstGeom prst="rect">
            <a:avLst/>
          </a:prstGeom>
        </p:spPr>
        <p:txBody>
          <a:bodyPr anchor="b"/>
          <a:lstStyle>
            <a:lvl1pPr marL="360363" indent="-360363">
              <a:buClr>
                <a:srgbClr val="FF0000"/>
              </a:buClr>
              <a:buFont typeface="+mj-lt"/>
              <a:buAutoNum type="arabicPeriod"/>
              <a:tabLst>
                <a:tab pos="360363" algn="l"/>
              </a:tabLst>
              <a:defRPr sz="2000"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3" name="Line 239"/>
          <p:cNvSpPr>
            <a:spLocks noChangeShapeType="1"/>
          </p:cNvSpPr>
          <p:nvPr/>
        </p:nvSpPr>
        <p:spPr bwMode="auto">
          <a:xfrm>
            <a:off x="275492" y="710556"/>
            <a:ext cx="8569569" cy="0"/>
          </a:xfrm>
          <a:prstGeom prst="line">
            <a:avLst/>
          </a:prstGeom>
          <a:noFill/>
          <a:ln w="5715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lIns="56766" tIns="28383" rIns="56766" bIns="28383"/>
          <a:lstStyle/>
          <a:p>
            <a:pPr defTabSz="1031608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sp>
        <p:nvSpPr>
          <p:cNvPr id="5" name="슬라이드 번호 개체 틀 27"/>
          <p:cNvSpPr txBox="1">
            <a:spLocks/>
          </p:cNvSpPr>
          <p:nvPr/>
        </p:nvSpPr>
        <p:spPr>
          <a:xfrm>
            <a:off x="8858250" y="0"/>
            <a:ext cx="285750" cy="1428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264EA2-1858-4D68-951A-1B6B070700D4}" type="slidenum">
              <a:rPr kumimoji="0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77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390775" y="2717800"/>
            <a:ext cx="2868613" cy="10398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</a:t>
            </a:r>
            <a:endParaRPr lang="ko-KR" altLang="en-US" dirty="0"/>
          </a:p>
        </p:txBody>
      </p:sp>
      <p:sp>
        <p:nvSpPr>
          <p:cNvPr id="4" name="슬라이드 번호 개체 틀 27"/>
          <p:cNvSpPr txBox="1">
            <a:spLocks/>
          </p:cNvSpPr>
          <p:nvPr/>
        </p:nvSpPr>
        <p:spPr>
          <a:xfrm>
            <a:off x="8858250" y="0"/>
            <a:ext cx="285750" cy="1428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264EA2-1858-4D68-951A-1B6B070700D4}" type="slidenum">
              <a:rPr kumimoji="0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399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390775" y="2717800"/>
            <a:ext cx="2868613" cy="10398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585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"/>
          <p:cNvGrpSpPr/>
          <p:nvPr/>
        </p:nvGrpSpPr>
        <p:grpSpPr>
          <a:xfrm>
            <a:off x="376015" y="3649430"/>
            <a:ext cx="8511608" cy="589660"/>
            <a:chOff x="376015" y="3649430"/>
            <a:chExt cx="8511608" cy="589660"/>
          </a:xfrm>
        </p:grpSpPr>
        <p:grpSp>
          <p:nvGrpSpPr>
            <p:cNvPr id="3" name="그룹 10"/>
            <p:cNvGrpSpPr/>
            <p:nvPr/>
          </p:nvGrpSpPr>
          <p:grpSpPr>
            <a:xfrm>
              <a:off x="376015" y="3919692"/>
              <a:ext cx="8511608" cy="66070"/>
              <a:chOff x="174475" y="677855"/>
              <a:chExt cx="8793624" cy="56981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174475" y="681096"/>
                <a:ext cx="7730385" cy="464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7605757" y="681450"/>
                <a:ext cx="1362342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/>
              <p:cNvSpPr/>
              <p:nvPr userDrawn="1"/>
            </p:nvSpPr>
            <p:spPr>
              <a:xfrm>
                <a:off x="7081159" y="677855"/>
                <a:ext cx="779764" cy="56981"/>
              </a:xfrm>
              <a:prstGeom prst="rect">
                <a:avLst/>
              </a:prstGeom>
              <a:solidFill>
                <a:srgbClr val="DA2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 rot="5400000">
              <a:off x="6788075" y="3915024"/>
              <a:ext cx="589660" cy="58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7503315" y="3915024"/>
              <a:ext cx="589660" cy="58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1182688" y="1912690"/>
            <a:ext cx="6946244" cy="17449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3708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"/>
          <p:cNvGrpSpPr/>
          <p:nvPr/>
        </p:nvGrpSpPr>
        <p:grpSpPr>
          <a:xfrm>
            <a:off x="376015" y="1700808"/>
            <a:ext cx="8511608" cy="589660"/>
            <a:chOff x="376015" y="3649430"/>
            <a:chExt cx="8511608" cy="589660"/>
          </a:xfrm>
        </p:grpSpPr>
        <p:grpSp>
          <p:nvGrpSpPr>
            <p:cNvPr id="3" name="그룹 10"/>
            <p:cNvGrpSpPr/>
            <p:nvPr/>
          </p:nvGrpSpPr>
          <p:grpSpPr>
            <a:xfrm>
              <a:off x="376015" y="3919692"/>
              <a:ext cx="8511608" cy="66070"/>
              <a:chOff x="174475" y="677855"/>
              <a:chExt cx="8793624" cy="56981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174475" y="681096"/>
                <a:ext cx="7730385" cy="464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7605757" y="681450"/>
                <a:ext cx="1362342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/>
              <p:cNvSpPr/>
              <p:nvPr userDrawn="1"/>
            </p:nvSpPr>
            <p:spPr>
              <a:xfrm>
                <a:off x="7081159" y="677855"/>
                <a:ext cx="779764" cy="56981"/>
              </a:xfrm>
              <a:prstGeom prst="rect">
                <a:avLst/>
              </a:prstGeom>
              <a:solidFill>
                <a:srgbClr val="DA2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 rot="5400000">
              <a:off x="6788075" y="3915024"/>
              <a:ext cx="589660" cy="58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7503315" y="3915024"/>
              <a:ext cx="589660" cy="58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1263361" y="459954"/>
            <a:ext cx="6946244" cy="17449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3791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D61AA-29A0-4C37-B234-B0D2D19F94CD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40B590-B75C-4C0D-90D3-FE0755C0A2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23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4811" y="2743200"/>
            <a:ext cx="1210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작성자 </a:t>
            </a:r>
            <a:r>
              <a:rPr lang="en-US" altLang="ko-KR" sz="1100" dirty="0" smtClean="0">
                <a:solidFill>
                  <a:schemeClr val="bg1"/>
                </a:solidFill>
              </a:rPr>
              <a:t>:  </a:t>
            </a:r>
            <a:r>
              <a:rPr lang="ko-KR" altLang="en-US" sz="1100" dirty="0" smtClean="0">
                <a:solidFill>
                  <a:schemeClr val="bg1"/>
                </a:solidFill>
              </a:rPr>
              <a:t>조선영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91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6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80251" y="2780928"/>
            <a:ext cx="7951118" cy="8766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4400" b="1" dirty="0">
                <a:solidFill>
                  <a:srgbClr val="FF0000"/>
                </a:solidFill>
              </a:rPr>
              <a:t>Final </a:t>
            </a:r>
            <a:r>
              <a:rPr lang="en-US" altLang="ko-KR" sz="4400" b="1" dirty="0" smtClean="0">
                <a:solidFill>
                  <a:srgbClr val="FF0000"/>
                </a:solidFill>
              </a:rPr>
              <a:t>Project - </a:t>
            </a:r>
            <a:r>
              <a:rPr lang="en-US" altLang="ko-KR" b="1" dirty="0" smtClean="0">
                <a:solidFill>
                  <a:srgbClr val="FF0000"/>
                </a:solidFill>
              </a:rPr>
              <a:t>&lt;</a:t>
            </a:r>
            <a:r>
              <a:rPr lang="ko-KR" altLang="en-US" b="1" dirty="0" smtClean="0">
                <a:solidFill>
                  <a:srgbClr val="FF0000"/>
                </a:solidFill>
              </a:rPr>
              <a:t>가계부 만들기</a:t>
            </a:r>
            <a:r>
              <a:rPr lang="en-US" altLang="ko-KR" b="1" dirty="0" smtClean="0">
                <a:solidFill>
                  <a:srgbClr val="FF0000"/>
                </a:solidFill>
              </a:rPr>
              <a:t>&gt;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86635" y="4396870"/>
            <a:ext cx="66562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전영민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273195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361950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v"/>
              <a:defRPr/>
            </a:pPr>
            <a:r>
              <a:rPr lang="en-US" altLang="ko-KR" b="1" dirty="0">
                <a:latin typeface="+mn-ea"/>
              </a:rPr>
              <a:t> Contents</a:t>
            </a:r>
            <a:endParaRPr lang="ko-KR" altLang="en-US" b="1" dirty="0">
              <a:latin typeface="+mn-ea"/>
            </a:endParaRPr>
          </a:p>
        </p:txBody>
      </p:sp>
      <p:sp>
        <p:nvSpPr>
          <p:cNvPr id="3" name="TextBox 5"/>
          <p:cNvSpPr txBox="1"/>
          <p:nvPr/>
        </p:nvSpPr>
        <p:spPr>
          <a:xfrm>
            <a:off x="5555134" y="1340768"/>
            <a:ext cx="350857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FF0000"/>
              </a:buClr>
              <a:buAutoNum type="arabicPeriod"/>
            </a:pPr>
            <a:r>
              <a:rPr lang="ko-KR" altLang="en-US" sz="2000" b="1" dirty="0" smtClean="0">
                <a:latin typeface="+mn-ea"/>
              </a:rPr>
              <a:t>목차를 작성하세요</a:t>
            </a:r>
            <a:endParaRPr lang="en-US" altLang="ko-KR" sz="1200" dirty="0" smtClean="0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337287" y="1556792"/>
            <a:ext cx="0" cy="52112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150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텍스트 개체 틀 7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2438" indent="-452438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개요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45067" y="1054358"/>
            <a:ext cx="7577666" cy="38779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342900" indent="-342900" defTabSz="363538">
              <a:buAutoNum type="arabicParenR"/>
            </a:pP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달력형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가계부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만들기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AutoNum type="arabicParenR"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AutoNum type="arabicParenR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계좌번호 입력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AutoNum type="arabicParenR"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AutoNum type="arabicParenR"/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수입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지출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쓰기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AutoNum type="arabicParenR"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AutoNum type="arabicParenR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자산관리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잔고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은행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예금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적금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이율 </a:t>
            </a:r>
            <a:endParaRPr kumimoji="0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주식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종목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단가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수량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구매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판매</a:t>
            </a: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카드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현금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marL="342900" indent="-342900" defTabSz="363538">
              <a:buFontTx/>
              <a:buAutoNum type="arabicParenR"/>
            </a:pP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Font typeface="+mj-lt"/>
              <a:buAutoNum type="arabicParenR" startAt="5"/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리포트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만들기</a:t>
            </a:r>
          </a:p>
          <a:p>
            <a:pPr marL="342900" indent="-342900" defTabSz="363538">
              <a:buAutoNum type="arabicParenR"/>
            </a:pP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슬라이드 번호 개체 틀 27"/>
          <p:cNvSpPr txBox="1">
            <a:spLocks/>
          </p:cNvSpPr>
          <p:nvPr/>
        </p:nvSpPr>
        <p:spPr>
          <a:xfrm>
            <a:off x="8858250" y="0"/>
            <a:ext cx="285750" cy="1428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264EA2-1858-4D68-951A-1B6B070700D4}" type="slidenum">
              <a:rPr kumimoji="0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34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슬라이드 번호 개체 틀 27"/>
          <p:cNvSpPr txBox="1">
            <a:spLocks/>
          </p:cNvSpPr>
          <p:nvPr/>
        </p:nvSpPr>
        <p:spPr>
          <a:xfrm>
            <a:off x="8858250" y="0"/>
            <a:ext cx="285750" cy="1428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264EA2-1858-4D68-951A-1B6B070700D4}" type="slidenum">
              <a:rPr kumimoji="0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텍스트 개체 틀 5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2. 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필요기능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745067" y="1054358"/>
            <a:ext cx="7577666" cy="49859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342900" indent="-342900" defTabSz="363538">
              <a:buAutoNum type="arabicParenR"/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GUI 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달력 만들기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날짜 클릭하면 해당 날짜의 수입</a:t>
            </a:r>
            <a:r>
              <a:rPr kumimoji="0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지출 저장 및 표시</a:t>
            </a:r>
            <a:endParaRPr kumimoji="0"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정산금</a:t>
            </a:r>
            <a:r>
              <a:rPr kumimoji="0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kumimoji="0"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AutoNum type="arabicParenR"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Font typeface="+mj-lt"/>
              <a:buAutoNum type="arabicParenR" startAt="2"/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계좌등록 기능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계좌번호 저장 및 표시</a:t>
            </a:r>
            <a:endParaRPr kumimoji="0"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계좌별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수입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지출 저장 및 </a:t>
            </a:r>
            <a:r>
              <a:rPr kumimoji="0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표시</a:t>
            </a:r>
            <a:endParaRPr kumimoji="0"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AutoNum type="arabicParenR" startAt="2"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Font typeface="+mj-lt"/>
              <a:buAutoNum type="arabicParenR" startAt="3"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연동 기능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r>
              <a:rPr kumimoji="0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저장</a:t>
            </a:r>
            <a:r>
              <a:rPr kumimoji="0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kumimoji="0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endParaRPr kumimoji="0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계좌별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수입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지출 저장 및 표시</a:t>
            </a:r>
            <a:endParaRPr kumimoji="0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AutoNum type="arabicParenR" startAt="3"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Font typeface="+mj-lt"/>
              <a:buAutoNum type="arabicParenR" startAt="4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리포트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표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기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능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현재 수익률 그래프 표시</a:t>
            </a: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목표 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수익률 </a:t>
            </a:r>
            <a:r>
              <a:rPr kumimoji="0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그래프 표시</a:t>
            </a:r>
            <a:r>
              <a:rPr kumimoji="0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FontTx/>
              <a:buAutoNum type="arabicParenR"/>
            </a:pP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Font typeface="+mj-lt"/>
              <a:buAutoNum type="arabicParenR" startAt="5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예산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결산</a:t>
            </a:r>
          </a:p>
          <a:p>
            <a:pPr marL="342900" indent="-342900" defTabSz="363538">
              <a:buAutoNum type="arabicParenR"/>
            </a:pP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오른쪽 중괄호 1"/>
          <p:cNvSpPr/>
          <p:nvPr/>
        </p:nvSpPr>
        <p:spPr>
          <a:xfrm>
            <a:off x="5436096" y="-243408"/>
            <a:ext cx="288032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1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2. 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GUI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예제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1026" name="Picture 2" descr="C:\Users\Administrator\Desktop\가계부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75" y="1052736"/>
            <a:ext cx="8255649" cy="512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8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altLang="ko-KR" dirty="0" smtClean="0"/>
              <a:t>DB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439345"/>
              </p:ext>
            </p:extLst>
          </p:nvPr>
        </p:nvGraphicFramePr>
        <p:xfrm>
          <a:off x="1367642" y="1994355"/>
          <a:ext cx="1440160" cy="13681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4016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Member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2973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USER_NO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PW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LOGIN_DATE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RESIGN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218471"/>
              </p:ext>
            </p:extLst>
          </p:nvPr>
        </p:nvGraphicFramePr>
        <p:xfrm>
          <a:off x="3599890" y="2012076"/>
          <a:ext cx="1440160" cy="158417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4016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Income</a:t>
                      </a:r>
                      <a:endParaRPr lang="ko-KR" altLang="en-US" sz="1200" dirty="0"/>
                    </a:p>
                  </a:txBody>
                  <a:tcPr/>
                </a:tc>
              </a:tr>
              <a:tr h="22973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USER_NO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ITEMS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AMOUNTS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MEMO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solidFill>
                            <a:srgbClr val="000000"/>
                          </a:solidFill>
                          <a:cs typeface="Times New Roman"/>
                        </a:rPr>
                        <a:t>DATE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ASSETS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" name="꺾인 연결선 4"/>
          <p:cNvCxnSpPr/>
          <p:nvPr/>
        </p:nvCxnSpPr>
        <p:spPr>
          <a:xfrm flipV="1">
            <a:off x="2798913" y="2359572"/>
            <a:ext cx="800977" cy="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07802" y="2082573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311860" y="2089261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773602"/>
              </p:ext>
            </p:extLst>
          </p:nvPr>
        </p:nvGraphicFramePr>
        <p:xfrm>
          <a:off x="2735796" y="3861048"/>
          <a:ext cx="1440160" cy="158417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4016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Expenses</a:t>
                      </a:r>
                      <a:endParaRPr lang="ko-KR" altLang="en-US" sz="1200" dirty="0"/>
                    </a:p>
                  </a:txBody>
                  <a:tcPr/>
                </a:tc>
              </a:tr>
              <a:tr h="22973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USER_NO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ITEMS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AMOUNTS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MEMO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DATE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ASSETS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9" name="꺾인 연결선 8"/>
          <p:cNvCxnSpPr/>
          <p:nvPr/>
        </p:nvCxnSpPr>
        <p:spPr>
          <a:xfrm rot="16200000" flipV="1">
            <a:off x="2311881" y="2922325"/>
            <a:ext cx="1434644" cy="442802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07802" y="2426403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258574" y="357858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549153"/>
              </p:ext>
            </p:extLst>
          </p:nvPr>
        </p:nvGraphicFramePr>
        <p:xfrm>
          <a:off x="6264186" y="2030413"/>
          <a:ext cx="1440160" cy="13681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4016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ASSETS</a:t>
                      </a:r>
                      <a:endParaRPr lang="ko-KR" altLang="en-US" sz="1200" dirty="0"/>
                    </a:p>
                  </a:txBody>
                  <a:tcPr/>
                </a:tc>
              </a:tr>
              <a:tr h="22973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TYPE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BALANCE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INTEREST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solidFill>
                            <a:srgbClr val="000000"/>
                          </a:solidFill>
                          <a:cs typeface="Times New Roman"/>
                        </a:rPr>
                        <a:t>ACCOUNTNO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0" name="꺾인 연결선 19"/>
          <p:cNvCxnSpPr/>
          <p:nvPr/>
        </p:nvCxnSpPr>
        <p:spPr>
          <a:xfrm flipV="1">
            <a:off x="5040050" y="2426403"/>
            <a:ext cx="1224136" cy="100790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30684" y="2149403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046171" y="3025499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040050" y="3305366"/>
            <a:ext cx="216024" cy="1356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5040050" y="3457246"/>
            <a:ext cx="216024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꺾인 연결선 28"/>
          <p:cNvCxnSpPr/>
          <p:nvPr/>
        </p:nvCxnSpPr>
        <p:spPr>
          <a:xfrm flipV="1">
            <a:off x="4175954" y="2578804"/>
            <a:ext cx="2088232" cy="1719808"/>
          </a:xfrm>
          <a:prstGeom prst="bentConnector3">
            <a:avLst>
              <a:gd name="adj1" fmla="val 80104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181722" y="386686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4175601" y="4146732"/>
            <a:ext cx="216024" cy="1356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4175601" y="4298612"/>
            <a:ext cx="216024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706713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3683</TotalTime>
  <Words>157</Words>
  <Application>Microsoft Office PowerPoint</Application>
  <PresentationFormat>화면 슬라이드 쇼(4:3)</PresentationFormat>
  <Paragraphs>74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 Electronics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조선영</dc:creator>
  <cp:lastModifiedBy>Registered User</cp:lastModifiedBy>
  <cp:revision>197</cp:revision>
  <dcterms:created xsi:type="dcterms:W3CDTF">2013-04-29T09:42:31Z</dcterms:created>
  <dcterms:modified xsi:type="dcterms:W3CDTF">2016-12-19T12:56:33Z</dcterms:modified>
</cp:coreProperties>
</file>