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9" autoAdjust="0"/>
    <p:restoredTop sz="94660"/>
  </p:normalViewPr>
  <p:slideViewPr>
    <p:cSldViewPr snapToGrid="0">
      <p:cViewPr varScale="1">
        <p:scale>
          <a:sx n="83" d="100"/>
          <a:sy n="83" d="100"/>
        </p:scale>
        <p:origin x="15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CDFFEF-3F6A-4F6E-A68F-29FF4097A2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FA2462E-A70E-4862-A593-5B801F6020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4D594B-9070-4E1C-B64A-9876A517A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83F40-30CF-4985-BD4F-EDD8204F892D}" type="datetimeFigureOut">
              <a:rPr lang="ko-KR" altLang="en-US" smtClean="0"/>
              <a:t>2021-03-24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2ACE19-27D1-454A-97FD-0AA56C056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D00BDE-2ADD-40D8-A37E-12C331B17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CB371-D760-4E6F-8FD8-FD7E42280D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8667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8E84A0-0281-48CB-BB0C-707A4CC95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5D7B803-7920-4653-9285-8CFFF5A2A1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E330AD-85B4-430E-B28A-6FF8A4AC4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83F40-30CF-4985-BD4F-EDD8204F892D}" type="datetimeFigureOut">
              <a:rPr lang="ko-KR" altLang="en-US" smtClean="0"/>
              <a:t>2021-03-24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C15143-AD3F-498E-A807-9D2BBFB4C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A3D794-042B-4A49-B13D-6EE47117A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CB371-D760-4E6F-8FD8-FD7E42280D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7385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691D3A4-EBF5-4400-BC02-A4C50ADCD6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E549C8B-7553-470F-BFEC-2A5C99B7F5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DE6927-301E-4A45-97D9-2C488E5A3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83F40-30CF-4985-BD4F-EDD8204F892D}" type="datetimeFigureOut">
              <a:rPr lang="ko-KR" altLang="en-US" smtClean="0"/>
              <a:t>2021-03-24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5BF1DB-3D18-44F8-A39F-C1954F7BE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2EB56A-BBC6-47EB-ACC7-08F081E55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CB371-D760-4E6F-8FD8-FD7E42280D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0645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90E0A3-51C6-4224-989B-C16DDBF3C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B073C8-138E-47A4-AB7F-5BBB33C14B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76CD98-ED53-4A47-B9D0-94CA18902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83F40-30CF-4985-BD4F-EDD8204F892D}" type="datetimeFigureOut">
              <a:rPr lang="ko-KR" altLang="en-US" smtClean="0"/>
              <a:t>2021-03-24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DC24C9-149F-4636-8FD2-84E98015E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D7E268-2B62-4F78-8653-DD8D92566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CB371-D760-4E6F-8FD8-FD7E42280D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3792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834AD5-45E2-449F-837A-A3D29DDB1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E5A9A7-3567-4511-B7EE-D6E3B6CB9E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162C67-3234-494A-916D-B6B0F4260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83F40-30CF-4985-BD4F-EDD8204F892D}" type="datetimeFigureOut">
              <a:rPr lang="ko-KR" altLang="en-US" smtClean="0"/>
              <a:t>2021-03-24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B9C718-1663-4D1B-9F08-C4059DA4E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C87B48-D487-45AC-8F37-7F55A3A43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CB371-D760-4E6F-8FD8-FD7E42280D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0001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C4CABA-6CAC-4D8E-839F-5CCB30FCD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E2D3A5-C26A-4FF7-AB9D-880EB71C48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A4D0565-7890-429D-8621-4456A2B46F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86CBA3-B20B-440D-8FB5-98F9B3208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83F40-30CF-4985-BD4F-EDD8204F892D}" type="datetimeFigureOut">
              <a:rPr lang="ko-KR" altLang="en-US" smtClean="0"/>
              <a:t>2021-03-24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FB6CE9D-4EF5-460A-98DF-107E5D81E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BD0DF80-B8C4-4B4B-94EE-B4EC9DC74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CB371-D760-4E6F-8FD8-FD7E42280D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2981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DA759E-0CD0-4962-B843-021ACFFC1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60E3A77-5FD9-47D7-9EE8-90E0FAA13D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94C3392-92DA-4EBD-A11B-7B4DBD145A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6E66347-4E07-414A-960C-488E28A5B0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AC48B26-6522-4794-BC5D-05D4D22DCC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991B825-033A-47EC-962C-72ECDEBA0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83F40-30CF-4985-BD4F-EDD8204F892D}" type="datetimeFigureOut">
              <a:rPr lang="ko-KR" altLang="en-US" smtClean="0"/>
              <a:t>2021-03-24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D6952ED-E93D-4738-9106-1AFB1321C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138BFCD-F74E-4C88-BA0B-03EC26021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CB371-D760-4E6F-8FD8-FD7E42280D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353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3C61C0-B15C-4458-B2D8-8F68F7BFB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D9274C-4682-40B4-9F55-E45E5CE6B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83F40-30CF-4985-BD4F-EDD8204F892D}" type="datetimeFigureOut">
              <a:rPr lang="ko-KR" altLang="en-US" smtClean="0"/>
              <a:t>2021-03-24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3CADE25-7D74-4821-845D-2E162789F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E81FD3E-2926-4B51-957B-F79BD380E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CB371-D760-4E6F-8FD8-FD7E42280D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181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5F37D61-2673-47F6-9898-6C8DCB49B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83F40-30CF-4985-BD4F-EDD8204F892D}" type="datetimeFigureOut">
              <a:rPr lang="ko-KR" altLang="en-US" smtClean="0"/>
              <a:t>2021-03-24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8A23D1-FBD2-4E29-8F23-8886C4E7A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D4E609-D158-4763-820F-F6B5DBD48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CB371-D760-4E6F-8FD8-FD7E42280D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0013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2FE866-2FF4-4D6C-AE21-1623C8C92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B11BBB-21CC-407D-B865-3420C27B57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311EEE4-E73B-4D3A-BA07-CF7CA0C902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71F360B-8C9A-4215-A1D4-43FB88EAD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83F40-30CF-4985-BD4F-EDD8204F892D}" type="datetimeFigureOut">
              <a:rPr lang="ko-KR" altLang="en-US" smtClean="0"/>
              <a:t>2021-03-24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E3DF0C6-FEC7-432D-A441-4A3A14C78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D9198F-FAC3-4C8D-AD22-32523C7A0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CB371-D760-4E6F-8FD8-FD7E42280D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4255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AA7F0A-680E-4BFA-B47F-390971723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7BD8EB1-AFC8-4E39-A9F6-08DF88D632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B032253-06FE-45A1-9131-BBAFA587D3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99DDEEE-3A03-47EC-8535-6B5D236C5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83F40-30CF-4985-BD4F-EDD8204F892D}" type="datetimeFigureOut">
              <a:rPr lang="ko-KR" altLang="en-US" smtClean="0"/>
              <a:t>2021-03-24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929F104-4569-4A53-8740-01838CCFF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D52B833-4AE4-4698-8A6D-C06B819D2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CB371-D760-4E6F-8FD8-FD7E42280D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3872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CD72B36-7006-458D-AFCB-08B5E3FC0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07DAAEF-17E8-4FC4-B734-CEB1CA2773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C5D7B9-CADD-42AF-9435-6EFE34BEED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E83F40-30CF-4985-BD4F-EDD8204F892D}" type="datetimeFigureOut">
              <a:rPr lang="ko-KR" altLang="en-US" smtClean="0"/>
              <a:t>2021-03-24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CF4739-B839-4AE7-8976-0FA94E67D5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52FF19-6EC5-48D0-B132-423F3DCB1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CCB371-D760-4E6F-8FD8-FD7E42280D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7069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3AA9B36-B885-4889-A81D-0AE60774ADB9}"/>
              </a:ext>
            </a:extLst>
          </p:cNvPr>
          <p:cNvSpPr txBox="1"/>
          <p:nvPr/>
        </p:nvSpPr>
        <p:spPr>
          <a:xfrm>
            <a:off x="3406324" y="2512291"/>
            <a:ext cx="53793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dirty="0"/>
              <a:t>Laravel </a:t>
            </a:r>
            <a:r>
              <a:rPr lang="ko-KR" altLang="en-US" sz="2800" b="1" dirty="0"/>
              <a:t>모듈 개발 </a:t>
            </a:r>
            <a:r>
              <a:rPr lang="en-US" altLang="ko-KR" sz="2800" b="1" dirty="0"/>
              <a:t>(</a:t>
            </a:r>
            <a:r>
              <a:rPr lang="ko-KR" altLang="en-US" sz="2800" b="1" dirty="0"/>
              <a:t>사용자 모듈</a:t>
            </a:r>
            <a:r>
              <a:rPr lang="en-US" altLang="ko-KR" sz="2800" b="1" dirty="0"/>
              <a:t>)</a:t>
            </a:r>
            <a:endParaRPr lang="ko-KR" altLang="en-US" sz="28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7563E76-701F-4E33-B461-DD229A4325A5}"/>
              </a:ext>
            </a:extLst>
          </p:cNvPr>
          <p:cNvSpPr txBox="1"/>
          <p:nvPr/>
        </p:nvSpPr>
        <p:spPr>
          <a:xfrm>
            <a:off x="5270295" y="4733637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 err="1"/>
              <a:t>현수룡</a:t>
            </a:r>
            <a:r>
              <a:rPr lang="ko-KR" altLang="en-US" b="1" dirty="0"/>
              <a:t> 연구원</a:t>
            </a:r>
          </a:p>
        </p:txBody>
      </p:sp>
    </p:spTree>
    <p:extLst>
      <p:ext uri="{BB962C8B-B14F-4D97-AF65-F5344CB8AC3E}">
        <p14:creationId xmlns:p14="http://schemas.microsoft.com/office/powerpoint/2010/main" val="894629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D479608C-56BC-4BEF-921B-B88FE76050F8}"/>
              </a:ext>
            </a:extLst>
          </p:cNvPr>
          <p:cNvSpPr txBox="1"/>
          <p:nvPr/>
        </p:nvSpPr>
        <p:spPr>
          <a:xfrm>
            <a:off x="189988" y="214139"/>
            <a:ext cx="25827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사용자 인증</a:t>
            </a:r>
            <a:r>
              <a:rPr lang="en-US" altLang="ko-KR" sz="2400" b="1" dirty="0"/>
              <a:t>/</a:t>
            </a:r>
            <a:r>
              <a:rPr lang="ko-KR" altLang="en-US" sz="2400" b="1" dirty="0"/>
              <a:t>권한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90F9AEB-D500-40C9-BC2D-FDFE685238A1}"/>
              </a:ext>
            </a:extLst>
          </p:cNvPr>
          <p:cNvSpPr txBox="1"/>
          <p:nvPr/>
        </p:nvSpPr>
        <p:spPr>
          <a:xfrm>
            <a:off x="629103" y="920927"/>
            <a:ext cx="8698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개요 </a:t>
            </a:r>
            <a:r>
              <a:rPr lang="en-US" altLang="ko-KR" dirty="0"/>
              <a:t>: </a:t>
            </a:r>
            <a:r>
              <a:rPr lang="ko-KR" altLang="en-US" dirty="0"/>
              <a:t>시스템 사용자에게 사용권한을 부여하기 위해 권한을 정의하고</a:t>
            </a:r>
            <a:r>
              <a:rPr lang="en-US" altLang="ko-KR" dirty="0"/>
              <a:t>, </a:t>
            </a:r>
            <a:r>
              <a:rPr lang="ko-KR" altLang="en-US" dirty="0"/>
              <a:t>관리한다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B3EEB6D-A1ED-4BDF-A30B-F07C9858A7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230" y="2385127"/>
            <a:ext cx="8039352" cy="3551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D91E86F-3EE6-419A-8546-A8B41423E14E}"/>
              </a:ext>
            </a:extLst>
          </p:cNvPr>
          <p:cNvSpPr txBox="1"/>
          <p:nvPr/>
        </p:nvSpPr>
        <p:spPr>
          <a:xfrm>
            <a:off x="629102" y="1653027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인증절차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32F5BB-F960-4176-BB25-C9764959A8BA}"/>
              </a:ext>
            </a:extLst>
          </p:cNvPr>
          <p:cNvSpPr txBox="1"/>
          <p:nvPr/>
        </p:nvSpPr>
        <p:spPr>
          <a:xfrm>
            <a:off x="189988" y="6507064"/>
            <a:ext cx="69845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https://www.egovframe.go.kr/wiki/doku.php?id=egovframework:rte:fdl:server_security:architecture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747777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B77ADBA-5059-4A32-895A-39F1CD458DD7}"/>
              </a:ext>
            </a:extLst>
          </p:cNvPr>
          <p:cNvSpPr txBox="1"/>
          <p:nvPr/>
        </p:nvSpPr>
        <p:spPr>
          <a:xfrm>
            <a:off x="546496" y="958425"/>
            <a:ext cx="8494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Laravel </a:t>
            </a:r>
            <a:r>
              <a:rPr lang="ko-KR" altLang="en-US" dirty="0"/>
              <a:t>공식 패키지인 </a:t>
            </a:r>
            <a:r>
              <a:rPr lang="en-US" altLang="ko-KR" dirty="0"/>
              <a:t>Jetstream(</a:t>
            </a:r>
            <a:r>
              <a:rPr lang="en-US" altLang="ko-KR" dirty="0" err="1"/>
              <a:t>sanctum+fortify</a:t>
            </a:r>
            <a:r>
              <a:rPr lang="en-US" altLang="ko-KR" dirty="0"/>
              <a:t>)</a:t>
            </a:r>
            <a:r>
              <a:rPr lang="ko-KR" altLang="en-US" dirty="0"/>
              <a:t>에 내장된 인증 시스템 사용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B3082B-E9CC-48AB-8F69-5AFCA22C86F9}"/>
              </a:ext>
            </a:extLst>
          </p:cNvPr>
          <p:cNvSpPr txBox="1"/>
          <p:nvPr/>
        </p:nvSpPr>
        <p:spPr>
          <a:xfrm>
            <a:off x="189988" y="214139"/>
            <a:ext cx="25827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사용자 인증</a:t>
            </a:r>
            <a:r>
              <a:rPr lang="en-US" altLang="ko-KR" sz="2400" b="1" dirty="0"/>
              <a:t>/</a:t>
            </a:r>
            <a:r>
              <a:rPr lang="ko-KR" altLang="en-US" sz="2400" b="1" dirty="0"/>
              <a:t>권한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DC207-3897-4A7D-A0B3-00416C88E172}"/>
              </a:ext>
            </a:extLst>
          </p:cNvPr>
          <p:cNvSpPr txBox="1"/>
          <p:nvPr/>
        </p:nvSpPr>
        <p:spPr>
          <a:xfrm>
            <a:off x="546496" y="5899575"/>
            <a:ext cx="27719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600" dirty="0">
                <a:solidFill>
                  <a:srgbClr val="FF0000"/>
                </a:solidFill>
              </a:rPr>
              <a:t>Sanctum : </a:t>
            </a:r>
            <a:r>
              <a:rPr lang="ko-KR" altLang="en-US" sz="1600" dirty="0">
                <a:solidFill>
                  <a:srgbClr val="FF0000"/>
                </a:solidFill>
              </a:rPr>
              <a:t>토큰기반 인증</a:t>
            </a:r>
            <a:endParaRPr lang="en-US" altLang="ko-KR" sz="1600" dirty="0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600" dirty="0">
                <a:solidFill>
                  <a:srgbClr val="FF0000"/>
                </a:solidFill>
              </a:rPr>
              <a:t>Fortify : </a:t>
            </a:r>
            <a:r>
              <a:rPr lang="ko-KR" altLang="en-US" sz="1600" dirty="0">
                <a:solidFill>
                  <a:srgbClr val="FF0000"/>
                </a:solidFill>
              </a:rPr>
              <a:t>세션기반 인증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5B132162-D306-428F-9F2E-02480B5964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8974" y="2271790"/>
            <a:ext cx="3204772" cy="268375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4AC0D6A5-3B88-49CE-9396-9924DAAD4F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4984" y="2271790"/>
            <a:ext cx="3380142" cy="3651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580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>
            <a:extLst>
              <a:ext uri="{FF2B5EF4-FFF2-40B4-BE49-F238E27FC236}">
                <a16:creationId xmlns:a16="http://schemas.microsoft.com/office/drawing/2014/main" id="{8288EC7E-28FC-4483-8498-65A7E1CFAD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198" y="381153"/>
            <a:ext cx="5210038" cy="4401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13E3CFE-2DC2-43FD-81BF-3C82DB638FC4}"/>
              </a:ext>
            </a:extLst>
          </p:cNvPr>
          <p:cNvSpPr txBox="1"/>
          <p:nvPr/>
        </p:nvSpPr>
        <p:spPr>
          <a:xfrm>
            <a:off x="5819938" y="381153"/>
            <a:ext cx="2366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Gate</a:t>
            </a:r>
            <a:r>
              <a:rPr lang="ko-KR" altLang="en-US" dirty="0"/>
              <a:t> </a:t>
            </a:r>
            <a:r>
              <a:rPr lang="en-US" altLang="ko-KR" dirty="0"/>
              <a:t>/</a:t>
            </a:r>
            <a:r>
              <a:rPr lang="ko-KR" altLang="en-US" dirty="0"/>
              <a:t> </a:t>
            </a:r>
            <a:r>
              <a:rPr lang="en-US" altLang="ko-KR" dirty="0"/>
              <a:t>policy</a:t>
            </a:r>
            <a:r>
              <a:rPr lang="ko-KR" altLang="en-US" dirty="0"/>
              <a:t> 사용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77ADBA-5059-4A32-895A-39F1CD458DD7}"/>
              </a:ext>
            </a:extLst>
          </p:cNvPr>
          <p:cNvSpPr txBox="1"/>
          <p:nvPr/>
        </p:nvSpPr>
        <p:spPr>
          <a:xfrm>
            <a:off x="5819938" y="1706571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인증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B3082B-E9CC-48AB-8F69-5AFCA22C86F9}"/>
              </a:ext>
            </a:extLst>
          </p:cNvPr>
          <p:cNvSpPr txBox="1"/>
          <p:nvPr/>
        </p:nvSpPr>
        <p:spPr>
          <a:xfrm>
            <a:off x="189988" y="214139"/>
            <a:ext cx="25827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사용자 인증</a:t>
            </a:r>
            <a:r>
              <a:rPr lang="en-US" altLang="ko-KR" sz="2400" b="1" dirty="0"/>
              <a:t>/</a:t>
            </a:r>
            <a:r>
              <a:rPr lang="ko-KR" altLang="en-US" sz="2400" b="1" dirty="0"/>
              <a:t>권한</a:t>
            </a:r>
          </a:p>
        </p:txBody>
      </p:sp>
    </p:spTree>
    <p:extLst>
      <p:ext uri="{BB962C8B-B14F-4D97-AF65-F5344CB8AC3E}">
        <p14:creationId xmlns:p14="http://schemas.microsoft.com/office/powerpoint/2010/main" val="24142081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1636</TotalTime>
  <Words>90</Words>
  <Application>Microsoft Office PowerPoint</Application>
  <PresentationFormat>와이드스크린</PresentationFormat>
  <Paragraphs>13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Suryong</dc:creator>
  <cp:lastModifiedBy>Suryong</cp:lastModifiedBy>
  <cp:revision>79</cp:revision>
  <dcterms:created xsi:type="dcterms:W3CDTF">2021-03-15T01:36:21Z</dcterms:created>
  <dcterms:modified xsi:type="dcterms:W3CDTF">2021-03-24T08:34:50Z</dcterms:modified>
</cp:coreProperties>
</file>