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406324" y="2512291"/>
            <a:ext cx="53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게시판 모듈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2021.03.00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게시판 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105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게시판을 생성하고 등록된 게시판들에 대하여 관련된 옵션을 관리할 수 있는 기능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간 참조 관계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08EB3-99D1-4855-902C-8376F6097E67}"/>
              </a:ext>
            </a:extLst>
          </p:cNvPr>
          <p:cNvSpPr/>
          <p:nvPr/>
        </p:nvSpPr>
        <p:spPr>
          <a:xfrm>
            <a:off x="1172793" y="2630250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3B014-2B96-49F8-A51D-9AD1CA429640}"/>
              </a:ext>
            </a:extLst>
          </p:cNvPr>
          <p:cNvSpPr/>
          <p:nvPr/>
        </p:nvSpPr>
        <p:spPr>
          <a:xfrm>
            <a:off x="6096000" y="2622908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AA6B2-6B4A-48D7-86D6-FAEB17E855A9}"/>
              </a:ext>
            </a:extLst>
          </p:cNvPr>
          <p:cNvSpPr/>
          <p:nvPr/>
        </p:nvSpPr>
        <p:spPr>
          <a:xfrm>
            <a:off x="6095999" y="4744720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A603D-F988-4A5D-B022-099AC8151834}"/>
              </a:ext>
            </a:extLst>
          </p:cNvPr>
          <p:cNvSpPr txBox="1"/>
          <p:nvPr/>
        </p:nvSpPr>
        <p:spPr>
          <a:xfrm>
            <a:off x="1172793" y="3163279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생성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Admin </a:t>
            </a:r>
            <a:r>
              <a:rPr lang="ko-KR" altLang="en-US" dirty="0"/>
              <a:t>계정 권한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공개범위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ABB53-52C7-4F52-99DD-A18DE8B3ABCD}"/>
              </a:ext>
            </a:extLst>
          </p:cNvPr>
          <p:cNvSpPr txBox="1"/>
          <p:nvPr/>
        </p:nvSpPr>
        <p:spPr>
          <a:xfrm>
            <a:off x="6060345" y="3153871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 작성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에디터 라이브러리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</a:t>
            </a:r>
            <a:r>
              <a:rPr lang="ko-KR" altLang="en-US" dirty="0"/>
              <a:t> 계정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작성자만 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2306829" y="49276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D8D1-D8BA-4FDE-B1B8-9FB913CDDA06}"/>
              </a:ext>
            </a:extLst>
          </p:cNvPr>
          <p:cNvSpPr txBox="1"/>
          <p:nvPr/>
        </p:nvSpPr>
        <p:spPr>
          <a:xfrm>
            <a:off x="7537215" y="5946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89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122</cp:revision>
  <dcterms:created xsi:type="dcterms:W3CDTF">2021-03-15T01:36:21Z</dcterms:created>
  <dcterms:modified xsi:type="dcterms:W3CDTF">2021-03-31T06:34:22Z</dcterms:modified>
</cp:coreProperties>
</file>