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DFFEF-3F6A-4F6E-A68F-29FF4097A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A2462E-A70E-4862-A593-5B801F60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D594B-9070-4E1C-B64A-9876A51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ACE19-27D1-454A-97FD-0AA56C05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D00BDE-2ADD-40D8-A37E-12C331B1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6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E84A0-0281-48CB-BB0C-707A4CC9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7B803-7920-4653-9285-8CFFF5A2A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330AD-85B4-430E-B28A-6FF8A4AC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15143-AD3F-498E-A807-9D2BBFB4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3D794-042B-4A49-B13D-6EE47117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8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91D3A4-EBF5-4400-BC02-A4C50ADCD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549C8B-7553-470F-BFEC-2A5C99B7F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E6927-301E-4A45-97D9-2C488E5A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BF1DB-3D18-44F8-A39F-C1954F7B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EB56A-BBC6-47EB-ACC7-08F081E5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64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0E0A3-51C6-4224-989B-C16DDBF3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073C8-138E-47A4-AB7F-5BBB33C14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6CD98-ED53-4A47-B9D0-94CA1890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C24C9-149F-4636-8FD2-84E98015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7E268-2B62-4F78-8653-DD8D9256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79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34AD5-45E2-449F-837A-A3D29DDB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E5A9A7-3567-4511-B7EE-D6E3B6CB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62C67-3234-494A-916D-B6B0F426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9C718-1663-4D1B-9F08-C4059DA4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87B48-D487-45AC-8F37-7F55A3A4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0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4CABA-6CAC-4D8E-839F-5CCB30FC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2D3A5-C26A-4FF7-AB9D-880EB71C4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4D0565-7890-429D-8621-4456A2B46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86CBA3-B20B-440D-8FB5-98F9B320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B6CE9D-4EF5-460A-98DF-107E5D81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D0DF80-B8C4-4B4B-94EE-B4EC9DC7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98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A759E-0CD0-4962-B843-021ACFFC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E3A77-5FD9-47D7-9EE8-90E0FAA13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C3392-92DA-4EBD-A11B-7B4DBD145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E66347-4E07-414A-960C-488E28A5B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C48B26-6522-4794-BC5D-05D4D22DC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91B825-033A-47EC-962C-72ECDEBA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6952ED-E93D-4738-9106-1AFB1321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38BFCD-F74E-4C88-BA0B-03EC2602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C61C0-B15C-4458-B2D8-8F68F7BF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9274C-4682-40B4-9F55-E45E5CE6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CADE25-7D74-4821-845D-2E162789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81FD3E-2926-4B51-957B-F79BD380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8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F37D61-2673-47F6-9898-6C8DCB49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8A23D1-FBD2-4E29-8F23-8886C4E7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D4E609-D158-4763-820F-F6B5DBD4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01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E866-2FF4-4D6C-AE21-1623C8C9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11BBB-21CC-407D-B865-3420C27B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1EEE4-E73B-4D3A-BA07-CF7CA0C90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1F360B-8C9A-4215-A1D4-43FB88EA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3DF0C6-FEC7-432D-A441-4A3A14C7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D9198F-FAC3-4C8D-AD22-32523C7A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5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A7F0A-680E-4BFA-B47F-39097172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BD8EB1-AFC8-4E39-A9F6-08DF88D63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2253-06FE-45A1-9131-BBAFA587D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9DDEEE-3A03-47EC-8535-6B5D236C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29F104-4569-4A53-8740-01838CCF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52B833-4AE4-4698-8A6D-C06B819D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D72B36-7006-458D-AFCB-08B5E3FC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DAAEF-17E8-4FC4-B734-CEB1CA277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5D7B9-CADD-42AF-9435-6EFE34BEE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3F40-30CF-4985-BD4F-EDD8204F892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F4739-B839-4AE7-8976-0FA94E67D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2FF19-6EC5-48D0-B132-423F3DCB1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06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A9B36-B885-4889-A81D-0AE60774ADB9}"/>
              </a:ext>
            </a:extLst>
          </p:cNvPr>
          <p:cNvSpPr txBox="1"/>
          <p:nvPr/>
        </p:nvSpPr>
        <p:spPr>
          <a:xfrm>
            <a:off x="3406324" y="2512291"/>
            <a:ext cx="5379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Laravel </a:t>
            </a:r>
            <a:r>
              <a:rPr lang="ko-KR" altLang="en-US" sz="2800" b="1" dirty="0"/>
              <a:t>모듈 개발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사용자 모듈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63E76-701F-4E33-B461-DD229A4325A5}"/>
              </a:ext>
            </a:extLst>
          </p:cNvPr>
          <p:cNvSpPr txBox="1"/>
          <p:nvPr/>
        </p:nvSpPr>
        <p:spPr>
          <a:xfrm>
            <a:off x="5270295" y="473363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/>
              <a:t>현수룡</a:t>
            </a:r>
            <a:r>
              <a:rPr lang="ko-KR" altLang="en-US" b="1" dirty="0"/>
              <a:t> 연구원</a:t>
            </a:r>
          </a:p>
        </p:txBody>
      </p:sp>
    </p:spTree>
    <p:extLst>
      <p:ext uri="{BB962C8B-B14F-4D97-AF65-F5344CB8AC3E}">
        <p14:creationId xmlns:p14="http://schemas.microsoft.com/office/powerpoint/2010/main" val="89462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479608C-56BC-4BEF-921B-B88FE76050F8}"/>
              </a:ext>
            </a:extLst>
          </p:cNvPr>
          <p:cNvSpPr txBox="1"/>
          <p:nvPr/>
        </p:nvSpPr>
        <p:spPr>
          <a:xfrm>
            <a:off x="189988" y="214139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사용자 인증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권한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0F9AEB-D500-40C9-BC2D-FDFE685238A1}"/>
              </a:ext>
            </a:extLst>
          </p:cNvPr>
          <p:cNvSpPr txBox="1"/>
          <p:nvPr/>
        </p:nvSpPr>
        <p:spPr>
          <a:xfrm>
            <a:off x="629103" y="920927"/>
            <a:ext cx="869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개요 </a:t>
            </a:r>
            <a:r>
              <a:rPr lang="en-US" altLang="ko-KR" dirty="0"/>
              <a:t>: </a:t>
            </a:r>
            <a:r>
              <a:rPr lang="ko-KR" altLang="en-US" dirty="0"/>
              <a:t>시스템 사용자에게 사용권한을 부여하기 위해 권한을 정의하고</a:t>
            </a:r>
            <a:r>
              <a:rPr lang="en-US" altLang="ko-KR" dirty="0"/>
              <a:t>, </a:t>
            </a:r>
            <a:r>
              <a:rPr lang="ko-KR" altLang="en-US" dirty="0"/>
              <a:t>관리한다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3EEB6D-A1ED-4BDF-A30B-F07C9858A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30" y="2385127"/>
            <a:ext cx="8039352" cy="355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D91E86F-3EE6-419A-8546-A8B41423E14E}"/>
              </a:ext>
            </a:extLst>
          </p:cNvPr>
          <p:cNvSpPr txBox="1"/>
          <p:nvPr/>
        </p:nvSpPr>
        <p:spPr>
          <a:xfrm>
            <a:off x="629102" y="1653027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인증 및 권한 절차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32F5BB-F960-4176-BB25-C9764959A8BA}"/>
              </a:ext>
            </a:extLst>
          </p:cNvPr>
          <p:cNvSpPr txBox="1"/>
          <p:nvPr/>
        </p:nvSpPr>
        <p:spPr>
          <a:xfrm>
            <a:off x="189988" y="6507064"/>
            <a:ext cx="6984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https://www.egovframe.go.kr/wiki/doku.php?id=egovframework:rte:fdl:server_security:architecture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4777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77ADBA-5059-4A32-895A-39F1CD458DD7}"/>
              </a:ext>
            </a:extLst>
          </p:cNvPr>
          <p:cNvSpPr txBox="1"/>
          <p:nvPr/>
        </p:nvSpPr>
        <p:spPr>
          <a:xfrm>
            <a:off x="546496" y="958425"/>
            <a:ext cx="8494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Laravel </a:t>
            </a:r>
            <a:r>
              <a:rPr lang="ko-KR" altLang="en-US" dirty="0"/>
              <a:t>공식 패키지인 </a:t>
            </a:r>
            <a:r>
              <a:rPr lang="en-US" altLang="ko-KR" dirty="0"/>
              <a:t>Jetstream(</a:t>
            </a:r>
            <a:r>
              <a:rPr lang="en-US" altLang="ko-KR" dirty="0" err="1"/>
              <a:t>sanctum+fortify</a:t>
            </a:r>
            <a:r>
              <a:rPr lang="en-US" altLang="ko-KR" dirty="0"/>
              <a:t>)</a:t>
            </a:r>
            <a:r>
              <a:rPr lang="ko-KR" altLang="en-US" dirty="0"/>
              <a:t>에 내장된 인증 시스템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3082B-E9CC-48AB-8F69-5AFCA22C86F9}"/>
              </a:ext>
            </a:extLst>
          </p:cNvPr>
          <p:cNvSpPr txBox="1"/>
          <p:nvPr/>
        </p:nvSpPr>
        <p:spPr>
          <a:xfrm>
            <a:off x="189988" y="21413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사용자 인증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DC207-3897-4A7D-A0B3-00416C88E172}"/>
              </a:ext>
            </a:extLst>
          </p:cNvPr>
          <p:cNvSpPr txBox="1"/>
          <p:nvPr/>
        </p:nvSpPr>
        <p:spPr>
          <a:xfrm>
            <a:off x="546496" y="5899575"/>
            <a:ext cx="2771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FF0000"/>
                </a:solidFill>
              </a:rPr>
              <a:t>Sanctum : </a:t>
            </a:r>
            <a:r>
              <a:rPr lang="ko-KR" altLang="en-US" sz="1600" dirty="0">
                <a:solidFill>
                  <a:srgbClr val="FF0000"/>
                </a:solidFill>
              </a:rPr>
              <a:t>토큰기반 인증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FF0000"/>
                </a:solidFill>
              </a:rPr>
              <a:t>Fortify : </a:t>
            </a:r>
            <a:r>
              <a:rPr lang="ko-KR" altLang="en-US" sz="1600" dirty="0">
                <a:solidFill>
                  <a:srgbClr val="FF0000"/>
                </a:solidFill>
              </a:rPr>
              <a:t>세션기반 인증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B132162-D306-428F-9F2E-02480B596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49" y="1930399"/>
            <a:ext cx="3204772" cy="26837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C0D6A5-3B88-49CE-9396-9924DAAD4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705" y="1904999"/>
            <a:ext cx="3380142" cy="36516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6A147E-AC92-4232-B0DE-A08CA2902D9C}"/>
              </a:ext>
            </a:extLst>
          </p:cNvPr>
          <p:cNvSpPr txBox="1"/>
          <p:nvPr/>
        </p:nvSpPr>
        <p:spPr>
          <a:xfrm>
            <a:off x="2306829" y="4927601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로그인 화면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9D8D1-D8BA-4FDE-B1B8-9FB913CDDA06}"/>
              </a:ext>
            </a:extLst>
          </p:cNvPr>
          <p:cNvSpPr txBox="1"/>
          <p:nvPr/>
        </p:nvSpPr>
        <p:spPr>
          <a:xfrm>
            <a:off x="7537215" y="594654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172858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B3082B-E9CC-48AB-8F69-5AFCA22C86F9}"/>
              </a:ext>
            </a:extLst>
          </p:cNvPr>
          <p:cNvSpPr txBox="1"/>
          <p:nvPr/>
        </p:nvSpPr>
        <p:spPr>
          <a:xfrm>
            <a:off x="189988" y="21413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사용자 인증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A147E-AC92-4232-B0DE-A08CA2902D9C}"/>
              </a:ext>
            </a:extLst>
          </p:cNvPr>
          <p:cNvSpPr txBox="1"/>
          <p:nvPr/>
        </p:nvSpPr>
        <p:spPr>
          <a:xfrm>
            <a:off x="1253884" y="3318984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사용자 메뉴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A07E36-9F52-4BFB-B40B-6B159B1E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69" y="1156196"/>
            <a:ext cx="3040643" cy="18670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8DB656-3241-4E29-A651-78B67BA3B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974" y="312385"/>
            <a:ext cx="4136467" cy="42718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E478CCD-42C2-463D-B551-AC59D84F7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974" y="4695040"/>
            <a:ext cx="4136467" cy="20188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99A3BD-D083-4E07-8C47-E95EB6F3B45F}"/>
              </a:ext>
            </a:extLst>
          </p:cNvPr>
          <p:cNvSpPr txBox="1"/>
          <p:nvPr/>
        </p:nvSpPr>
        <p:spPr>
          <a:xfrm>
            <a:off x="4969730" y="312385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프로필 정보 화면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573C7-AE31-4AC3-A3AA-8ECA0698F527}"/>
              </a:ext>
            </a:extLst>
          </p:cNvPr>
          <p:cNvSpPr txBox="1"/>
          <p:nvPr/>
        </p:nvSpPr>
        <p:spPr>
          <a:xfrm>
            <a:off x="421559" y="6326746"/>
            <a:ext cx="7207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FF0000"/>
                </a:solidFill>
              </a:rPr>
              <a:t>프로필사진 및 정보 관리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비밀번호 변경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 err="1">
                <a:solidFill>
                  <a:srgbClr val="FF0000"/>
                </a:solidFill>
              </a:rPr>
              <a:t>로그인세션</a:t>
            </a:r>
            <a:r>
              <a:rPr lang="ko-KR" altLang="en-US" sz="1600" dirty="0">
                <a:solidFill>
                  <a:srgbClr val="FF0000"/>
                </a:solidFill>
              </a:rPr>
              <a:t> 관리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회원탈퇴 기능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85368E-AE13-4279-A10B-7E5A83A82216}"/>
              </a:ext>
            </a:extLst>
          </p:cNvPr>
          <p:cNvSpPr txBox="1"/>
          <p:nvPr/>
        </p:nvSpPr>
        <p:spPr>
          <a:xfrm>
            <a:off x="421559" y="3834642"/>
            <a:ext cx="2991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FF0000"/>
                </a:solidFill>
              </a:rPr>
              <a:t>프로필 정보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로그아웃 메뉴</a:t>
            </a:r>
          </a:p>
        </p:txBody>
      </p:sp>
    </p:spTree>
    <p:extLst>
      <p:ext uri="{BB962C8B-B14F-4D97-AF65-F5344CB8AC3E}">
        <p14:creationId xmlns:p14="http://schemas.microsoft.com/office/powerpoint/2010/main" val="88462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B3082B-E9CC-48AB-8F69-5AFCA22C86F9}"/>
              </a:ext>
            </a:extLst>
          </p:cNvPr>
          <p:cNvSpPr txBox="1"/>
          <p:nvPr/>
        </p:nvSpPr>
        <p:spPr>
          <a:xfrm>
            <a:off x="189988" y="21413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사용자 권한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4DB0AD-4024-4D4A-A9AD-9ABA8C616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85" y="2163264"/>
            <a:ext cx="10044030" cy="335309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EC6616B-CB5A-4A73-A2A4-1B2F93EE9B4B}"/>
              </a:ext>
            </a:extLst>
          </p:cNvPr>
          <p:cNvSpPr/>
          <p:nvPr/>
        </p:nvSpPr>
        <p:spPr>
          <a:xfrm>
            <a:off x="1073985" y="5099637"/>
            <a:ext cx="9587345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A4D74-242C-4AC3-88ED-26260887491C}"/>
              </a:ext>
            </a:extLst>
          </p:cNvPr>
          <p:cNvSpPr txBox="1"/>
          <p:nvPr/>
        </p:nvSpPr>
        <p:spPr>
          <a:xfrm>
            <a:off x="546496" y="1710981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데이터베이스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AF07B4-577B-40F0-B759-36AA829E6EAD}"/>
              </a:ext>
            </a:extLst>
          </p:cNvPr>
          <p:cNvSpPr txBox="1"/>
          <p:nvPr/>
        </p:nvSpPr>
        <p:spPr>
          <a:xfrm>
            <a:off x="1018131" y="5830516"/>
            <a:ext cx="4312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User</a:t>
            </a:r>
            <a:r>
              <a:rPr lang="ko-KR" altLang="en-US" dirty="0"/>
              <a:t> 테이블에 </a:t>
            </a:r>
            <a:r>
              <a:rPr lang="en-US" altLang="ko-KR" dirty="0"/>
              <a:t>role </a:t>
            </a:r>
            <a:r>
              <a:rPr lang="ko-KR" altLang="en-US" dirty="0"/>
              <a:t>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user / manager / admin </a:t>
            </a:r>
            <a:r>
              <a:rPr lang="ko-KR" altLang="en-US" dirty="0"/>
              <a:t>로 권한부여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FBD660-2F86-4960-BD9E-F9AD37C53AC7}"/>
              </a:ext>
            </a:extLst>
          </p:cNvPr>
          <p:cNvSpPr txBox="1"/>
          <p:nvPr/>
        </p:nvSpPr>
        <p:spPr>
          <a:xfrm>
            <a:off x="546496" y="880839"/>
            <a:ext cx="417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Laravel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내장된 </a:t>
            </a:r>
            <a:r>
              <a:rPr lang="en-US" altLang="ko-KR" dirty="0"/>
              <a:t>Gate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policy</a:t>
            </a:r>
            <a:r>
              <a:rPr lang="ko-KR" altLang="en-US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163400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B3082B-E9CC-48AB-8F69-5AFCA22C86F9}"/>
              </a:ext>
            </a:extLst>
          </p:cNvPr>
          <p:cNvSpPr txBox="1"/>
          <p:nvPr/>
        </p:nvSpPr>
        <p:spPr>
          <a:xfrm>
            <a:off x="189988" y="21413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사용자 권한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A1BB1D-F3CE-4EDC-9DCE-0CD65C65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10" y="1321525"/>
            <a:ext cx="4798216" cy="30418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275506-2EAB-42AF-8BA3-68A33E9D0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877" y="1321524"/>
            <a:ext cx="4798216" cy="30654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92C82D6-E9A5-46EB-9BFA-1CCD16005820}"/>
              </a:ext>
            </a:extLst>
          </p:cNvPr>
          <p:cNvSpPr/>
          <p:nvPr/>
        </p:nvSpPr>
        <p:spPr>
          <a:xfrm>
            <a:off x="1301258" y="1321524"/>
            <a:ext cx="360218" cy="359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113D1-091E-49AE-8317-B65065B38579}"/>
              </a:ext>
            </a:extLst>
          </p:cNvPr>
          <p:cNvSpPr txBox="1"/>
          <p:nvPr/>
        </p:nvSpPr>
        <p:spPr>
          <a:xfrm>
            <a:off x="1481367" y="4824453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Admin </a:t>
            </a:r>
            <a:r>
              <a:rPr lang="ko-KR" altLang="en-US" dirty="0"/>
              <a:t>계정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C81686-2A2F-4188-B33F-0DB33F44AB42}"/>
              </a:ext>
            </a:extLst>
          </p:cNvPr>
          <p:cNvSpPr txBox="1"/>
          <p:nvPr/>
        </p:nvSpPr>
        <p:spPr>
          <a:xfrm>
            <a:off x="7452851" y="4824453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User </a:t>
            </a:r>
            <a:r>
              <a:rPr lang="ko-KR" altLang="en-US" dirty="0"/>
              <a:t>계정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9272FA-B4E9-4190-8FE7-69A13BB84513}"/>
              </a:ext>
            </a:extLst>
          </p:cNvPr>
          <p:cNvSpPr txBox="1"/>
          <p:nvPr/>
        </p:nvSpPr>
        <p:spPr>
          <a:xfrm>
            <a:off x="546496" y="5899575"/>
            <a:ext cx="4976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FF0000"/>
                </a:solidFill>
              </a:rPr>
              <a:t>Admin </a:t>
            </a:r>
            <a:r>
              <a:rPr lang="ko-KR" altLang="en-US" sz="1600" dirty="0">
                <a:solidFill>
                  <a:srgbClr val="FF0000"/>
                </a:solidFill>
              </a:rPr>
              <a:t>계정에서만 관리메뉴가 보이며 접근 가능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420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B3082B-E9CC-48AB-8F69-5AFCA22C86F9}"/>
              </a:ext>
            </a:extLst>
          </p:cNvPr>
          <p:cNvSpPr txBox="1"/>
          <p:nvPr/>
        </p:nvSpPr>
        <p:spPr>
          <a:xfrm>
            <a:off x="189988" y="21413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사용자 권한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B991D3-054D-49AD-8192-02D767BE2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44" y="1504419"/>
            <a:ext cx="8893311" cy="42370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9223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150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Suryong</dc:creator>
  <cp:lastModifiedBy>Suryong</cp:lastModifiedBy>
  <cp:revision>96</cp:revision>
  <dcterms:created xsi:type="dcterms:W3CDTF">2021-03-15T01:36:21Z</dcterms:created>
  <dcterms:modified xsi:type="dcterms:W3CDTF">2021-03-25T08:35:36Z</dcterms:modified>
</cp:coreProperties>
</file>