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956952" y="2512291"/>
            <a:ext cx="427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기획안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2021.03.16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E1DC7-5022-450B-900F-3E93E9A92758}"/>
              </a:ext>
            </a:extLst>
          </p:cNvPr>
          <p:cNvSpPr txBox="1"/>
          <p:nvPr/>
        </p:nvSpPr>
        <p:spPr>
          <a:xfrm>
            <a:off x="189988" y="29673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7CD6D-4501-4AAE-83AE-42C8BEAFF7B8}"/>
              </a:ext>
            </a:extLst>
          </p:cNvPr>
          <p:cNvSpPr txBox="1"/>
          <p:nvPr/>
        </p:nvSpPr>
        <p:spPr>
          <a:xfrm>
            <a:off x="952376" y="4017166"/>
            <a:ext cx="420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Laravel8(php) + Jetstream(sanctum)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 –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Tailwind CSS – CSS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개발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C7D-E927-4598-9987-43F1B0200930}"/>
              </a:ext>
            </a:extLst>
          </p:cNvPr>
          <p:cNvSpPr txBox="1"/>
          <p:nvPr/>
        </p:nvSpPr>
        <p:spPr>
          <a:xfrm>
            <a:off x="952376" y="5190773"/>
            <a:ext cx="587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Jetstream : </a:t>
            </a:r>
            <a:r>
              <a:rPr lang="ko-KR" altLang="en-US" sz="1600" dirty="0">
                <a:solidFill>
                  <a:srgbClr val="FF0000"/>
                </a:solidFill>
              </a:rPr>
              <a:t>로그인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등록 기능 제공하는 </a:t>
            </a:r>
            <a:r>
              <a:rPr lang="en-US" altLang="ko-KR" sz="1600" dirty="0">
                <a:solidFill>
                  <a:srgbClr val="FF0000"/>
                </a:solidFill>
              </a:rPr>
              <a:t>Laravel </a:t>
            </a:r>
            <a:r>
              <a:rPr lang="ko-KR" altLang="en-US" sz="1600" dirty="0">
                <a:solidFill>
                  <a:srgbClr val="FF0000"/>
                </a:solidFill>
              </a:rPr>
              <a:t>공식패키지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Tailwind CSS : Jetstream</a:t>
            </a:r>
            <a:r>
              <a:rPr lang="ko-KR" altLang="en-US" sz="1600" dirty="0">
                <a:solidFill>
                  <a:srgbClr val="FF0000"/>
                </a:solidFill>
              </a:rPr>
              <a:t>에 적용되어 있는 </a:t>
            </a:r>
            <a:r>
              <a:rPr lang="en-US" altLang="ko-KR" sz="1600" dirty="0">
                <a:solidFill>
                  <a:srgbClr val="FF0000"/>
                </a:solidFill>
              </a:rPr>
              <a:t>CSS Framework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FBFEA-1B82-46EE-8B54-6E4013F66461}"/>
              </a:ext>
            </a:extLst>
          </p:cNvPr>
          <p:cNvSpPr txBox="1"/>
          <p:nvPr/>
        </p:nvSpPr>
        <p:spPr>
          <a:xfrm>
            <a:off x="952376" y="1143107"/>
            <a:ext cx="936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그룹웨어에 필요한 기능 위주로 우선순위 순으로 구현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전체적인 구조</a:t>
            </a:r>
            <a:r>
              <a:rPr lang="en-US" altLang="ko-KR" dirty="0"/>
              <a:t>(DB, </a:t>
            </a:r>
            <a:r>
              <a:rPr lang="ko-KR" altLang="en-US" dirty="0"/>
              <a:t>클래스 다이어그램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표준프레임워크</a:t>
            </a:r>
            <a:r>
              <a:rPr lang="ko-KR" altLang="en-US" dirty="0"/>
              <a:t> 참고하여 구현 예정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21E0E0-ADB5-4E10-804A-B7336F05B08B}"/>
              </a:ext>
            </a:extLst>
          </p:cNvPr>
          <p:cNvSpPr txBox="1"/>
          <p:nvPr/>
        </p:nvSpPr>
        <p:spPr>
          <a:xfrm>
            <a:off x="189988" y="2124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C4C7-0E8C-4340-B854-4EAA70112F40}"/>
              </a:ext>
            </a:extLst>
          </p:cNvPr>
          <p:cNvSpPr txBox="1"/>
          <p:nvPr/>
        </p:nvSpPr>
        <p:spPr>
          <a:xfrm>
            <a:off x="189988" y="92020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796BA-EE1B-4062-8971-62568FDFA430}"/>
              </a:ext>
            </a:extLst>
          </p:cNvPr>
          <p:cNvSpPr/>
          <p:nvPr/>
        </p:nvSpPr>
        <p:spPr>
          <a:xfrm>
            <a:off x="4216400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사용자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23116-733D-4368-A218-2FE3AF6908F6}"/>
              </a:ext>
            </a:extLst>
          </p:cNvPr>
          <p:cNvSpPr/>
          <p:nvPr/>
        </p:nvSpPr>
        <p:spPr>
          <a:xfrm>
            <a:off x="9111674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일정관리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02595-C36B-4148-B0DF-B210FB554292}"/>
              </a:ext>
            </a:extLst>
          </p:cNvPr>
          <p:cNvSpPr/>
          <p:nvPr/>
        </p:nvSpPr>
        <p:spPr>
          <a:xfrm>
            <a:off x="6664037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게시판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0A214-F8BA-48AE-9AF6-37D7EC7B40D6}"/>
              </a:ext>
            </a:extLst>
          </p:cNvPr>
          <p:cNvSpPr/>
          <p:nvPr/>
        </p:nvSpPr>
        <p:spPr>
          <a:xfrm>
            <a:off x="6678287" y="3690034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주소록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075696-6E7D-444B-B3D2-584218C67E27}"/>
              </a:ext>
            </a:extLst>
          </p:cNvPr>
          <p:cNvSpPr/>
          <p:nvPr/>
        </p:nvSpPr>
        <p:spPr>
          <a:xfrm>
            <a:off x="9140879" y="3690033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전자결재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71D0C-A331-483E-9063-C361C56C61ED}"/>
              </a:ext>
            </a:extLst>
          </p:cNvPr>
          <p:cNvSpPr/>
          <p:nvPr/>
        </p:nvSpPr>
        <p:spPr>
          <a:xfrm>
            <a:off x="4216400" y="3708506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5F6623-C1CE-4E26-A5BF-B15BDCEE0A9B}"/>
              </a:ext>
            </a:extLst>
          </p:cNvPr>
          <p:cNvSpPr/>
          <p:nvPr/>
        </p:nvSpPr>
        <p:spPr>
          <a:xfrm>
            <a:off x="4216400" y="5495849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통계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1291E-B240-4AD4-9EB4-60A09A1E1434}"/>
              </a:ext>
            </a:extLst>
          </p:cNvPr>
          <p:cNvSpPr txBox="1"/>
          <p:nvPr/>
        </p:nvSpPr>
        <p:spPr>
          <a:xfrm>
            <a:off x="4216401" y="2272254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권한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2A5DA-1502-4BF1-9D48-16FE06A4F930}"/>
              </a:ext>
            </a:extLst>
          </p:cNvPr>
          <p:cNvSpPr txBox="1"/>
          <p:nvPr/>
        </p:nvSpPr>
        <p:spPr>
          <a:xfrm>
            <a:off x="6664038" y="227225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관리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81911-D9CB-46CA-834C-63512144FB23}"/>
              </a:ext>
            </a:extLst>
          </p:cNvPr>
          <p:cNvSpPr txBox="1"/>
          <p:nvPr/>
        </p:nvSpPr>
        <p:spPr>
          <a:xfrm>
            <a:off x="9111675" y="22722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FAB258-66C0-4323-A4C1-E665D175FBAF}"/>
              </a:ext>
            </a:extLst>
          </p:cNvPr>
          <p:cNvSpPr txBox="1"/>
          <p:nvPr/>
        </p:nvSpPr>
        <p:spPr>
          <a:xfrm>
            <a:off x="6678288" y="429050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주소록 관리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7D0B6-8A88-454C-870A-5DB13E3B11C4}"/>
              </a:ext>
            </a:extLst>
          </p:cNvPr>
          <p:cNvSpPr txBox="1"/>
          <p:nvPr/>
        </p:nvSpPr>
        <p:spPr>
          <a:xfrm>
            <a:off x="4216401" y="430897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연동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17A70C-72A3-4370-8A29-3D5578B3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4" y="1535646"/>
            <a:ext cx="3098112" cy="48316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883E48-6962-42D6-A95C-16414B1ADB3F}"/>
              </a:ext>
            </a:extLst>
          </p:cNvPr>
          <p:cNvSpPr txBox="1"/>
          <p:nvPr/>
        </p:nvSpPr>
        <p:spPr>
          <a:xfrm>
            <a:off x="6582165" y="5575953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모듈 기능 추가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주에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모듈 완성 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79EBF1-D823-4383-8FAA-8051A9743122}"/>
              </a:ext>
            </a:extLst>
          </p:cNvPr>
          <p:cNvSpPr txBox="1"/>
          <p:nvPr/>
        </p:nvSpPr>
        <p:spPr>
          <a:xfrm>
            <a:off x="3851404" y="92020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 선정</a:t>
            </a:r>
          </a:p>
        </p:txBody>
      </p:sp>
    </p:spTree>
    <p:extLst>
      <p:ext uri="{BB962C8B-B14F-4D97-AF65-F5344CB8AC3E}">
        <p14:creationId xmlns:p14="http://schemas.microsoft.com/office/powerpoint/2010/main" val="10082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D31F1-C473-419A-A004-886AD77C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58" y="1408140"/>
            <a:ext cx="7204569" cy="500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관리 클래스 다이어그램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EC9C0-B4B4-42FC-AD04-09FB0971C233}"/>
              </a:ext>
            </a:extLst>
          </p:cNvPr>
          <p:cNvSpPr txBox="1"/>
          <p:nvPr/>
        </p:nvSpPr>
        <p:spPr>
          <a:xfrm>
            <a:off x="189988" y="6507064"/>
            <a:ext cx="634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https://www.egovframe.go.kr/wiki/doku.php?id=egovframework:com:v3.9:uat:</a:t>
            </a:r>
            <a:r>
              <a:rPr lang="ko-KR" altLang="en-US" sz="1200" dirty="0"/>
              <a:t>일반로그인</a:t>
            </a:r>
          </a:p>
        </p:txBody>
      </p:sp>
    </p:spTree>
    <p:extLst>
      <p:ext uri="{BB962C8B-B14F-4D97-AF65-F5344CB8AC3E}">
        <p14:creationId xmlns:p14="http://schemas.microsoft.com/office/powerpoint/2010/main" val="36802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관리 관련소스 목록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65930B-CE67-429B-8073-D2478F52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0" y="1318563"/>
            <a:ext cx="7977381" cy="4220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F82A6-E0F4-4F4F-9AF6-43A4109D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1" y="2387646"/>
            <a:ext cx="5237999" cy="41194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13B4EB-3F46-49DE-8F31-341BC507C1D3}"/>
              </a:ext>
            </a:extLst>
          </p:cNvPr>
          <p:cNvSpPr/>
          <p:nvPr/>
        </p:nvSpPr>
        <p:spPr>
          <a:xfrm>
            <a:off x="297290" y="1939639"/>
            <a:ext cx="7977381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B935-A395-413A-AF27-0163040BA205}"/>
              </a:ext>
            </a:extLst>
          </p:cNvPr>
          <p:cNvSpPr txBox="1"/>
          <p:nvPr/>
        </p:nvSpPr>
        <p:spPr>
          <a:xfrm>
            <a:off x="189988" y="6507064"/>
            <a:ext cx="634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https://www.egovframe.go.kr/wiki/doku.php?id=egovframework:com:v3.9:uat:</a:t>
            </a:r>
            <a:r>
              <a:rPr lang="ko-KR" altLang="en-US" sz="1200" dirty="0"/>
              <a:t>일반로그인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D917D9-5C4E-4E66-BF1E-30A3A964861D}"/>
              </a:ext>
            </a:extLst>
          </p:cNvPr>
          <p:cNvCxnSpPr>
            <a:endCxn id="7" idx="1"/>
          </p:cNvCxnSpPr>
          <p:nvPr/>
        </p:nvCxnSpPr>
        <p:spPr>
          <a:xfrm>
            <a:off x="4285981" y="2207494"/>
            <a:ext cx="2370730" cy="223986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구조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B935-A395-413A-AF27-0163040BA205}"/>
              </a:ext>
            </a:extLst>
          </p:cNvPr>
          <p:cNvSpPr txBox="1"/>
          <p:nvPr/>
        </p:nvSpPr>
        <p:spPr>
          <a:xfrm>
            <a:off x="189988" y="6507064"/>
            <a:ext cx="5955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https://www.egovframe.go.kr/wiki/doku.php?id=egovframework:com:v3.9:init_table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D8554-7266-4278-BC9C-724F9726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49" y="1366340"/>
            <a:ext cx="6881997" cy="471796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51A9CC-C70B-4E4E-994B-BEFEFF9C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8" y="1366340"/>
            <a:ext cx="4198841" cy="50262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34CCB-D665-4CF9-BD3E-47CF09B052C0}"/>
              </a:ext>
            </a:extLst>
          </p:cNvPr>
          <p:cNvSpPr/>
          <p:nvPr/>
        </p:nvSpPr>
        <p:spPr>
          <a:xfrm>
            <a:off x="533178" y="2228850"/>
            <a:ext cx="4198841" cy="194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A648DD-E24D-4F4C-A133-964C6A9F4AE8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>
            <a:off x="2632599" y="2423160"/>
            <a:ext cx="2490350" cy="130216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58</cp:revision>
  <dcterms:created xsi:type="dcterms:W3CDTF">2021-03-15T01:36:21Z</dcterms:created>
  <dcterms:modified xsi:type="dcterms:W3CDTF">2021-03-16T08:33:28Z</dcterms:modified>
</cp:coreProperties>
</file>