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FFEF-3F6A-4F6E-A68F-29FF4097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2462E-A70E-4862-A593-5B801F60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D594B-9070-4E1C-B64A-9876A51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CE19-27D1-454A-97FD-0AA56C0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00BDE-2ADD-40D8-A37E-12C331B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6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84A0-0281-48CB-BB0C-707A4CC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7B803-7920-4653-9285-8CFFF5A2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330AD-85B4-430E-B28A-6FF8A4A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5143-AD3F-498E-A807-9D2BBFB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D794-042B-4A49-B13D-6EE47117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1D3A4-EBF5-4400-BC02-A4C50ADCD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9C8B-7553-470F-BFEC-2A5C99B7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6927-301E-4A45-97D9-2C488E5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F1DB-3D18-44F8-A39F-C1954F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B56A-BBC6-47EB-ACC7-08F081E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0A3-51C6-4224-989B-C16DDBF3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73C8-138E-47A4-AB7F-5BBB33C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6CD98-ED53-4A47-B9D0-94CA1890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C24C9-149F-4636-8FD2-84E9801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E268-2B62-4F78-8653-DD8D925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4AD5-45E2-449F-837A-A3D29DD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A9A7-3567-4511-B7EE-D6E3B6C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62C67-3234-494A-916D-B6B0F42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9C718-1663-4D1B-9F08-C4059DA4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87B48-D487-45AC-8F37-7F55A3A4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CABA-6CAC-4D8E-839F-5CCB30FC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D3A5-C26A-4FF7-AB9D-880EB71C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0565-7890-429D-8621-4456A2B4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CBA3-B20B-440D-8FB5-98F9B32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6CE9D-4EF5-460A-98DF-107E5D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0DF80-B8C4-4B4B-94EE-B4EC9DC7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759E-0CD0-4962-B843-021ACFFC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E3A77-5FD9-47D7-9EE8-90E0FAA1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C3392-92DA-4EBD-A11B-7B4DBD1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66347-4E07-414A-960C-488E28A5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8B26-6522-4794-BC5D-05D4D22D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1B825-033A-47EC-962C-72ECDEB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952ED-E93D-4738-9106-1AFB132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8BFCD-F74E-4C88-BA0B-03EC260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C61C0-B15C-4458-B2D8-8F68F7BF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9274C-4682-40B4-9F55-E45E5CE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ADE25-7D74-4821-845D-2E162789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1FD3E-2926-4B51-957B-F79BD38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37D61-2673-47F6-9898-6C8DCB4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A23D1-FBD2-4E29-8F23-8886C4E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4E609-D158-4763-820F-F6B5DBD4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E866-2FF4-4D6C-AE21-1623C8C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1BBB-21CC-407D-B865-3420C27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1EEE4-E73B-4D3A-BA07-CF7CA0C9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360B-8C9A-4215-A1D4-43FB88E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DF0C6-FEC7-432D-A441-4A3A14C7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9198F-FAC3-4C8D-AD22-32523C7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7F0A-680E-4BFA-B47F-3909717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D8EB1-AFC8-4E39-A9F6-08DF88D6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2253-06FE-45A1-9131-BBAFA587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DDEEE-3A03-47EC-8535-6B5D236C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F104-4569-4A53-8740-01838CC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2B833-4AE4-4698-8A6D-C06B819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D72B36-7006-458D-AFCB-08B5E3FC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DAAEF-17E8-4FC4-B734-CEB1CA27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D7B9-CADD-42AF-9435-6EFE34BE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3F40-30CF-4985-BD4F-EDD8204F892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739-B839-4AE7-8976-0FA94E67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2FF19-6EC5-48D0-B132-423F3DC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371-D760-4E6F-8FD8-FD7E42280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A9B36-B885-4889-A81D-0AE60774ADB9}"/>
              </a:ext>
            </a:extLst>
          </p:cNvPr>
          <p:cNvSpPr txBox="1"/>
          <p:nvPr/>
        </p:nvSpPr>
        <p:spPr>
          <a:xfrm>
            <a:off x="3956952" y="2512291"/>
            <a:ext cx="4278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Laravel </a:t>
            </a:r>
            <a:r>
              <a:rPr lang="ko-KR" altLang="en-US" sz="2800" b="1" dirty="0"/>
              <a:t>모듈 개발 기획안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63E76-701F-4E33-B461-DD229A4325A5}"/>
              </a:ext>
            </a:extLst>
          </p:cNvPr>
          <p:cNvSpPr txBox="1"/>
          <p:nvPr/>
        </p:nvSpPr>
        <p:spPr>
          <a:xfrm>
            <a:off x="4636307" y="4733637"/>
            <a:ext cx="29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2021.03.17 </a:t>
            </a:r>
            <a:r>
              <a:rPr lang="ko-KR" altLang="en-US" b="1" dirty="0" err="1"/>
              <a:t>현수룡</a:t>
            </a:r>
            <a:r>
              <a:rPr lang="ko-KR" altLang="en-US" b="1" dirty="0"/>
              <a:t> 연구원</a:t>
            </a:r>
          </a:p>
        </p:txBody>
      </p:sp>
    </p:spTree>
    <p:extLst>
      <p:ext uri="{BB962C8B-B14F-4D97-AF65-F5344CB8AC3E}">
        <p14:creationId xmlns:p14="http://schemas.microsoft.com/office/powerpoint/2010/main" val="8946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E1DC7-5022-450B-900F-3E93E9A92758}"/>
              </a:ext>
            </a:extLst>
          </p:cNvPr>
          <p:cNvSpPr txBox="1"/>
          <p:nvPr/>
        </p:nvSpPr>
        <p:spPr>
          <a:xfrm>
            <a:off x="189988" y="29673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7CD6D-4501-4AAE-83AE-42C8BEAFF7B8}"/>
              </a:ext>
            </a:extLst>
          </p:cNvPr>
          <p:cNvSpPr txBox="1"/>
          <p:nvPr/>
        </p:nvSpPr>
        <p:spPr>
          <a:xfrm>
            <a:off x="952376" y="4017166"/>
            <a:ext cx="4209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Laravel8(php) + Jetstream(sanctum)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MySQL –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Tailwind CSS – CSS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9608C-56BC-4BEF-921B-B88FE76050F8}"/>
              </a:ext>
            </a:extLst>
          </p:cNvPr>
          <p:cNvSpPr txBox="1"/>
          <p:nvPr/>
        </p:nvSpPr>
        <p:spPr>
          <a:xfrm>
            <a:off x="189988" y="21413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개발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C7D-E927-4598-9987-43F1B0200930}"/>
              </a:ext>
            </a:extLst>
          </p:cNvPr>
          <p:cNvSpPr txBox="1"/>
          <p:nvPr/>
        </p:nvSpPr>
        <p:spPr>
          <a:xfrm>
            <a:off x="952376" y="5190773"/>
            <a:ext cx="587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Jetstream : </a:t>
            </a:r>
            <a:r>
              <a:rPr lang="ko-KR" altLang="en-US" sz="1600" dirty="0">
                <a:solidFill>
                  <a:srgbClr val="FF0000"/>
                </a:solidFill>
              </a:rPr>
              <a:t>로그인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등록 기능 제공하는 </a:t>
            </a:r>
            <a:r>
              <a:rPr lang="en-US" altLang="ko-KR" sz="1600" dirty="0">
                <a:solidFill>
                  <a:srgbClr val="FF0000"/>
                </a:solidFill>
              </a:rPr>
              <a:t>Laravel </a:t>
            </a:r>
            <a:r>
              <a:rPr lang="ko-KR" altLang="en-US" sz="1600" dirty="0">
                <a:solidFill>
                  <a:srgbClr val="FF0000"/>
                </a:solidFill>
              </a:rPr>
              <a:t>공식패키지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Tailwind CSS : Jetstream</a:t>
            </a:r>
            <a:r>
              <a:rPr lang="ko-KR" altLang="en-US" sz="1600" dirty="0">
                <a:solidFill>
                  <a:srgbClr val="FF0000"/>
                </a:solidFill>
              </a:rPr>
              <a:t>에 적용되어 있는 </a:t>
            </a:r>
            <a:r>
              <a:rPr lang="en-US" altLang="ko-KR" sz="1600" dirty="0">
                <a:solidFill>
                  <a:srgbClr val="FF0000"/>
                </a:solidFill>
              </a:rPr>
              <a:t>CSS Framework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FBFEA-1B82-46EE-8B54-6E4013F66461}"/>
              </a:ext>
            </a:extLst>
          </p:cNvPr>
          <p:cNvSpPr txBox="1"/>
          <p:nvPr/>
        </p:nvSpPr>
        <p:spPr>
          <a:xfrm>
            <a:off x="952376" y="1143107"/>
            <a:ext cx="936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그룹웨어에 필요한 기능 위주로 우선순위 순으로 개발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전체적인 구조</a:t>
            </a:r>
            <a:r>
              <a:rPr lang="en-US" altLang="ko-KR" dirty="0"/>
              <a:t>(DB, </a:t>
            </a:r>
            <a:r>
              <a:rPr lang="ko-KR" altLang="en-US" dirty="0"/>
              <a:t>클래스 다이어그램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표준프레임워크</a:t>
            </a:r>
            <a:r>
              <a:rPr lang="ko-KR" altLang="en-US" dirty="0"/>
              <a:t> 참고하여 구현 예정</a:t>
            </a:r>
          </a:p>
        </p:txBody>
      </p:sp>
    </p:spTree>
    <p:extLst>
      <p:ext uri="{BB962C8B-B14F-4D97-AF65-F5344CB8AC3E}">
        <p14:creationId xmlns:p14="http://schemas.microsoft.com/office/powerpoint/2010/main" val="74777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21E0E0-ADB5-4E10-804A-B7336F05B08B}"/>
              </a:ext>
            </a:extLst>
          </p:cNvPr>
          <p:cNvSpPr txBox="1"/>
          <p:nvPr/>
        </p:nvSpPr>
        <p:spPr>
          <a:xfrm>
            <a:off x="189988" y="2124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모듈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FC4C7-0E8C-4340-B854-4EAA70112F40}"/>
              </a:ext>
            </a:extLst>
          </p:cNvPr>
          <p:cNvSpPr txBox="1"/>
          <p:nvPr/>
        </p:nvSpPr>
        <p:spPr>
          <a:xfrm>
            <a:off x="189988" y="920208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 목록 </a:t>
            </a:r>
            <a:r>
              <a:rPr lang="en-US" altLang="ko-KR" dirty="0"/>
              <a:t>(</a:t>
            </a:r>
            <a:r>
              <a:rPr lang="ko-KR" altLang="en-US" dirty="0" err="1"/>
              <a:t>표준프레임워크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796BA-EE1B-4062-8971-62568FDFA430}"/>
              </a:ext>
            </a:extLst>
          </p:cNvPr>
          <p:cNvSpPr/>
          <p:nvPr/>
        </p:nvSpPr>
        <p:spPr>
          <a:xfrm>
            <a:off x="4216400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사용자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23116-733D-4368-A218-2FE3AF6908F6}"/>
              </a:ext>
            </a:extLst>
          </p:cNvPr>
          <p:cNvSpPr/>
          <p:nvPr/>
        </p:nvSpPr>
        <p:spPr>
          <a:xfrm>
            <a:off x="9111674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일정관리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02595-C36B-4148-B0DF-B210FB554292}"/>
              </a:ext>
            </a:extLst>
          </p:cNvPr>
          <p:cNvSpPr/>
          <p:nvPr/>
        </p:nvSpPr>
        <p:spPr>
          <a:xfrm>
            <a:off x="6664037" y="1671781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게시판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0A214-F8BA-48AE-9AF6-37D7EC7B40D6}"/>
              </a:ext>
            </a:extLst>
          </p:cNvPr>
          <p:cNvSpPr/>
          <p:nvPr/>
        </p:nvSpPr>
        <p:spPr>
          <a:xfrm>
            <a:off x="6678287" y="3690034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주소록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075696-6E7D-444B-B3D2-584218C67E27}"/>
              </a:ext>
            </a:extLst>
          </p:cNvPr>
          <p:cNvSpPr/>
          <p:nvPr/>
        </p:nvSpPr>
        <p:spPr>
          <a:xfrm>
            <a:off x="9140879" y="3690033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</a:t>
            </a:r>
            <a:r>
              <a:rPr lang="ko-KR" altLang="en-US" dirty="0"/>
              <a:t>전자결재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B71D0C-A331-483E-9063-C361C56C61ED}"/>
              </a:ext>
            </a:extLst>
          </p:cNvPr>
          <p:cNvSpPr/>
          <p:nvPr/>
        </p:nvSpPr>
        <p:spPr>
          <a:xfrm>
            <a:off x="4216400" y="3708506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5F6623-C1CE-4E26-A5BF-B15BDCEE0A9B}"/>
              </a:ext>
            </a:extLst>
          </p:cNvPr>
          <p:cNvSpPr/>
          <p:nvPr/>
        </p:nvSpPr>
        <p:spPr>
          <a:xfrm>
            <a:off x="4216400" y="5495849"/>
            <a:ext cx="1440000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통계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1291E-B240-4AD4-9EB4-60A09A1E1434}"/>
              </a:ext>
            </a:extLst>
          </p:cNvPr>
          <p:cNvSpPr txBox="1"/>
          <p:nvPr/>
        </p:nvSpPr>
        <p:spPr>
          <a:xfrm>
            <a:off x="4216401" y="2272254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권한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2A5DA-1502-4BF1-9D48-16FE06A4F930}"/>
              </a:ext>
            </a:extLst>
          </p:cNvPr>
          <p:cNvSpPr txBox="1"/>
          <p:nvPr/>
        </p:nvSpPr>
        <p:spPr>
          <a:xfrm>
            <a:off x="6664038" y="227225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관리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81911-D9CB-46CA-834C-63512144FB23}"/>
              </a:ext>
            </a:extLst>
          </p:cNvPr>
          <p:cNvSpPr txBox="1"/>
          <p:nvPr/>
        </p:nvSpPr>
        <p:spPr>
          <a:xfrm>
            <a:off x="9111675" y="22722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FAB258-66C0-4323-A4C1-E665D175FBAF}"/>
              </a:ext>
            </a:extLst>
          </p:cNvPr>
          <p:cNvSpPr txBox="1"/>
          <p:nvPr/>
        </p:nvSpPr>
        <p:spPr>
          <a:xfrm>
            <a:off x="6678288" y="429050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주소록 관리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7D0B6-8A88-454C-870A-5DB13E3B11C4}"/>
              </a:ext>
            </a:extLst>
          </p:cNvPr>
          <p:cNvSpPr txBox="1"/>
          <p:nvPr/>
        </p:nvSpPr>
        <p:spPr>
          <a:xfrm>
            <a:off x="4216401" y="430897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연동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17A70C-72A3-4370-8A29-3D5578B3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4" y="1535646"/>
            <a:ext cx="3098112" cy="48316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883E48-6962-42D6-A95C-16414B1ADB3F}"/>
              </a:ext>
            </a:extLst>
          </p:cNvPr>
          <p:cNvSpPr txBox="1"/>
          <p:nvPr/>
        </p:nvSpPr>
        <p:spPr>
          <a:xfrm>
            <a:off x="6582165" y="5575953"/>
            <a:ext cx="25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주에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모듈 완성 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79EBF1-D823-4383-8FAA-8051A9743122}"/>
              </a:ext>
            </a:extLst>
          </p:cNvPr>
          <p:cNvSpPr txBox="1"/>
          <p:nvPr/>
        </p:nvSpPr>
        <p:spPr>
          <a:xfrm>
            <a:off x="3851404" y="92020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 선정</a:t>
            </a:r>
          </a:p>
        </p:txBody>
      </p:sp>
    </p:spTree>
    <p:extLst>
      <p:ext uri="{BB962C8B-B14F-4D97-AF65-F5344CB8AC3E}">
        <p14:creationId xmlns:p14="http://schemas.microsoft.com/office/powerpoint/2010/main" val="10082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D31F1-C473-419A-A004-886AD77C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58" y="1408140"/>
            <a:ext cx="7204569" cy="500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다이어그램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EC9C0-B4B4-42FC-AD04-09FB0971C233}"/>
              </a:ext>
            </a:extLst>
          </p:cNvPr>
          <p:cNvSpPr txBox="1"/>
          <p:nvPr/>
        </p:nvSpPr>
        <p:spPr>
          <a:xfrm>
            <a:off x="189988" y="6507064"/>
            <a:ext cx="634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https://www.egovframe.go.kr/wiki/doku.php?id=egovframework:com:v3.9:uat:</a:t>
            </a:r>
            <a:r>
              <a:rPr lang="ko-KR" altLang="en-US" sz="1200" dirty="0"/>
              <a:t>일반로그인</a:t>
            </a:r>
          </a:p>
        </p:txBody>
      </p:sp>
    </p:spTree>
    <p:extLst>
      <p:ext uri="{BB962C8B-B14F-4D97-AF65-F5344CB8AC3E}">
        <p14:creationId xmlns:p14="http://schemas.microsoft.com/office/powerpoint/2010/main" val="36802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관련소스 목록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65930B-CE67-429B-8073-D2478F52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0" y="1318563"/>
            <a:ext cx="7977381" cy="4220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F82A6-E0F4-4F4F-9AF6-43A4109D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1" y="2387646"/>
            <a:ext cx="5237999" cy="41194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13B4EB-3F46-49DE-8F31-341BC507C1D3}"/>
              </a:ext>
            </a:extLst>
          </p:cNvPr>
          <p:cNvSpPr/>
          <p:nvPr/>
        </p:nvSpPr>
        <p:spPr>
          <a:xfrm>
            <a:off x="297290" y="1939639"/>
            <a:ext cx="7977381" cy="26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B935-A395-413A-AF27-0163040BA205}"/>
              </a:ext>
            </a:extLst>
          </p:cNvPr>
          <p:cNvSpPr txBox="1"/>
          <p:nvPr/>
        </p:nvSpPr>
        <p:spPr>
          <a:xfrm>
            <a:off x="189988" y="6507064"/>
            <a:ext cx="634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https://www.egovframe.go.kr/wiki/doku.php?id=egovframework:com:v3.9:uat:</a:t>
            </a:r>
            <a:r>
              <a:rPr lang="ko-KR" altLang="en-US" sz="1200" dirty="0"/>
              <a:t>일반로그인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D917D9-5C4E-4E66-BF1E-30A3A964861D}"/>
              </a:ext>
            </a:extLst>
          </p:cNvPr>
          <p:cNvCxnSpPr>
            <a:endCxn id="7" idx="1"/>
          </p:cNvCxnSpPr>
          <p:nvPr/>
        </p:nvCxnSpPr>
        <p:spPr>
          <a:xfrm>
            <a:off x="4285981" y="2207494"/>
            <a:ext cx="2370730" cy="223986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6E838-1628-4154-BD45-0D30AD46F2BE}"/>
              </a:ext>
            </a:extLst>
          </p:cNvPr>
          <p:cNvSpPr txBox="1"/>
          <p:nvPr/>
        </p:nvSpPr>
        <p:spPr>
          <a:xfrm>
            <a:off x="189988" y="212436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표준프레임워크</a:t>
            </a:r>
            <a:r>
              <a:rPr lang="ko-KR" altLang="en-US" sz="2400" b="1" dirty="0"/>
              <a:t> 가이드 참조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B66B-7874-4868-86C0-003C0B0BE2CF}"/>
              </a:ext>
            </a:extLst>
          </p:cNvPr>
          <p:cNvSpPr txBox="1">
            <a:spLocks/>
          </p:cNvSpPr>
          <p:nvPr/>
        </p:nvSpPr>
        <p:spPr>
          <a:xfrm>
            <a:off x="533179" y="856454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구조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B935-A395-413A-AF27-0163040BA205}"/>
              </a:ext>
            </a:extLst>
          </p:cNvPr>
          <p:cNvSpPr txBox="1"/>
          <p:nvPr/>
        </p:nvSpPr>
        <p:spPr>
          <a:xfrm>
            <a:off x="189988" y="6507064"/>
            <a:ext cx="5955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https://www.egovframe.go.kr/wiki/doku.php?id=egovframework:com:v3.9:init_table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D8554-7266-4278-BC9C-724F9726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49" y="1366340"/>
            <a:ext cx="6881997" cy="471796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51A9CC-C70B-4E4E-994B-BEFEFF9C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8" y="1366340"/>
            <a:ext cx="4198841" cy="50262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34CCB-D665-4CF9-BD3E-47CF09B052C0}"/>
              </a:ext>
            </a:extLst>
          </p:cNvPr>
          <p:cNvSpPr/>
          <p:nvPr/>
        </p:nvSpPr>
        <p:spPr>
          <a:xfrm>
            <a:off x="533178" y="2228850"/>
            <a:ext cx="4198841" cy="194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A648DD-E24D-4F4C-A133-964C6A9F4AE8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>
            <a:off x="2632599" y="2423160"/>
            <a:ext cx="2490350" cy="130216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223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Suryong</dc:creator>
  <cp:lastModifiedBy>Suryong</cp:lastModifiedBy>
  <cp:revision>63</cp:revision>
  <dcterms:created xsi:type="dcterms:W3CDTF">2021-03-15T01:36:21Z</dcterms:created>
  <dcterms:modified xsi:type="dcterms:W3CDTF">2021-03-17T01:12:15Z</dcterms:modified>
</cp:coreProperties>
</file>