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yong890314/laravel-compon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3406324" y="2512291"/>
            <a:ext cx="53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사용자 모듈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4636308" y="4733637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2021.03.26 </a:t>
            </a:r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사용자 인증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권한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9AEB-D500-40C9-BC2D-FDFE685238A1}"/>
              </a:ext>
            </a:extLst>
          </p:cNvPr>
          <p:cNvSpPr txBox="1"/>
          <p:nvPr/>
        </p:nvSpPr>
        <p:spPr>
          <a:xfrm>
            <a:off x="629103" y="920927"/>
            <a:ext cx="86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시스템 사용자에게 사용권한을 부여하기 위해 권한을 정의하고</a:t>
            </a:r>
            <a:r>
              <a:rPr lang="en-US" altLang="ko-KR" dirty="0"/>
              <a:t>, </a:t>
            </a:r>
            <a:r>
              <a:rPr lang="ko-KR" altLang="en-US" dirty="0"/>
              <a:t>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EEB6D-A1ED-4BDF-A30B-F07C9858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0" y="2385127"/>
            <a:ext cx="8039352" cy="355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91E86F-3EE6-419A-8546-A8B41423E14E}"/>
              </a:ext>
            </a:extLst>
          </p:cNvPr>
          <p:cNvSpPr txBox="1"/>
          <p:nvPr/>
        </p:nvSpPr>
        <p:spPr>
          <a:xfrm>
            <a:off x="629102" y="1653027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 및 권한 절차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2F5BB-F960-4176-BB25-C9764959A8BA}"/>
              </a:ext>
            </a:extLst>
          </p:cNvPr>
          <p:cNvSpPr txBox="1"/>
          <p:nvPr/>
        </p:nvSpPr>
        <p:spPr>
          <a:xfrm>
            <a:off x="189988" y="6507064"/>
            <a:ext cx="698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https://www.egovframe.go.kr/wiki/doku.php?id=egovframework:rte:fdl:server_security:architecture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ADBA-5059-4A32-895A-39F1CD458DD7}"/>
              </a:ext>
            </a:extLst>
          </p:cNvPr>
          <p:cNvSpPr txBox="1"/>
          <p:nvPr/>
        </p:nvSpPr>
        <p:spPr>
          <a:xfrm>
            <a:off x="546496" y="958425"/>
            <a:ext cx="849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 </a:t>
            </a:r>
            <a:r>
              <a:rPr lang="ko-KR" altLang="en-US" dirty="0"/>
              <a:t>공식 패키지인 </a:t>
            </a:r>
            <a:r>
              <a:rPr lang="en-US" altLang="ko-KR" dirty="0"/>
              <a:t>Jetstream(</a:t>
            </a:r>
            <a:r>
              <a:rPr lang="en-US" altLang="ko-KR" dirty="0" err="1"/>
              <a:t>sanctum+fortify</a:t>
            </a:r>
            <a:r>
              <a:rPr lang="en-US" altLang="ko-KR" dirty="0"/>
              <a:t>)</a:t>
            </a:r>
            <a:r>
              <a:rPr lang="ko-KR" altLang="en-US" dirty="0"/>
              <a:t>에 내장된 인증 시스템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사용자 인증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DC207-3897-4A7D-A0B3-00416C88E172}"/>
              </a:ext>
            </a:extLst>
          </p:cNvPr>
          <p:cNvSpPr txBox="1"/>
          <p:nvPr/>
        </p:nvSpPr>
        <p:spPr>
          <a:xfrm>
            <a:off x="546496" y="5899575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Sanctum : </a:t>
            </a:r>
            <a:r>
              <a:rPr lang="ko-KR" altLang="en-US" sz="1600" dirty="0">
                <a:solidFill>
                  <a:srgbClr val="FF0000"/>
                </a:solidFill>
              </a:rPr>
              <a:t>토큰기반 인증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Fortify : </a:t>
            </a:r>
            <a:r>
              <a:rPr lang="ko-KR" altLang="en-US" sz="1600" dirty="0">
                <a:solidFill>
                  <a:srgbClr val="FF0000"/>
                </a:solidFill>
              </a:rPr>
              <a:t>세션기반 인증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132162-D306-428F-9F2E-02480B59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49" y="1930399"/>
            <a:ext cx="3204772" cy="26837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0D6A5-3B88-49CE-9396-9924DAAD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05" y="1904999"/>
            <a:ext cx="3380142" cy="36516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A147E-AC92-4232-B0DE-A08CA2902D9C}"/>
              </a:ext>
            </a:extLst>
          </p:cNvPr>
          <p:cNvSpPr txBox="1"/>
          <p:nvPr/>
        </p:nvSpPr>
        <p:spPr>
          <a:xfrm>
            <a:off x="2306829" y="49276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9D8D1-D8BA-4FDE-B1B8-9FB913CDDA06}"/>
              </a:ext>
            </a:extLst>
          </p:cNvPr>
          <p:cNvSpPr txBox="1"/>
          <p:nvPr/>
        </p:nvSpPr>
        <p:spPr>
          <a:xfrm>
            <a:off x="7537215" y="594654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72858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사용자 인증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A147E-AC92-4232-B0DE-A08CA2902D9C}"/>
              </a:ext>
            </a:extLst>
          </p:cNvPr>
          <p:cNvSpPr txBox="1"/>
          <p:nvPr/>
        </p:nvSpPr>
        <p:spPr>
          <a:xfrm>
            <a:off x="1062760" y="423461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사용자 메뉴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07E36-9F52-4BFB-B40B-6B159B1E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9" y="2146478"/>
            <a:ext cx="2724857" cy="16731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8DB656-3241-4E29-A651-78B67BA3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108" y="1183075"/>
            <a:ext cx="4016147" cy="41475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478CCD-42C2-463D-B551-AC59D84F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575" y="1183075"/>
            <a:ext cx="4016147" cy="196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99A3BD-D083-4E07-8C47-E95EB6F3B45F}"/>
              </a:ext>
            </a:extLst>
          </p:cNvPr>
          <p:cNvSpPr txBox="1"/>
          <p:nvPr/>
        </p:nvSpPr>
        <p:spPr>
          <a:xfrm>
            <a:off x="4461978" y="560190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프로필 정보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573C7-AE31-4AC3-A3AA-8ECA0698F527}"/>
              </a:ext>
            </a:extLst>
          </p:cNvPr>
          <p:cNvSpPr txBox="1"/>
          <p:nvPr/>
        </p:nvSpPr>
        <p:spPr>
          <a:xfrm>
            <a:off x="3770108" y="6242502"/>
            <a:ext cx="720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프로필사진 및 정보 관리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비밀번호 변경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로그인세션</a:t>
            </a:r>
            <a:r>
              <a:rPr lang="ko-KR" altLang="en-US" sz="1600" dirty="0">
                <a:solidFill>
                  <a:srgbClr val="FF0000"/>
                </a:solidFill>
              </a:rPr>
              <a:t> 관리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회원탈퇴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5368E-AE13-4279-A10B-7E5A83A82216}"/>
              </a:ext>
            </a:extLst>
          </p:cNvPr>
          <p:cNvSpPr txBox="1"/>
          <p:nvPr/>
        </p:nvSpPr>
        <p:spPr>
          <a:xfrm>
            <a:off x="421559" y="4824924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프로필 정보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로그아웃 메뉴</a:t>
            </a:r>
          </a:p>
        </p:txBody>
      </p:sp>
    </p:spTree>
    <p:extLst>
      <p:ext uri="{BB962C8B-B14F-4D97-AF65-F5344CB8AC3E}">
        <p14:creationId xmlns:p14="http://schemas.microsoft.com/office/powerpoint/2010/main" val="88462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사용자 권한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4DB0AD-4024-4D4A-A9AD-9ABA8C61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85" y="2329430"/>
            <a:ext cx="10044030" cy="33530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616B-CB5A-4A73-A2A4-1B2F93EE9B4B}"/>
              </a:ext>
            </a:extLst>
          </p:cNvPr>
          <p:cNvSpPr/>
          <p:nvPr/>
        </p:nvSpPr>
        <p:spPr>
          <a:xfrm>
            <a:off x="1221769" y="5228859"/>
            <a:ext cx="9243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A4D74-242C-4AC3-88ED-26260887491C}"/>
              </a:ext>
            </a:extLst>
          </p:cNvPr>
          <p:cNvSpPr txBox="1"/>
          <p:nvPr/>
        </p:nvSpPr>
        <p:spPr>
          <a:xfrm>
            <a:off x="546496" y="187714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F07B4-577B-40F0-B759-36AA829E6EAD}"/>
              </a:ext>
            </a:extLst>
          </p:cNvPr>
          <p:cNvSpPr txBox="1"/>
          <p:nvPr/>
        </p:nvSpPr>
        <p:spPr>
          <a:xfrm>
            <a:off x="1018131" y="5830516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</a:t>
            </a:r>
            <a:r>
              <a:rPr lang="ko-KR" altLang="en-US" dirty="0"/>
              <a:t> 테이블에 </a:t>
            </a:r>
            <a:r>
              <a:rPr lang="en-US" altLang="ko-KR" dirty="0"/>
              <a:t>role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 / manager / admin </a:t>
            </a:r>
            <a:r>
              <a:rPr lang="ko-KR" altLang="en-US" dirty="0"/>
              <a:t>로 권한부여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BD660-2F86-4960-BD9E-F9AD37C53AC7}"/>
              </a:ext>
            </a:extLst>
          </p:cNvPr>
          <p:cNvSpPr txBox="1"/>
          <p:nvPr/>
        </p:nvSpPr>
        <p:spPr>
          <a:xfrm>
            <a:off x="546496" y="880839"/>
            <a:ext cx="417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내장된 </a:t>
            </a:r>
            <a:r>
              <a:rPr lang="en-US" altLang="ko-KR" dirty="0"/>
              <a:t>Gate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A2B64-79F4-40D1-8EF1-FC46EB90290C}"/>
              </a:ext>
            </a:extLst>
          </p:cNvPr>
          <p:cNvSpPr txBox="1"/>
          <p:nvPr/>
        </p:nvSpPr>
        <p:spPr>
          <a:xfrm>
            <a:off x="1003672" y="1247611"/>
            <a:ext cx="817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Gate : </a:t>
            </a:r>
            <a:r>
              <a:rPr lang="ko-KR" altLang="en-US" sz="1600" dirty="0">
                <a:solidFill>
                  <a:srgbClr val="FF0000"/>
                </a:solidFill>
              </a:rPr>
              <a:t>사용자가 주어진 액션에 대해서 수행할 수 있는 권한이 있는지 없는지 확인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Policy : </a:t>
            </a:r>
            <a:r>
              <a:rPr lang="ko-KR" altLang="en-US" sz="1600" dirty="0">
                <a:solidFill>
                  <a:srgbClr val="FF0000"/>
                </a:solidFill>
              </a:rPr>
              <a:t>특정 모델 또는 리소스에 대한 권한을 확인하는 방법을 클래스로 작성</a:t>
            </a:r>
          </a:p>
        </p:txBody>
      </p:sp>
    </p:spTree>
    <p:extLst>
      <p:ext uri="{BB962C8B-B14F-4D97-AF65-F5344CB8AC3E}">
        <p14:creationId xmlns:p14="http://schemas.microsoft.com/office/powerpoint/2010/main" val="163400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사용자 권한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A1BB1D-F3CE-4EDC-9DCE-0CD65C65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0" y="1321525"/>
            <a:ext cx="4798216" cy="3041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275506-2EAB-42AF-8BA3-68A33E9D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7" y="1321524"/>
            <a:ext cx="4798216" cy="30654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C82D6-E9A5-46EB-9BFA-1CCD16005820}"/>
              </a:ext>
            </a:extLst>
          </p:cNvPr>
          <p:cNvSpPr/>
          <p:nvPr/>
        </p:nvSpPr>
        <p:spPr>
          <a:xfrm>
            <a:off x="1301258" y="1321524"/>
            <a:ext cx="360218" cy="359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113D1-091E-49AE-8317-B65065B38579}"/>
              </a:ext>
            </a:extLst>
          </p:cNvPr>
          <p:cNvSpPr txBox="1"/>
          <p:nvPr/>
        </p:nvSpPr>
        <p:spPr>
          <a:xfrm>
            <a:off x="1481367" y="4824453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Admin </a:t>
            </a:r>
            <a:r>
              <a:rPr lang="ko-KR" altLang="en-US" dirty="0"/>
              <a:t>계정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81686-2A2F-4188-B33F-0DB33F44AB42}"/>
              </a:ext>
            </a:extLst>
          </p:cNvPr>
          <p:cNvSpPr txBox="1"/>
          <p:nvPr/>
        </p:nvSpPr>
        <p:spPr>
          <a:xfrm>
            <a:off x="7452851" y="482445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 </a:t>
            </a:r>
            <a:r>
              <a:rPr lang="ko-KR" altLang="en-US" dirty="0"/>
              <a:t>계정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272FA-B4E9-4190-8FE7-69A13BB84513}"/>
              </a:ext>
            </a:extLst>
          </p:cNvPr>
          <p:cNvSpPr txBox="1"/>
          <p:nvPr/>
        </p:nvSpPr>
        <p:spPr>
          <a:xfrm>
            <a:off x="546496" y="5899575"/>
            <a:ext cx="497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Admin </a:t>
            </a:r>
            <a:r>
              <a:rPr lang="ko-KR" altLang="en-US" sz="1600" dirty="0">
                <a:solidFill>
                  <a:srgbClr val="FF0000"/>
                </a:solidFill>
              </a:rPr>
              <a:t>계정에서만 관리메뉴가 보이며 접근 가능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사용자 권한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72478B-8210-4B0C-943A-443F19BB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9" y="951346"/>
            <a:ext cx="5423643" cy="24011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40BDA9-7F78-4677-A7F0-5074A756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97" y="951346"/>
            <a:ext cx="5539913" cy="345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6E580B-66C9-4FE5-A359-0DCC6446952B}"/>
              </a:ext>
            </a:extLst>
          </p:cNvPr>
          <p:cNvSpPr/>
          <p:nvPr/>
        </p:nvSpPr>
        <p:spPr>
          <a:xfrm>
            <a:off x="7991987" y="3631054"/>
            <a:ext cx="828741" cy="710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63419B-C77C-4A15-AB1C-083BC8A49F11}"/>
              </a:ext>
            </a:extLst>
          </p:cNvPr>
          <p:cNvSpPr/>
          <p:nvPr/>
        </p:nvSpPr>
        <p:spPr>
          <a:xfrm>
            <a:off x="5123280" y="2133464"/>
            <a:ext cx="473957" cy="1053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C6D41-BF59-4723-B629-D1259F153B4F}"/>
              </a:ext>
            </a:extLst>
          </p:cNvPr>
          <p:cNvSpPr txBox="1"/>
          <p:nvPr/>
        </p:nvSpPr>
        <p:spPr>
          <a:xfrm>
            <a:off x="1884279" y="380140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회원관리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5A3F2-BFA2-4F9E-96D1-FBD5AA112825}"/>
              </a:ext>
            </a:extLst>
          </p:cNvPr>
          <p:cNvSpPr txBox="1"/>
          <p:nvPr/>
        </p:nvSpPr>
        <p:spPr>
          <a:xfrm>
            <a:off x="8085514" y="467424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회원설정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62498-4365-4B08-9060-EBC32D4429E7}"/>
              </a:ext>
            </a:extLst>
          </p:cNvPr>
          <p:cNvSpPr txBox="1"/>
          <p:nvPr/>
        </p:nvSpPr>
        <p:spPr>
          <a:xfrm>
            <a:off x="546496" y="4348360"/>
            <a:ext cx="4161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설정을 통해 사용자유형 변경할 수 있음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추가적인 관리 기능 추가 예정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D877D-1C0D-45EC-86B5-BE47BCBE4ECC}"/>
              </a:ext>
            </a:extLst>
          </p:cNvPr>
          <p:cNvSpPr txBox="1"/>
          <p:nvPr/>
        </p:nvSpPr>
        <p:spPr>
          <a:xfrm>
            <a:off x="189988" y="5277011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예정사항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88F2C1-7EC3-493E-9C57-DA36F03D9101}"/>
              </a:ext>
            </a:extLst>
          </p:cNvPr>
          <p:cNvSpPr txBox="1"/>
          <p:nvPr/>
        </p:nvSpPr>
        <p:spPr>
          <a:xfrm>
            <a:off x="546496" y="5928969"/>
            <a:ext cx="707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모듈 추가에 따라 필요한 권한 발생시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소스코드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https://github.com/ryong890314/laravel-component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22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225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109</cp:revision>
  <dcterms:created xsi:type="dcterms:W3CDTF">2021-03-15T01:36:21Z</dcterms:created>
  <dcterms:modified xsi:type="dcterms:W3CDTF">2021-03-26T08:39:07Z</dcterms:modified>
</cp:coreProperties>
</file>