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4558878" y="2512291"/>
            <a:ext cx="307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7" y="4733637"/>
            <a:ext cx="29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2021.04.01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게시판 모듈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105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게시판을 생성하고 등록된 게시판들에 대하여 관련된 옵션을 관리할 수 있는 기능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217949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간 참조 관계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308EB3-99D1-4855-902C-8376F6097E67}"/>
              </a:ext>
            </a:extLst>
          </p:cNvPr>
          <p:cNvSpPr/>
          <p:nvPr/>
        </p:nvSpPr>
        <p:spPr>
          <a:xfrm>
            <a:off x="1172793" y="3156719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3B014-2B96-49F8-A51D-9AD1CA429640}"/>
              </a:ext>
            </a:extLst>
          </p:cNvPr>
          <p:cNvSpPr/>
          <p:nvPr/>
        </p:nvSpPr>
        <p:spPr>
          <a:xfrm>
            <a:off x="4581233" y="3149377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AA6B2-6B4A-48D7-86D6-FAEB17E855A9}"/>
              </a:ext>
            </a:extLst>
          </p:cNvPr>
          <p:cNvSpPr/>
          <p:nvPr/>
        </p:nvSpPr>
        <p:spPr>
          <a:xfrm>
            <a:off x="8525389" y="3156719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A603D-F988-4A5D-B022-099AC8151834}"/>
              </a:ext>
            </a:extLst>
          </p:cNvPr>
          <p:cNvSpPr txBox="1"/>
          <p:nvPr/>
        </p:nvSpPr>
        <p:spPr>
          <a:xfrm>
            <a:off x="1172793" y="3689748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생성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Admin </a:t>
            </a:r>
            <a:r>
              <a:rPr lang="ko-KR" altLang="en-US" dirty="0"/>
              <a:t>계정 권한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공개범위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ABB53-52C7-4F52-99DD-A18DE8B3ABCD}"/>
              </a:ext>
            </a:extLst>
          </p:cNvPr>
          <p:cNvSpPr txBox="1"/>
          <p:nvPr/>
        </p:nvSpPr>
        <p:spPr>
          <a:xfrm>
            <a:off x="4545578" y="3680340"/>
            <a:ext cx="3284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 작성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에디터 라이브러리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User, manager,</a:t>
            </a:r>
            <a:r>
              <a:rPr lang="ko-KR" altLang="en-US" dirty="0"/>
              <a:t> </a:t>
            </a:r>
            <a:r>
              <a:rPr lang="en-US" altLang="ko-KR" dirty="0"/>
              <a:t>admin</a:t>
            </a:r>
            <a:r>
              <a:rPr lang="ko-KR" altLang="en-US" dirty="0"/>
              <a:t> 계정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작성자만 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1CC9761-5FE0-4D90-B975-61B55BBF5CC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419702" y="3334043"/>
            <a:ext cx="2161531" cy="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DCD1AF-8C1A-4ED9-9988-5F890480D5E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28142" y="3334043"/>
            <a:ext cx="2697247" cy="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D6C24F-F3AA-47D1-B39B-F6B99210B440}"/>
              </a:ext>
            </a:extLst>
          </p:cNvPr>
          <p:cNvSpPr txBox="1"/>
          <p:nvPr/>
        </p:nvSpPr>
        <p:spPr>
          <a:xfrm>
            <a:off x="8513076" y="3658371"/>
            <a:ext cx="3284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작성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User, manager,</a:t>
            </a:r>
            <a:r>
              <a:rPr lang="ko-KR" altLang="en-US" dirty="0"/>
              <a:t> </a:t>
            </a:r>
            <a:r>
              <a:rPr lang="en-US" altLang="ko-KR" dirty="0"/>
              <a:t>admin </a:t>
            </a:r>
            <a:r>
              <a:rPr lang="ko-KR" altLang="en-US" dirty="0"/>
              <a:t>계정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작성자만 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</a:p>
        </p:txBody>
      </p:sp>
    </p:spTree>
    <p:extLst>
      <p:ext uri="{BB962C8B-B14F-4D97-AF65-F5344CB8AC3E}">
        <p14:creationId xmlns:p14="http://schemas.microsoft.com/office/powerpoint/2010/main" val="12528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게시판 모듈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1415F2-FDA9-475F-B6A1-3212D642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56" y="1101887"/>
            <a:ext cx="7907710" cy="3562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C9DE61-C9C6-4ACE-9DAD-364E69509BCC}"/>
              </a:ext>
            </a:extLst>
          </p:cNvPr>
          <p:cNvSpPr txBox="1"/>
          <p:nvPr/>
        </p:nvSpPr>
        <p:spPr>
          <a:xfrm>
            <a:off x="4726933" y="509044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게시판 관리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1F530-DED4-4FCB-B112-A295037C57E1}"/>
              </a:ext>
            </a:extLst>
          </p:cNvPr>
          <p:cNvSpPr txBox="1"/>
          <p:nvPr/>
        </p:nvSpPr>
        <p:spPr>
          <a:xfrm>
            <a:off x="565216" y="5885860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게시판 추가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설정변경 할 수 있음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4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게시판 모듈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8097996-583C-4A58-8CA6-F1F9478C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6" y="1444525"/>
            <a:ext cx="5232394" cy="31907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E79EE9-F80C-473A-97F4-108AB1B7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51" y="1444525"/>
            <a:ext cx="5232393" cy="32023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FEEE5-D862-4DDB-AF19-DD028F34C37D}"/>
              </a:ext>
            </a:extLst>
          </p:cNvPr>
          <p:cNvSpPr txBox="1"/>
          <p:nvPr/>
        </p:nvSpPr>
        <p:spPr>
          <a:xfrm>
            <a:off x="1965983" y="500686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게시판 생성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454A8-850F-4D8E-A487-12B566EB0758}"/>
              </a:ext>
            </a:extLst>
          </p:cNvPr>
          <p:cNvSpPr txBox="1"/>
          <p:nvPr/>
        </p:nvSpPr>
        <p:spPr>
          <a:xfrm>
            <a:off x="7973477" y="500686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게시판 설정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E79E8-3BE6-4B08-ACF8-3F41771960A9}"/>
              </a:ext>
            </a:extLst>
          </p:cNvPr>
          <p:cNvSpPr txBox="1"/>
          <p:nvPr/>
        </p:nvSpPr>
        <p:spPr>
          <a:xfrm>
            <a:off x="565216" y="5885860"/>
            <a:ext cx="423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게시판 유형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공개범위 설정 및 변경 가능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1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게시글 모듈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작업중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D0EBD-A6B5-422A-A050-41261931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69" y="1784928"/>
            <a:ext cx="8757061" cy="3288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7FD74-AE5F-4BED-8B7B-9B919BE8E7EC}"/>
              </a:ext>
            </a:extLst>
          </p:cNvPr>
          <p:cNvSpPr txBox="1"/>
          <p:nvPr/>
        </p:nvSpPr>
        <p:spPr>
          <a:xfrm>
            <a:off x="4664601" y="54876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게시글 목록 화면</a:t>
            </a:r>
          </a:p>
        </p:txBody>
      </p:sp>
    </p:spTree>
    <p:extLst>
      <p:ext uri="{BB962C8B-B14F-4D97-AF65-F5344CB8AC3E}">
        <p14:creationId xmlns:p14="http://schemas.microsoft.com/office/powerpoint/2010/main" val="16442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예정사항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6CFEE-F7AD-4ACB-9117-46CE270EEFBE}"/>
              </a:ext>
            </a:extLst>
          </p:cNvPr>
          <p:cNvSpPr txBox="1"/>
          <p:nvPr/>
        </p:nvSpPr>
        <p:spPr>
          <a:xfrm>
            <a:off x="897874" y="2782669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생성 </a:t>
            </a:r>
            <a:r>
              <a:rPr lang="en-US" altLang="ko-KR" dirty="0"/>
              <a:t>/ </a:t>
            </a:r>
            <a:r>
              <a:rPr lang="ko-KR" altLang="en-US" dirty="0"/>
              <a:t>변경 </a:t>
            </a:r>
            <a:r>
              <a:rPr lang="en-US" altLang="ko-KR" dirty="0"/>
              <a:t>/ </a:t>
            </a:r>
            <a:r>
              <a:rPr lang="ko-KR" altLang="en-US" dirty="0"/>
              <a:t>삭제 권한</a:t>
            </a:r>
            <a:r>
              <a:rPr lang="en-US" altLang="ko-KR" dirty="0"/>
              <a:t>, </a:t>
            </a:r>
            <a:r>
              <a:rPr lang="ko-KR" altLang="en-US" dirty="0"/>
              <a:t>읽기 권한 세분화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게시판 유형에 따라 게시글 레이아웃 다르게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9C0D6-EC1D-43B9-86CD-B6C5D5596125}"/>
              </a:ext>
            </a:extLst>
          </p:cNvPr>
          <p:cNvSpPr txBox="1"/>
          <p:nvPr/>
        </p:nvSpPr>
        <p:spPr>
          <a:xfrm>
            <a:off x="629102" y="227516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모듈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4B224-BFD4-434D-A865-E2E4B9B2DBC8}"/>
              </a:ext>
            </a:extLst>
          </p:cNvPr>
          <p:cNvSpPr txBox="1"/>
          <p:nvPr/>
        </p:nvSpPr>
        <p:spPr>
          <a:xfrm>
            <a:off x="897874" y="1472423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게시판 모듈에 맞는 권한 추가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3B24A-9C09-4C98-AB1D-A61DF812D632}"/>
              </a:ext>
            </a:extLst>
          </p:cNvPr>
          <p:cNvSpPr txBox="1"/>
          <p:nvPr/>
        </p:nvSpPr>
        <p:spPr>
          <a:xfrm>
            <a:off x="629102" y="96491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8ED54-D182-4B84-8D15-296673369652}"/>
              </a:ext>
            </a:extLst>
          </p:cNvPr>
          <p:cNvSpPr txBox="1"/>
          <p:nvPr/>
        </p:nvSpPr>
        <p:spPr>
          <a:xfrm>
            <a:off x="897874" y="4351686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생성 </a:t>
            </a:r>
            <a:r>
              <a:rPr lang="en-US" altLang="ko-KR" dirty="0"/>
              <a:t>/ </a:t>
            </a:r>
            <a:r>
              <a:rPr lang="ko-KR" altLang="en-US" dirty="0"/>
              <a:t>변경 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/ </a:t>
            </a:r>
            <a:r>
              <a:rPr lang="ko-KR" altLang="en-US" dirty="0"/>
              <a:t>읽기 기능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A03AC-FDB8-4305-8E06-909568F181C6}"/>
              </a:ext>
            </a:extLst>
          </p:cNvPr>
          <p:cNvSpPr txBox="1"/>
          <p:nvPr/>
        </p:nvSpPr>
        <p:spPr>
          <a:xfrm>
            <a:off x="629102" y="384417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B3F7C-178A-442C-B10E-4B63E69728A5}"/>
              </a:ext>
            </a:extLst>
          </p:cNvPr>
          <p:cNvSpPr txBox="1"/>
          <p:nvPr/>
        </p:nvSpPr>
        <p:spPr>
          <a:xfrm>
            <a:off x="629102" y="513619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모듈</a:t>
            </a:r>
          </a:p>
        </p:txBody>
      </p:sp>
    </p:spTree>
    <p:extLst>
      <p:ext uri="{BB962C8B-B14F-4D97-AF65-F5344CB8AC3E}">
        <p14:creationId xmlns:p14="http://schemas.microsoft.com/office/powerpoint/2010/main" val="31940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3E1DC7-5022-450B-900F-3E93E9A92758}"/>
              </a:ext>
            </a:extLst>
          </p:cNvPr>
          <p:cNvSpPr txBox="1"/>
          <p:nvPr/>
        </p:nvSpPr>
        <p:spPr>
          <a:xfrm>
            <a:off x="189988" y="296733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7CD6D-4501-4AAE-83AE-42C8BEAFF7B8}"/>
              </a:ext>
            </a:extLst>
          </p:cNvPr>
          <p:cNvSpPr txBox="1"/>
          <p:nvPr/>
        </p:nvSpPr>
        <p:spPr>
          <a:xfrm>
            <a:off x="952376" y="4017166"/>
            <a:ext cx="4209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Laravel8(php) + Jetstream(sanctum)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MySQL –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Tailwind CSS – CSS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모듈 개발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C7D-E927-4598-9987-43F1B0200930}"/>
              </a:ext>
            </a:extLst>
          </p:cNvPr>
          <p:cNvSpPr txBox="1"/>
          <p:nvPr/>
        </p:nvSpPr>
        <p:spPr>
          <a:xfrm>
            <a:off x="952376" y="5190773"/>
            <a:ext cx="587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Jetstream : </a:t>
            </a:r>
            <a:r>
              <a:rPr lang="ko-KR" altLang="en-US" sz="1600" dirty="0">
                <a:solidFill>
                  <a:srgbClr val="FF0000"/>
                </a:solidFill>
              </a:rPr>
              <a:t>로그인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등록 기능 제공하는 </a:t>
            </a:r>
            <a:r>
              <a:rPr lang="en-US" altLang="ko-KR" sz="1600" dirty="0">
                <a:solidFill>
                  <a:srgbClr val="FF0000"/>
                </a:solidFill>
              </a:rPr>
              <a:t>Laravel </a:t>
            </a:r>
            <a:r>
              <a:rPr lang="ko-KR" altLang="en-US" sz="1600" dirty="0">
                <a:solidFill>
                  <a:srgbClr val="FF0000"/>
                </a:solidFill>
              </a:rPr>
              <a:t>공식패키지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Tailwind CSS : Jetstream</a:t>
            </a:r>
            <a:r>
              <a:rPr lang="ko-KR" altLang="en-US" sz="1600" dirty="0">
                <a:solidFill>
                  <a:srgbClr val="FF0000"/>
                </a:solidFill>
              </a:rPr>
              <a:t>에 적용되어 있는 </a:t>
            </a:r>
            <a:r>
              <a:rPr lang="en-US" altLang="ko-KR" sz="1600" dirty="0">
                <a:solidFill>
                  <a:srgbClr val="FF0000"/>
                </a:solidFill>
              </a:rPr>
              <a:t>CSS Framework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FBFEA-1B82-46EE-8B54-6E4013F66461}"/>
              </a:ext>
            </a:extLst>
          </p:cNvPr>
          <p:cNvSpPr txBox="1"/>
          <p:nvPr/>
        </p:nvSpPr>
        <p:spPr>
          <a:xfrm>
            <a:off x="952376" y="1143107"/>
            <a:ext cx="936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그룹웨어에 필요한 기능 위주로 우선순위 순으로 개발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전체적인 구조</a:t>
            </a:r>
            <a:r>
              <a:rPr lang="en-US" altLang="ko-KR" dirty="0"/>
              <a:t>(DB, </a:t>
            </a:r>
            <a:r>
              <a:rPr lang="ko-KR" altLang="en-US" dirty="0"/>
              <a:t>클래스 다이어그램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표준프레임워크</a:t>
            </a:r>
            <a:r>
              <a:rPr lang="ko-KR" altLang="en-US" dirty="0"/>
              <a:t> 참고하여 구현 예정</a:t>
            </a:r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21E0E0-ADB5-4E10-804A-B7336F05B08B}"/>
              </a:ext>
            </a:extLst>
          </p:cNvPr>
          <p:cNvSpPr txBox="1"/>
          <p:nvPr/>
        </p:nvSpPr>
        <p:spPr>
          <a:xfrm>
            <a:off x="189988" y="2124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모듈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C4C7-0E8C-4340-B854-4EAA70112F40}"/>
              </a:ext>
            </a:extLst>
          </p:cNvPr>
          <p:cNvSpPr txBox="1"/>
          <p:nvPr/>
        </p:nvSpPr>
        <p:spPr>
          <a:xfrm>
            <a:off x="189988" y="920208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 목록 </a:t>
            </a:r>
            <a:r>
              <a:rPr lang="en-US" altLang="ko-KR" dirty="0"/>
              <a:t>(</a:t>
            </a:r>
            <a:r>
              <a:rPr lang="ko-KR" altLang="en-US" dirty="0" err="1"/>
              <a:t>표준프레임워크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796BA-EE1B-4062-8971-62568FDFA430}"/>
              </a:ext>
            </a:extLst>
          </p:cNvPr>
          <p:cNvSpPr/>
          <p:nvPr/>
        </p:nvSpPr>
        <p:spPr>
          <a:xfrm>
            <a:off x="4216400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사용자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23116-733D-4368-A218-2FE3AF6908F6}"/>
              </a:ext>
            </a:extLst>
          </p:cNvPr>
          <p:cNvSpPr/>
          <p:nvPr/>
        </p:nvSpPr>
        <p:spPr>
          <a:xfrm>
            <a:off x="9111674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일정관리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02595-C36B-4148-B0DF-B210FB554292}"/>
              </a:ext>
            </a:extLst>
          </p:cNvPr>
          <p:cNvSpPr/>
          <p:nvPr/>
        </p:nvSpPr>
        <p:spPr>
          <a:xfrm>
            <a:off x="6664037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게시판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0A214-F8BA-48AE-9AF6-37D7EC7B40D6}"/>
              </a:ext>
            </a:extLst>
          </p:cNvPr>
          <p:cNvSpPr/>
          <p:nvPr/>
        </p:nvSpPr>
        <p:spPr>
          <a:xfrm>
            <a:off x="6678287" y="3690034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주소록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075696-6E7D-444B-B3D2-584218C67E27}"/>
              </a:ext>
            </a:extLst>
          </p:cNvPr>
          <p:cNvSpPr/>
          <p:nvPr/>
        </p:nvSpPr>
        <p:spPr>
          <a:xfrm>
            <a:off x="9140879" y="3690033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전자결재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B71D0C-A331-483E-9063-C361C56C61ED}"/>
              </a:ext>
            </a:extLst>
          </p:cNvPr>
          <p:cNvSpPr/>
          <p:nvPr/>
        </p:nvSpPr>
        <p:spPr>
          <a:xfrm>
            <a:off x="4216400" y="3708506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5F6623-C1CE-4E26-A5BF-B15BDCEE0A9B}"/>
              </a:ext>
            </a:extLst>
          </p:cNvPr>
          <p:cNvSpPr/>
          <p:nvPr/>
        </p:nvSpPr>
        <p:spPr>
          <a:xfrm>
            <a:off x="4216400" y="5495849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통계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C1291E-B240-4AD4-9EB4-60A09A1E1434}"/>
              </a:ext>
            </a:extLst>
          </p:cNvPr>
          <p:cNvSpPr txBox="1"/>
          <p:nvPr/>
        </p:nvSpPr>
        <p:spPr>
          <a:xfrm>
            <a:off x="4216401" y="2272254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권한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2A5DA-1502-4BF1-9D48-16FE06A4F930}"/>
              </a:ext>
            </a:extLst>
          </p:cNvPr>
          <p:cNvSpPr txBox="1"/>
          <p:nvPr/>
        </p:nvSpPr>
        <p:spPr>
          <a:xfrm>
            <a:off x="6664038" y="227225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관리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81911-D9CB-46CA-834C-63512144FB23}"/>
              </a:ext>
            </a:extLst>
          </p:cNvPr>
          <p:cNvSpPr txBox="1"/>
          <p:nvPr/>
        </p:nvSpPr>
        <p:spPr>
          <a:xfrm>
            <a:off x="9111675" y="22722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캘린더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FAB258-66C0-4323-A4C1-E665D175FBAF}"/>
              </a:ext>
            </a:extLst>
          </p:cNvPr>
          <p:cNvSpPr txBox="1"/>
          <p:nvPr/>
        </p:nvSpPr>
        <p:spPr>
          <a:xfrm>
            <a:off x="6678288" y="429050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주소록 관리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7D0B6-8A88-454C-870A-5DB13E3B11C4}"/>
              </a:ext>
            </a:extLst>
          </p:cNvPr>
          <p:cNvSpPr txBox="1"/>
          <p:nvPr/>
        </p:nvSpPr>
        <p:spPr>
          <a:xfrm>
            <a:off x="4216401" y="430897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솔루션 연동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917A70C-72A3-4370-8A29-3D5578B3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4" y="1535646"/>
            <a:ext cx="3098112" cy="4831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79EBF1-D823-4383-8FAA-8051A9743122}"/>
              </a:ext>
            </a:extLst>
          </p:cNvPr>
          <p:cNvSpPr txBox="1"/>
          <p:nvPr/>
        </p:nvSpPr>
        <p:spPr>
          <a:xfrm>
            <a:off x="3851404" y="92020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 선정</a:t>
            </a:r>
          </a:p>
        </p:txBody>
      </p:sp>
    </p:spTree>
    <p:extLst>
      <p:ext uri="{BB962C8B-B14F-4D97-AF65-F5344CB8AC3E}">
        <p14:creationId xmlns:p14="http://schemas.microsoft.com/office/powerpoint/2010/main" val="10082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모듈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86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시스템 사용자에게 사용권한을 부여하기 위해 권한을 정의하고</a:t>
            </a:r>
            <a:r>
              <a:rPr lang="en-US" altLang="ko-KR" dirty="0"/>
              <a:t>, </a:t>
            </a:r>
            <a:r>
              <a:rPr lang="ko-KR" altLang="en-US" dirty="0"/>
              <a:t>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EEB6D-A1ED-4BDF-A30B-F07C9858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0" y="2385127"/>
            <a:ext cx="8039352" cy="35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 및 권한 절차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2F5BB-F960-4176-BB25-C9764959A8BA}"/>
              </a:ext>
            </a:extLst>
          </p:cNvPr>
          <p:cNvSpPr txBox="1"/>
          <p:nvPr/>
        </p:nvSpPr>
        <p:spPr>
          <a:xfrm>
            <a:off x="189988" y="6507064"/>
            <a:ext cx="698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https://www.egovframe.go.kr/wiki/doku.php?id=egovframework:rte:fdl:server_security:architecture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2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46496" y="958425"/>
            <a:ext cx="849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 </a:t>
            </a:r>
            <a:r>
              <a:rPr lang="ko-KR" altLang="en-US" dirty="0"/>
              <a:t>공식 패키지인 </a:t>
            </a:r>
            <a:r>
              <a:rPr lang="en-US" altLang="ko-KR" dirty="0"/>
              <a:t>Jetstream(</a:t>
            </a:r>
            <a:r>
              <a:rPr lang="en-US" altLang="ko-KR" dirty="0" err="1"/>
              <a:t>sanctum+fortify</a:t>
            </a:r>
            <a:r>
              <a:rPr lang="en-US" altLang="ko-KR" dirty="0"/>
              <a:t>)</a:t>
            </a:r>
            <a:r>
              <a:rPr lang="ko-KR" altLang="en-US" dirty="0"/>
              <a:t>에 내장된 인증 시스템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DC207-3897-4A7D-A0B3-00416C88E172}"/>
              </a:ext>
            </a:extLst>
          </p:cNvPr>
          <p:cNvSpPr txBox="1"/>
          <p:nvPr/>
        </p:nvSpPr>
        <p:spPr>
          <a:xfrm>
            <a:off x="546496" y="589957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Sanctum : </a:t>
            </a:r>
            <a:r>
              <a:rPr lang="ko-KR" altLang="en-US" sz="1600" dirty="0">
                <a:solidFill>
                  <a:srgbClr val="FF0000"/>
                </a:solidFill>
              </a:rPr>
              <a:t>토큰기반 인증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Fortify : </a:t>
            </a:r>
            <a:r>
              <a:rPr lang="ko-KR" altLang="en-US" sz="1600" dirty="0">
                <a:solidFill>
                  <a:srgbClr val="FF0000"/>
                </a:solidFill>
              </a:rPr>
              <a:t>세션기반 인증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132162-D306-428F-9F2E-02480B59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49" y="1930399"/>
            <a:ext cx="3204772" cy="26837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0D6A5-3B88-49CE-9396-9924DAAD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05" y="1904999"/>
            <a:ext cx="3380142" cy="3651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2306829" y="49276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D8D1-D8BA-4FDE-B1B8-9FB913CDDA06}"/>
              </a:ext>
            </a:extLst>
          </p:cNvPr>
          <p:cNvSpPr txBox="1"/>
          <p:nvPr/>
        </p:nvSpPr>
        <p:spPr>
          <a:xfrm>
            <a:off x="7537215" y="594654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1062760" y="423461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사용자 메뉴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07E36-9F52-4BFB-B40B-6B159B1E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9" y="2146478"/>
            <a:ext cx="2724857" cy="16731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8DB656-3241-4E29-A651-78B67BA3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108" y="1183075"/>
            <a:ext cx="4016147" cy="41475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478CCD-42C2-463D-B551-AC59D84F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575" y="1183075"/>
            <a:ext cx="4016147" cy="196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99A3BD-D083-4E07-8C47-E95EB6F3B45F}"/>
              </a:ext>
            </a:extLst>
          </p:cNvPr>
          <p:cNvSpPr txBox="1"/>
          <p:nvPr/>
        </p:nvSpPr>
        <p:spPr>
          <a:xfrm>
            <a:off x="4461978" y="56019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프로필 정보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573C7-AE31-4AC3-A3AA-8ECA0698F527}"/>
              </a:ext>
            </a:extLst>
          </p:cNvPr>
          <p:cNvSpPr txBox="1"/>
          <p:nvPr/>
        </p:nvSpPr>
        <p:spPr>
          <a:xfrm>
            <a:off x="3770108" y="6242502"/>
            <a:ext cx="720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프로필사진 및 정보 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비밀번호 변경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로그인세션</a:t>
            </a:r>
            <a:r>
              <a:rPr lang="ko-KR" altLang="en-US" sz="1600" dirty="0">
                <a:solidFill>
                  <a:srgbClr val="FF0000"/>
                </a:solidFill>
              </a:rPr>
              <a:t> 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회원탈퇴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5368E-AE13-4279-A10B-7E5A83A82216}"/>
              </a:ext>
            </a:extLst>
          </p:cNvPr>
          <p:cNvSpPr txBox="1"/>
          <p:nvPr/>
        </p:nvSpPr>
        <p:spPr>
          <a:xfrm>
            <a:off x="421559" y="4824924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프로필 정보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로그아웃 메뉴</a:t>
            </a:r>
          </a:p>
        </p:txBody>
      </p:sp>
    </p:spTree>
    <p:extLst>
      <p:ext uri="{BB962C8B-B14F-4D97-AF65-F5344CB8AC3E}">
        <p14:creationId xmlns:p14="http://schemas.microsoft.com/office/powerpoint/2010/main" val="88462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권한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4DB0AD-4024-4D4A-A9AD-9ABA8C61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2329430"/>
            <a:ext cx="10044030" cy="3353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616B-CB5A-4A73-A2A4-1B2F93EE9B4B}"/>
              </a:ext>
            </a:extLst>
          </p:cNvPr>
          <p:cNvSpPr/>
          <p:nvPr/>
        </p:nvSpPr>
        <p:spPr>
          <a:xfrm>
            <a:off x="1221769" y="5228859"/>
            <a:ext cx="9243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A4D74-242C-4AC3-88ED-26260887491C}"/>
              </a:ext>
            </a:extLst>
          </p:cNvPr>
          <p:cNvSpPr txBox="1"/>
          <p:nvPr/>
        </p:nvSpPr>
        <p:spPr>
          <a:xfrm>
            <a:off x="546496" y="187714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F07B4-577B-40F0-B759-36AA829E6EAD}"/>
              </a:ext>
            </a:extLst>
          </p:cNvPr>
          <p:cNvSpPr txBox="1"/>
          <p:nvPr/>
        </p:nvSpPr>
        <p:spPr>
          <a:xfrm>
            <a:off x="1018131" y="5830516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</a:t>
            </a:r>
            <a:r>
              <a:rPr lang="ko-KR" altLang="en-US" dirty="0"/>
              <a:t> 테이블에 </a:t>
            </a:r>
            <a:r>
              <a:rPr lang="en-US" altLang="ko-KR" dirty="0"/>
              <a:t>role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 / manager / admin </a:t>
            </a:r>
            <a:r>
              <a:rPr lang="ko-KR" altLang="en-US" dirty="0"/>
              <a:t>로 권한부여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BD660-2F86-4960-BD9E-F9AD37C53AC7}"/>
              </a:ext>
            </a:extLst>
          </p:cNvPr>
          <p:cNvSpPr txBox="1"/>
          <p:nvPr/>
        </p:nvSpPr>
        <p:spPr>
          <a:xfrm>
            <a:off x="546496" y="880839"/>
            <a:ext cx="417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내장된 </a:t>
            </a:r>
            <a:r>
              <a:rPr lang="en-US" altLang="ko-KR" dirty="0"/>
              <a:t>Gate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A2B64-79F4-40D1-8EF1-FC46EB90290C}"/>
              </a:ext>
            </a:extLst>
          </p:cNvPr>
          <p:cNvSpPr txBox="1"/>
          <p:nvPr/>
        </p:nvSpPr>
        <p:spPr>
          <a:xfrm>
            <a:off x="1003672" y="1247611"/>
            <a:ext cx="817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Gate : </a:t>
            </a:r>
            <a:r>
              <a:rPr lang="ko-KR" altLang="en-US" sz="1600" dirty="0">
                <a:solidFill>
                  <a:srgbClr val="FF0000"/>
                </a:solidFill>
              </a:rPr>
              <a:t>사용자가 주어진 액션에 대해서 수행할 수 있는 권한이 있는지 없는지 확인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Policy : </a:t>
            </a:r>
            <a:r>
              <a:rPr lang="ko-KR" altLang="en-US" sz="1600" dirty="0">
                <a:solidFill>
                  <a:srgbClr val="FF0000"/>
                </a:solidFill>
              </a:rPr>
              <a:t>특정 모델 또는 리소스에 대한 권한을 확인하는 방법을 클래스로 작성</a:t>
            </a:r>
          </a:p>
        </p:txBody>
      </p:sp>
    </p:spTree>
    <p:extLst>
      <p:ext uri="{BB962C8B-B14F-4D97-AF65-F5344CB8AC3E}">
        <p14:creationId xmlns:p14="http://schemas.microsoft.com/office/powerpoint/2010/main" val="16340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권한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A1BB1D-F3CE-4EDC-9DCE-0CD65C65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0" y="1321525"/>
            <a:ext cx="4798216" cy="304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275506-2EAB-42AF-8BA3-68A33E9D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7" y="1321524"/>
            <a:ext cx="4798216" cy="30654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C82D6-E9A5-46EB-9BFA-1CCD16005820}"/>
              </a:ext>
            </a:extLst>
          </p:cNvPr>
          <p:cNvSpPr/>
          <p:nvPr/>
        </p:nvSpPr>
        <p:spPr>
          <a:xfrm>
            <a:off x="1301258" y="1321524"/>
            <a:ext cx="360218" cy="359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113D1-091E-49AE-8317-B65065B38579}"/>
              </a:ext>
            </a:extLst>
          </p:cNvPr>
          <p:cNvSpPr txBox="1"/>
          <p:nvPr/>
        </p:nvSpPr>
        <p:spPr>
          <a:xfrm>
            <a:off x="1481367" y="4824453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Admin </a:t>
            </a:r>
            <a:r>
              <a:rPr lang="ko-KR" altLang="en-US" dirty="0"/>
              <a:t>계정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81686-2A2F-4188-B33F-0DB33F44AB42}"/>
              </a:ext>
            </a:extLst>
          </p:cNvPr>
          <p:cNvSpPr txBox="1"/>
          <p:nvPr/>
        </p:nvSpPr>
        <p:spPr>
          <a:xfrm>
            <a:off x="7452851" y="482445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 </a:t>
            </a:r>
            <a:r>
              <a:rPr lang="ko-KR" altLang="en-US" dirty="0"/>
              <a:t>계정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272FA-B4E9-4190-8FE7-69A13BB84513}"/>
              </a:ext>
            </a:extLst>
          </p:cNvPr>
          <p:cNvSpPr txBox="1"/>
          <p:nvPr/>
        </p:nvSpPr>
        <p:spPr>
          <a:xfrm>
            <a:off x="546496" y="5899575"/>
            <a:ext cx="497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Admin </a:t>
            </a:r>
            <a:r>
              <a:rPr lang="ko-KR" altLang="en-US" sz="1600" dirty="0">
                <a:solidFill>
                  <a:srgbClr val="FF0000"/>
                </a:solidFill>
              </a:rPr>
              <a:t>계정에서만 관리메뉴가 보이며 접근 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2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권한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2478B-8210-4B0C-943A-443F19BB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9" y="1403928"/>
            <a:ext cx="5423643" cy="24011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40BDA9-7F78-4677-A7F0-5074A756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7" y="1403928"/>
            <a:ext cx="5539913" cy="345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E580B-66C9-4FE5-A359-0DCC6446952B}"/>
              </a:ext>
            </a:extLst>
          </p:cNvPr>
          <p:cNvSpPr/>
          <p:nvPr/>
        </p:nvSpPr>
        <p:spPr>
          <a:xfrm>
            <a:off x="7991987" y="4083636"/>
            <a:ext cx="828741" cy="710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63419B-C77C-4A15-AB1C-083BC8A49F11}"/>
              </a:ext>
            </a:extLst>
          </p:cNvPr>
          <p:cNvSpPr/>
          <p:nvPr/>
        </p:nvSpPr>
        <p:spPr>
          <a:xfrm>
            <a:off x="5123280" y="2586046"/>
            <a:ext cx="473957" cy="1053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C6D41-BF59-4723-B629-D1259F153B4F}"/>
              </a:ext>
            </a:extLst>
          </p:cNvPr>
          <p:cNvSpPr txBox="1"/>
          <p:nvPr/>
        </p:nvSpPr>
        <p:spPr>
          <a:xfrm>
            <a:off x="1884279" y="425398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회원관리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5A3F2-BFA2-4F9E-96D1-FBD5AA112825}"/>
              </a:ext>
            </a:extLst>
          </p:cNvPr>
          <p:cNvSpPr txBox="1"/>
          <p:nvPr/>
        </p:nvSpPr>
        <p:spPr>
          <a:xfrm>
            <a:off x="8085514" y="512682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회원설정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62498-4365-4B08-9060-EBC32D4429E7}"/>
              </a:ext>
            </a:extLst>
          </p:cNvPr>
          <p:cNvSpPr txBox="1"/>
          <p:nvPr/>
        </p:nvSpPr>
        <p:spPr>
          <a:xfrm>
            <a:off x="546496" y="4800942"/>
            <a:ext cx="4161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설정을 통해 사용자유형 변경할 수 있음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추가적인 관리 기능 추가 예정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2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438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74</cp:revision>
  <dcterms:created xsi:type="dcterms:W3CDTF">2021-03-15T01:36:21Z</dcterms:created>
  <dcterms:modified xsi:type="dcterms:W3CDTF">2021-04-01T00:55:31Z</dcterms:modified>
</cp:coreProperties>
</file>