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956952" y="2512291"/>
            <a:ext cx="427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기획안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2021.03.15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E1DC7-5022-450B-900F-3E93E9A92758}"/>
              </a:ext>
            </a:extLst>
          </p:cNvPr>
          <p:cNvSpPr txBox="1"/>
          <p:nvPr/>
        </p:nvSpPr>
        <p:spPr>
          <a:xfrm>
            <a:off x="189988" y="2124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7CD6D-4501-4AAE-83AE-42C8BEAFF7B8}"/>
              </a:ext>
            </a:extLst>
          </p:cNvPr>
          <p:cNvSpPr txBox="1"/>
          <p:nvPr/>
        </p:nvSpPr>
        <p:spPr>
          <a:xfrm>
            <a:off x="952376" y="1154545"/>
            <a:ext cx="615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Laravel8(php) + Jetstream(sanctum) – API </a:t>
            </a:r>
            <a:r>
              <a:rPr lang="ko-KR" altLang="en-US" dirty="0"/>
              <a:t>서버로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 -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React – Front-End </a:t>
            </a:r>
            <a:r>
              <a:rPr lang="ko-KR" altLang="en-US" dirty="0"/>
              <a:t>프레임워크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34290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C7D-E927-4598-9987-43F1B0200930}"/>
              </a:ext>
            </a:extLst>
          </p:cNvPr>
          <p:cNvSpPr txBox="1"/>
          <p:nvPr/>
        </p:nvSpPr>
        <p:spPr>
          <a:xfrm>
            <a:off x="952376" y="2333004"/>
            <a:ext cx="5747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Jetstream : </a:t>
            </a:r>
            <a:r>
              <a:rPr lang="ko-KR" altLang="en-US" sz="1600" dirty="0">
                <a:solidFill>
                  <a:srgbClr val="FF0000"/>
                </a:solidFill>
              </a:rPr>
              <a:t>로그인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등록 기능 제공하는 </a:t>
            </a:r>
            <a:r>
              <a:rPr lang="en-US" altLang="ko-KR" sz="1600" dirty="0">
                <a:solidFill>
                  <a:srgbClr val="FF0000"/>
                </a:solidFill>
              </a:rPr>
              <a:t>Laravel </a:t>
            </a:r>
            <a:r>
              <a:rPr lang="ko-KR" altLang="en-US" sz="1600" dirty="0">
                <a:solidFill>
                  <a:srgbClr val="FF0000"/>
                </a:solidFill>
              </a:rPr>
              <a:t>공식패키지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FBFEA-1B82-46EE-8B54-6E4013F66461}"/>
              </a:ext>
            </a:extLst>
          </p:cNvPr>
          <p:cNvSpPr txBox="1"/>
          <p:nvPr/>
        </p:nvSpPr>
        <p:spPr>
          <a:xfrm>
            <a:off x="952376" y="4315071"/>
            <a:ext cx="777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그룹웨어에 필요한 기능 위주로 우선순위 순으로 구현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전체적인 구조</a:t>
            </a:r>
            <a:r>
              <a:rPr lang="en-US" altLang="ko-KR" dirty="0"/>
              <a:t>(DB, </a:t>
            </a:r>
            <a:r>
              <a:rPr lang="ko-KR" altLang="en-US" dirty="0"/>
              <a:t>기능구현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표준프레임워크</a:t>
            </a:r>
            <a:r>
              <a:rPr lang="ko-KR" altLang="en-US" dirty="0"/>
              <a:t> 참고하여 구현 예정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21E0E0-ADB5-4E10-804A-B7336F05B08B}"/>
              </a:ext>
            </a:extLst>
          </p:cNvPr>
          <p:cNvSpPr txBox="1"/>
          <p:nvPr/>
        </p:nvSpPr>
        <p:spPr>
          <a:xfrm>
            <a:off x="189988" y="2124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BCFDBB-0DAB-4789-8B84-304940BB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6" y="1446558"/>
            <a:ext cx="3175869" cy="5095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FFB8FA-C25F-4449-B05E-8795A703FE8A}"/>
              </a:ext>
            </a:extLst>
          </p:cNvPr>
          <p:cNvSpPr txBox="1"/>
          <p:nvPr/>
        </p:nvSpPr>
        <p:spPr>
          <a:xfrm>
            <a:off x="579673" y="92020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표준프레임워크</a:t>
            </a:r>
            <a:r>
              <a:rPr lang="ko-KR" altLang="en-US" dirty="0"/>
              <a:t> 모듈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C4C7-0E8C-4340-B854-4EAA70112F40}"/>
              </a:ext>
            </a:extLst>
          </p:cNvPr>
          <p:cNvSpPr txBox="1"/>
          <p:nvPr/>
        </p:nvSpPr>
        <p:spPr>
          <a:xfrm>
            <a:off x="5562691" y="92020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 선정</a:t>
            </a:r>
          </a:p>
        </p:txBody>
      </p:sp>
    </p:spTree>
    <p:extLst>
      <p:ext uri="{BB962C8B-B14F-4D97-AF65-F5344CB8AC3E}">
        <p14:creationId xmlns:p14="http://schemas.microsoft.com/office/powerpoint/2010/main" val="10082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5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69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22</cp:revision>
  <dcterms:created xsi:type="dcterms:W3CDTF">2021-03-15T01:36:21Z</dcterms:created>
  <dcterms:modified xsi:type="dcterms:W3CDTF">2021-03-15T09:23:29Z</dcterms:modified>
</cp:coreProperties>
</file>