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 varScale="1">
        <p:scale>
          <a:sx n="83" d="100"/>
          <a:sy n="83" d="100"/>
        </p:scale>
        <p:origin x="1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DFFEF-3F6A-4F6E-A68F-29FF4097A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A2462E-A70E-4862-A593-5B801F602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4D594B-9070-4E1C-B64A-9876A517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2ACE19-27D1-454A-97FD-0AA56C05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D00BDE-2ADD-40D8-A37E-12C331B1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66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E84A0-0281-48CB-BB0C-707A4CC95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D7B803-7920-4653-9285-8CFFF5A2A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E330AD-85B4-430E-B28A-6FF8A4AC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15143-AD3F-498E-A807-9D2BBFB4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A3D794-042B-4A49-B13D-6EE47117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38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91D3A4-EBF5-4400-BC02-A4C50ADCD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549C8B-7553-470F-BFEC-2A5C99B7F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E6927-301E-4A45-97D9-2C488E5A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BF1DB-3D18-44F8-A39F-C1954F7B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2EB56A-BBC6-47EB-ACC7-08F081E5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64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0E0A3-51C6-4224-989B-C16DDBF3C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B073C8-138E-47A4-AB7F-5BBB33C14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76CD98-ED53-4A47-B9D0-94CA18902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C24C9-149F-4636-8FD2-84E98015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D7E268-2B62-4F78-8653-DD8D9256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79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34AD5-45E2-449F-837A-A3D29DDB1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E5A9A7-3567-4511-B7EE-D6E3B6CB9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162C67-3234-494A-916D-B6B0F426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9C718-1663-4D1B-9F08-C4059DA4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C87B48-D487-45AC-8F37-7F55A3A43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00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4CABA-6CAC-4D8E-839F-5CCB30FCD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2D3A5-C26A-4FF7-AB9D-880EB71C4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4D0565-7890-429D-8621-4456A2B46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86CBA3-B20B-440D-8FB5-98F9B320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B6CE9D-4EF5-460A-98DF-107E5D81E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D0DF80-B8C4-4B4B-94EE-B4EC9DC7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981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A759E-0CD0-4962-B843-021ACFFC1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0E3A77-5FD9-47D7-9EE8-90E0FAA13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4C3392-92DA-4EBD-A11B-7B4DBD145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E66347-4E07-414A-960C-488E28A5B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C48B26-6522-4794-BC5D-05D4D22DC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91B825-033A-47EC-962C-72ECDEBA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6952ED-E93D-4738-9106-1AFB1321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38BFCD-F74E-4C88-BA0B-03EC2602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C61C0-B15C-4458-B2D8-8F68F7BFB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D9274C-4682-40B4-9F55-E45E5CE6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CADE25-7D74-4821-845D-2E162789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81FD3E-2926-4B51-957B-F79BD380E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18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F37D61-2673-47F6-9898-6C8DCB49B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8A23D1-FBD2-4E29-8F23-8886C4E7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D4E609-D158-4763-820F-F6B5DBD48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01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FE866-2FF4-4D6C-AE21-1623C8C92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B11BBB-21CC-407D-B865-3420C27B5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11EEE4-E73B-4D3A-BA07-CF7CA0C90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1F360B-8C9A-4215-A1D4-43FB88EAD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3DF0C6-FEC7-432D-A441-4A3A14C7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D9198F-FAC3-4C8D-AD22-32523C7A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5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A7F0A-680E-4BFA-B47F-390971723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BD8EB1-AFC8-4E39-A9F6-08DF88D63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2253-06FE-45A1-9131-BBAFA587D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9DDEEE-3A03-47EC-8535-6B5D236C5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29F104-4569-4A53-8740-01838CCF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52B833-4AE4-4698-8A6D-C06B819D2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D72B36-7006-458D-AFCB-08B5E3FC0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7DAAEF-17E8-4FC4-B734-CEB1CA277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C5D7B9-CADD-42AF-9435-6EFE34BEE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83F40-30CF-4985-BD4F-EDD8204F892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CF4739-B839-4AE7-8976-0FA94E67D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2FF19-6EC5-48D0-B132-423F3DCB1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06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A9B36-B885-4889-A81D-0AE60774ADB9}"/>
              </a:ext>
            </a:extLst>
          </p:cNvPr>
          <p:cNvSpPr txBox="1"/>
          <p:nvPr/>
        </p:nvSpPr>
        <p:spPr>
          <a:xfrm>
            <a:off x="3406324" y="2512291"/>
            <a:ext cx="5379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Laravel </a:t>
            </a:r>
            <a:r>
              <a:rPr lang="ko-KR" altLang="en-US" sz="2800" b="1" dirty="0"/>
              <a:t>모듈 개발 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게시판 모듈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563E76-701F-4E33-B461-DD229A4325A5}"/>
              </a:ext>
            </a:extLst>
          </p:cNvPr>
          <p:cNvSpPr txBox="1"/>
          <p:nvPr/>
        </p:nvSpPr>
        <p:spPr>
          <a:xfrm>
            <a:off x="4636307" y="4733637"/>
            <a:ext cx="2919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2021.03.00 </a:t>
            </a:r>
            <a:r>
              <a:rPr lang="ko-KR" altLang="en-US" b="1" dirty="0" err="1"/>
              <a:t>현수룡</a:t>
            </a:r>
            <a:r>
              <a:rPr lang="ko-KR" altLang="en-US" b="1" dirty="0"/>
              <a:t> 연구원</a:t>
            </a:r>
          </a:p>
        </p:txBody>
      </p:sp>
    </p:spTree>
    <p:extLst>
      <p:ext uri="{BB962C8B-B14F-4D97-AF65-F5344CB8AC3E}">
        <p14:creationId xmlns:p14="http://schemas.microsoft.com/office/powerpoint/2010/main" val="89462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479608C-56BC-4BEF-921B-B88FE76050F8}"/>
              </a:ext>
            </a:extLst>
          </p:cNvPr>
          <p:cNvSpPr txBox="1"/>
          <p:nvPr/>
        </p:nvSpPr>
        <p:spPr>
          <a:xfrm>
            <a:off x="189988" y="214139"/>
            <a:ext cx="2199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/>
              <a:t>게시판 모듈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0F9AEB-D500-40C9-BC2D-FDFE685238A1}"/>
              </a:ext>
            </a:extLst>
          </p:cNvPr>
          <p:cNvSpPr txBox="1"/>
          <p:nvPr/>
        </p:nvSpPr>
        <p:spPr>
          <a:xfrm>
            <a:off x="629103" y="920927"/>
            <a:ext cx="1058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개요 </a:t>
            </a:r>
            <a:r>
              <a:rPr lang="en-US" altLang="ko-KR" dirty="0"/>
              <a:t>: </a:t>
            </a:r>
            <a:r>
              <a:rPr lang="ko-KR" altLang="en-US" dirty="0"/>
              <a:t>게시판을 생성하고 등록된 게시판들에 대하여 관련된 옵션을 관리할 수 있는 기능 제공한다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91E86F-3EE6-419A-8546-A8B41423E14E}"/>
              </a:ext>
            </a:extLst>
          </p:cNvPr>
          <p:cNvSpPr txBox="1"/>
          <p:nvPr/>
        </p:nvSpPr>
        <p:spPr>
          <a:xfrm>
            <a:off x="629102" y="1653027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간 참조 관계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32F5BB-F960-4176-BB25-C9764959A8BA}"/>
              </a:ext>
            </a:extLst>
          </p:cNvPr>
          <p:cNvSpPr txBox="1"/>
          <p:nvPr/>
        </p:nvSpPr>
        <p:spPr>
          <a:xfrm>
            <a:off x="189988" y="6507064"/>
            <a:ext cx="6984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https://www.egovframe.go.kr/wiki/doku.php?id=egovframework:rte:fdl:server_security:architecture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308EB3-99D1-4855-902C-8376F6097E67}"/>
              </a:ext>
            </a:extLst>
          </p:cNvPr>
          <p:cNvSpPr/>
          <p:nvPr/>
        </p:nvSpPr>
        <p:spPr>
          <a:xfrm>
            <a:off x="1172793" y="2630250"/>
            <a:ext cx="124690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33B014-2B96-49F8-A51D-9AD1CA429640}"/>
              </a:ext>
            </a:extLst>
          </p:cNvPr>
          <p:cNvSpPr/>
          <p:nvPr/>
        </p:nvSpPr>
        <p:spPr>
          <a:xfrm>
            <a:off x="6096000" y="2622908"/>
            <a:ext cx="124690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EAA6B2-6B4A-48D7-86D6-FAEB17E855A9}"/>
              </a:ext>
            </a:extLst>
          </p:cNvPr>
          <p:cNvSpPr/>
          <p:nvPr/>
        </p:nvSpPr>
        <p:spPr>
          <a:xfrm>
            <a:off x="6095999" y="4744720"/>
            <a:ext cx="124690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댓글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DA603D-F988-4A5D-B022-099AC8151834}"/>
              </a:ext>
            </a:extLst>
          </p:cNvPr>
          <p:cNvSpPr txBox="1"/>
          <p:nvPr/>
        </p:nvSpPr>
        <p:spPr>
          <a:xfrm>
            <a:off x="1172793" y="3163279"/>
            <a:ext cx="2565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게시판 생성 및 관리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Admin </a:t>
            </a:r>
            <a:r>
              <a:rPr lang="ko-KR" altLang="en-US" dirty="0"/>
              <a:t>계정 권한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유형</a:t>
            </a:r>
            <a:r>
              <a:rPr lang="en-US" altLang="ko-KR" dirty="0"/>
              <a:t>, </a:t>
            </a:r>
            <a:r>
              <a:rPr lang="ko-KR" altLang="en-US" dirty="0"/>
              <a:t>공개범위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8ABB53-52C7-4F52-99DD-A18DE8B3ABCD}"/>
              </a:ext>
            </a:extLst>
          </p:cNvPr>
          <p:cNvSpPr txBox="1"/>
          <p:nvPr/>
        </p:nvSpPr>
        <p:spPr>
          <a:xfrm>
            <a:off x="6060345" y="3153871"/>
            <a:ext cx="3159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게시글 작성 및 관리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에디터 라이브러리 사용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User</a:t>
            </a:r>
            <a:r>
              <a:rPr lang="ko-KR" altLang="en-US" dirty="0"/>
              <a:t> 계정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작성자만 삭제</a:t>
            </a:r>
            <a:r>
              <a:rPr lang="en-US" altLang="ko-KR" dirty="0"/>
              <a:t>, </a:t>
            </a:r>
            <a:r>
              <a:rPr lang="ko-KR" altLang="en-US" dirty="0"/>
              <a:t>수정 가능</a:t>
            </a:r>
          </a:p>
        </p:txBody>
      </p:sp>
    </p:spTree>
    <p:extLst>
      <p:ext uri="{BB962C8B-B14F-4D97-AF65-F5344CB8AC3E}">
        <p14:creationId xmlns:p14="http://schemas.microsoft.com/office/powerpoint/2010/main" val="74777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77ADBA-5059-4A32-895A-39F1CD458DD7}"/>
              </a:ext>
            </a:extLst>
          </p:cNvPr>
          <p:cNvSpPr txBox="1"/>
          <p:nvPr/>
        </p:nvSpPr>
        <p:spPr>
          <a:xfrm>
            <a:off x="546496" y="958425"/>
            <a:ext cx="8494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Laravel </a:t>
            </a:r>
            <a:r>
              <a:rPr lang="ko-KR" altLang="en-US" dirty="0"/>
              <a:t>공식 패키지인 </a:t>
            </a:r>
            <a:r>
              <a:rPr lang="en-US" altLang="ko-KR" dirty="0"/>
              <a:t>Jetstream(</a:t>
            </a:r>
            <a:r>
              <a:rPr lang="en-US" altLang="ko-KR" dirty="0" err="1"/>
              <a:t>sanctum+fortify</a:t>
            </a:r>
            <a:r>
              <a:rPr lang="en-US" altLang="ko-KR" dirty="0"/>
              <a:t>)</a:t>
            </a:r>
            <a:r>
              <a:rPr lang="ko-KR" altLang="en-US" dirty="0"/>
              <a:t>에 내장된 인증 시스템 사용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3082B-E9CC-48AB-8F69-5AFCA22C86F9}"/>
              </a:ext>
            </a:extLst>
          </p:cNvPr>
          <p:cNvSpPr txBox="1"/>
          <p:nvPr/>
        </p:nvSpPr>
        <p:spPr>
          <a:xfrm>
            <a:off x="189988" y="21413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게시판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DC207-3897-4A7D-A0B3-00416C88E172}"/>
              </a:ext>
            </a:extLst>
          </p:cNvPr>
          <p:cNvSpPr txBox="1"/>
          <p:nvPr/>
        </p:nvSpPr>
        <p:spPr>
          <a:xfrm>
            <a:off x="546496" y="5899575"/>
            <a:ext cx="2771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FF0000"/>
                </a:solidFill>
              </a:rPr>
              <a:t>Sanctum : </a:t>
            </a:r>
            <a:r>
              <a:rPr lang="ko-KR" altLang="en-US" sz="1600" dirty="0">
                <a:solidFill>
                  <a:srgbClr val="FF0000"/>
                </a:solidFill>
              </a:rPr>
              <a:t>토큰기반 인증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FF0000"/>
                </a:solidFill>
              </a:rPr>
              <a:t>Fortify : </a:t>
            </a:r>
            <a:r>
              <a:rPr lang="ko-KR" altLang="en-US" sz="1600" dirty="0">
                <a:solidFill>
                  <a:srgbClr val="FF0000"/>
                </a:solidFill>
              </a:rPr>
              <a:t>세션기반 인증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A147E-AC92-4232-B0DE-A08CA2902D9C}"/>
              </a:ext>
            </a:extLst>
          </p:cNvPr>
          <p:cNvSpPr txBox="1"/>
          <p:nvPr/>
        </p:nvSpPr>
        <p:spPr>
          <a:xfrm>
            <a:off x="2306829" y="4927601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로그인 화면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19D8D1-D8BA-4FDE-B1B8-9FB913CDDA06}"/>
              </a:ext>
            </a:extLst>
          </p:cNvPr>
          <p:cNvSpPr txBox="1"/>
          <p:nvPr/>
        </p:nvSpPr>
        <p:spPr>
          <a:xfrm>
            <a:off x="7537215" y="5946546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회원가입 화면</a:t>
            </a:r>
          </a:p>
        </p:txBody>
      </p:sp>
    </p:spTree>
    <p:extLst>
      <p:ext uri="{BB962C8B-B14F-4D97-AF65-F5344CB8AC3E}">
        <p14:creationId xmlns:p14="http://schemas.microsoft.com/office/powerpoint/2010/main" val="172858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3162</TotalTime>
  <Words>118</Words>
  <Application>Microsoft Office PowerPoint</Application>
  <PresentationFormat>와이드스크린</PresentationFormat>
  <Paragraphs>22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Suryong</dc:creator>
  <cp:lastModifiedBy>Suryong</cp:lastModifiedBy>
  <cp:revision>120</cp:revision>
  <dcterms:created xsi:type="dcterms:W3CDTF">2021-03-15T01:36:21Z</dcterms:created>
  <dcterms:modified xsi:type="dcterms:W3CDTF">2021-03-29T08:45:36Z</dcterms:modified>
</cp:coreProperties>
</file>