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2" autoAdjust="0"/>
    <p:restoredTop sz="94660"/>
  </p:normalViewPr>
  <p:slideViewPr>
    <p:cSldViewPr snapToGrid="0">
      <p:cViewPr varScale="1">
        <p:scale>
          <a:sx n="92" d="100"/>
          <a:sy n="92" d="100"/>
        </p:scale>
        <p:origin x="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00AD0-11F7-422E-BC8B-78584F7C4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54095F-29B2-487E-A0AA-43D365EE5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488FA9-BABA-4B6F-8DA0-7FF53FAA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DD7E-E683-4BD3-AEF7-054A28AAE205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D326B-0BC7-41A3-9E59-6E971A1D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5CF07D-8476-4699-8F83-DEF20EC3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7366-3A39-4A21-9B5D-A2C3E1DCA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94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ADDF8-6222-4616-B72A-37B0AF3E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353FC0-DDB2-4C9B-A3AE-198562B12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2FD8C-2EC0-47D9-AB3F-F494DDCB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DD7E-E683-4BD3-AEF7-054A28AAE205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D3A4C-7C9D-47F6-935D-F3698A49F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D372AE-2BAB-4787-9BCC-E1328B5F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7366-3A39-4A21-9B5D-A2C3E1DCA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4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A154AA-A5C5-4334-9066-AE1A31DB8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ED1172-DFD6-42A7-A9F3-6BE38811B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47BF6A-319D-48B9-86FC-F7C56117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DD7E-E683-4BD3-AEF7-054A28AAE205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8E6821-5CB3-4165-924D-0982A196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8DE64C-DC57-4D26-AF7E-99C8D952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7366-3A39-4A21-9B5D-A2C3E1DCA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11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94950-3259-4A2F-B1AF-2485F504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8DCCD4-AF2C-40B3-A0C3-F3286C306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7A2F8E-D7B0-4654-898F-FAFA5047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DD7E-E683-4BD3-AEF7-054A28AAE205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924FC-D04A-402E-B844-26E243A1D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922211-75CD-4D23-A5F9-42430138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7366-3A39-4A21-9B5D-A2C3E1DCA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04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62F5C-7F5D-4E66-8E30-7E3C059F1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A87088-75BB-41BD-A915-C95FEC13B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F63C14-24C1-4F18-890B-772A7A8D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DD7E-E683-4BD3-AEF7-054A28AAE205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0DA219-A74F-403D-9A0A-0A0C1294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7B7DB3-CDD9-4788-9D8B-7C09A7B6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7366-3A39-4A21-9B5D-A2C3E1DCA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33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7F989-9325-4721-88D3-B6C0FA8E0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48A1D-3367-4D07-9057-61257E9BD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2F2A6D-C0EB-4E80-A0B2-E73037F9F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F63A4B-3113-4116-A289-C0A50046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DD7E-E683-4BD3-AEF7-054A28AAE205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52FAFD-C80D-4CDB-BD8C-5A829EC2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2BBA38-0BBE-491B-80E8-8EE0C0E7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7366-3A39-4A21-9B5D-A2C3E1DCA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85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7BFC8-5C3B-4EF7-9F16-81E9B4B97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77B68E-0AF5-46D7-9915-F7801A96E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70EF01-5002-4856-BD49-778F60789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B9F131-37D9-41C5-BD82-82436DA14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DF8A05-C93F-450C-A24F-CFF94B90E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58B95A-EBAD-403D-B16E-6E51B196C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DD7E-E683-4BD3-AEF7-054A28AAE205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1284E5-E62B-4C31-8644-5E62FA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99AEC7-1A89-46BB-BCEB-A86AEEFC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7366-3A39-4A21-9B5D-A2C3E1DCA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4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51A5B-23FD-4A90-8AFE-7793EE6E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59A677-3EFF-4C26-BD9A-A57543EE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DD7E-E683-4BD3-AEF7-054A28AAE205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3811BD-3BD7-4165-B02A-1E3F905EA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99E408-0860-489D-B37B-4ED76EAA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7366-3A39-4A21-9B5D-A2C3E1DCA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88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CB1713-A09A-4EA4-AF1D-98CC847E3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DD7E-E683-4BD3-AEF7-054A28AAE205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791043-0D36-4C30-A7EA-59C16F8F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5C63ED-39DA-4194-8A06-948EBD81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7366-3A39-4A21-9B5D-A2C3E1DCA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79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445FE-536F-4A42-B06B-3E0F5B4E9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3497FD-D8F5-4627-9085-EB59B69CC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FCF08-D8D2-4648-A66C-633AB7951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EE4826-7615-44C0-9E2E-A68505D7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DD7E-E683-4BD3-AEF7-054A28AAE205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8C7812-7B81-40CF-877C-191AD62C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FA3C21-BFD1-4E69-B80F-F7F27AA7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7366-3A39-4A21-9B5D-A2C3E1DCA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27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F94D3-4027-4628-80A6-01604899D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857287-71AC-47E8-99D5-B0ADDA244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F2BB1A-C1DC-49D2-82A0-2FFDDFD50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63E6B1-08CF-424E-A171-16052DA8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DD7E-E683-4BD3-AEF7-054A28AAE205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FB888E-7CB1-4D31-A736-2ED3F8C0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00F0DC-4C41-4663-A497-85D966715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7366-3A39-4A21-9B5D-A2C3E1DCA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62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F1EFCE-2422-4275-B626-39DE6A2E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EC523-9601-4CC2-BA0B-BAE688795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8428E8-EAFF-447D-9185-F6580C759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8DD7E-E683-4BD3-AEF7-054A28AAE205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95CA4-D493-41B0-A612-35DFFD6DB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CD1449-F503-400E-B4E3-681FA442E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97366-3A39-4A21-9B5D-A2C3E1DCA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44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2A0E4F0-7262-4CD3-B59A-CF01F4C5DF5E}"/>
              </a:ext>
            </a:extLst>
          </p:cNvPr>
          <p:cNvSpPr txBox="1"/>
          <p:nvPr/>
        </p:nvSpPr>
        <p:spPr>
          <a:xfrm>
            <a:off x="820874" y="5642924"/>
            <a:ext cx="27599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/>
              <a:t>2021.02.08 </a:t>
            </a:r>
            <a:r>
              <a:rPr lang="ko-KR" altLang="en-US" sz="1600" b="1" dirty="0" err="1"/>
              <a:t>현수룡</a:t>
            </a:r>
            <a:r>
              <a:rPr lang="ko-KR" altLang="en-US" sz="1600" b="1" dirty="0"/>
              <a:t> 연구원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286F63-F943-4F8A-9686-88425F1597C7}"/>
              </a:ext>
            </a:extLst>
          </p:cNvPr>
          <p:cNvSpPr txBox="1"/>
          <p:nvPr/>
        </p:nvSpPr>
        <p:spPr>
          <a:xfrm>
            <a:off x="685802" y="272111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프로세스</a:t>
            </a:r>
          </a:p>
        </p:txBody>
      </p:sp>
    </p:spTree>
    <p:extLst>
      <p:ext uri="{BB962C8B-B14F-4D97-AF65-F5344CB8AC3E}">
        <p14:creationId xmlns:p14="http://schemas.microsoft.com/office/powerpoint/2010/main" val="141468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516FEFF4-774E-4580-B2ED-0032C743CCCC}"/>
              </a:ext>
            </a:extLst>
          </p:cNvPr>
          <p:cNvSpPr txBox="1"/>
          <p:nvPr/>
        </p:nvSpPr>
        <p:spPr>
          <a:xfrm>
            <a:off x="341699" y="28563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lt"/>
              </a:rPr>
              <a:t>프로세스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659A96-A686-478A-BAD2-22D4FF4580A6}"/>
              </a:ext>
            </a:extLst>
          </p:cNvPr>
          <p:cNvSpPr/>
          <p:nvPr/>
        </p:nvSpPr>
        <p:spPr>
          <a:xfrm>
            <a:off x="6192729" y="2441286"/>
            <a:ext cx="10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Route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5DBA09-10DE-4DFB-AC4D-AC457112BBBA}"/>
              </a:ext>
            </a:extLst>
          </p:cNvPr>
          <p:cNvSpPr/>
          <p:nvPr/>
        </p:nvSpPr>
        <p:spPr>
          <a:xfrm>
            <a:off x="6012729" y="3551842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Controller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C7B9ED-322B-4135-BBFF-7F9BC0980E88}"/>
              </a:ext>
            </a:extLst>
          </p:cNvPr>
          <p:cNvSpPr/>
          <p:nvPr/>
        </p:nvSpPr>
        <p:spPr>
          <a:xfrm>
            <a:off x="6192729" y="4604209"/>
            <a:ext cx="10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Model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759F29-379C-48EE-AB5F-E75DD97B4579}"/>
              </a:ext>
            </a:extLst>
          </p:cNvPr>
          <p:cNvSpPr/>
          <p:nvPr/>
        </p:nvSpPr>
        <p:spPr>
          <a:xfrm>
            <a:off x="8075053" y="4604209"/>
            <a:ext cx="10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DB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CF3FF49-48AE-4C18-9E51-501BBE25791E}"/>
              </a:ext>
            </a:extLst>
          </p:cNvPr>
          <p:cNvSpPr/>
          <p:nvPr/>
        </p:nvSpPr>
        <p:spPr>
          <a:xfrm>
            <a:off x="2491612" y="1935744"/>
            <a:ext cx="10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App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498492-B48A-4B74-9A64-32C2A1E4D461}"/>
              </a:ext>
            </a:extLst>
          </p:cNvPr>
          <p:cNvSpPr/>
          <p:nvPr/>
        </p:nvSpPr>
        <p:spPr>
          <a:xfrm>
            <a:off x="2131612" y="2591754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AuthProvider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F87B3AA-B5A8-41D5-ABA5-4B19DA5B2B86}"/>
              </a:ext>
            </a:extLst>
          </p:cNvPr>
          <p:cNvSpPr/>
          <p:nvPr/>
        </p:nvSpPr>
        <p:spPr>
          <a:xfrm>
            <a:off x="2491612" y="3214833"/>
            <a:ext cx="10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Route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6435CBE-CEBE-42B0-8FBC-7452E9F1BE5B}"/>
              </a:ext>
            </a:extLst>
          </p:cNvPr>
          <p:cNvSpPr/>
          <p:nvPr/>
        </p:nvSpPr>
        <p:spPr>
          <a:xfrm>
            <a:off x="1507825" y="3862274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AuthStack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B2CE86A-4C90-45B9-987C-1065376E7D69}"/>
              </a:ext>
            </a:extLst>
          </p:cNvPr>
          <p:cNvSpPr/>
          <p:nvPr/>
        </p:nvSpPr>
        <p:spPr>
          <a:xfrm>
            <a:off x="3114952" y="3862058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TabNavigator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A4C597B-C6C0-4161-9074-C0AFE0CD5DDA}"/>
              </a:ext>
            </a:extLst>
          </p:cNvPr>
          <p:cNvSpPr/>
          <p:nvPr/>
        </p:nvSpPr>
        <p:spPr>
          <a:xfrm>
            <a:off x="2491612" y="4911390"/>
            <a:ext cx="10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Screen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00AA3F2-77CB-4B66-9971-EBB65715E872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3031612" y="2295744"/>
            <a:ext cx="0" cy="296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CF3F69A-7929-4CDD-9414-2D4A969DDB59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3031612" y="2951754"/>
            <a:ext cx="0" cy="26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3C95023F-DE1D-41BA-8FA3-F6BFE72E4B5B}"/>
              </a:ext>
            </a:extLst>
          </p:cNvPr>
          <p:cNvCxnSpPr>
            <a:cxnSpLocks/>
            <a:stCxn id="23" idx="1"/>
            <a:endCxn id="24" idx="0"/>
          </p:cNvCxnSpPr>
          <p:nvPr/>
        </p:nvCxnSpPr>
        <p:spPr>
          <a:xfrm rot="10800000" flipV="1">
            <a:off x="2227826" y="3394832"/>
            <a:ext cx="263787" cy="467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61990ED-E013-415D-A0DD-9C50F5C171A7}"/>
              </a:ext>
            </a:extLst>
          </p:cNvPr>
          <p:cNvCxnSpPr>
            <a:cxnSpLocks/>
            <a:stCxn id="23" idx="3"/>
            <a:endCxn id="25" idx="0"/>
          </p:cNvCxnSpPr>
          <p:nvPr/>
        </p:nvCxnSpPr>
        <p:spPr>
          <a:xfrm>
            <a:off x="3571612" y="3394833"/>
            <a:ext cx="443340" cy="4672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B3BC3CE-707A-4E33-9A3A-A1BF81ACAEF8}"/>
              </a:ext>
            </a:extLst>
          </p:cNvPr>
          <p:cNvSpPr txBox="1"/>
          <p:nvPr/>
        </p:nvSpPr>
        <p:spPr>
          <a:xfrm>
            <a:off x="4034703" y="2617865"/>
            <a:ext cx="1354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Auth </a:t>
            </a:r>
            <a:r>
              <a:rPr lang="ko-KR" altLang="en-US" sz="1400" dirty="0">
                <a:solidFill>
                  <a:srgbClr val="FF0000"/>
                </a:solidFill>
              </a:rPr>
              <a:t>상태관리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358C736-6459-414A-94D2-880A186B94D0}"/>
              </a:ext>
            </a:extLst>
          </p:cNvPr>
          <p:cNvSpPr txBox="1"/>
          <p:nvPr/>
        </p:nvSpPr>
        <p:spPr>
          <a:xfrm>
            <a:off x="3571612" y="3025034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Login</a:t>
            </a:r>
            <a:r>
              <a:rPr lang="ko-KR" altLang="en-US" sz="1400" dirty="0">
                <a:solidFill>
                  <a:srgbClr val="FF0000"/>
                </a:solidFill>
              </a:rPr>
              <a:t> 유무 확인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DCD3E7-676B-4F7E-B6D1-C088CF139697}"/>
              </a:ext>
            </a:extLst>
          </p:cNvPr>
          <p:cNvSpPr txBox="1"/>
          <p:nvPr/>
        </p:nvSpPr>
        <p:spPr>
          <a:xfrm>
            <a:off x="4038251" y="3439021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Login</a:t>
            </a:r>
            <a:r>
              <a:rPr lang="ko-KR" altLang="en-US" sz="1400" dirty="0">
                <a:solidFill>
                  <a:srgbClr val="FF0000"/>
                </a:solidFill>
              </a:rPr>
              <a:t> 상태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558A3B6-0AA0-491A-B044-8A58E9DC17E1}"/>
              </a:ext>
            </a:extLst>
          </p:cNvPr>
          <p:cNvSpPr txBox="1"/>
          <p:nvPr/>
        </p:nvSpPr>
        <p:spPr>
          <a:xfrm>
            <a:off x="947118" y="3474556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Logout </a:t>
            </a:r>
            <a:r>
              <a:rPr lang="ko-KR" altLang="en-US" sz="1400" dirty="0">
                <a:solidFill>
                  <a:srgbClr val="FF0000"/>
                </a:solidFill>
              </a:rPr>
              <a:t>상태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4A7D1B9-F97E-4BFE-AB34-CB24CE06E03B}"/>
              </a:ext>
            </a:extLst>
          </p:cNvPr>
          <p:cNvCxnSpPr>
            <a:cxnSpLocks/>
            <a:stCxn id="2" idx="2"/>
            <a:endCxn id="16" idx="0"/>
          </p:cNvCxnSpPr>
          <p:nvPr/>
        </p:nvCxnSpPr>
        <p:spPr>
          <a:xfrm>
            <a:off x="6732729" y="2801286"/>
            <a:ext cx="0" cy="7505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926339F-4D18-4E19-9953-AAE318FF7F01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6732729" y="3911842"/>
            <a:ext cx="0" cy="6923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AABB24D-0884-426F-B6AA-65C5036FA8C6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7272729" y="4784209"/>
            <a:ext cx="8023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2" name="연결선: 꺾임 1031">
            <a:extLst>
              <a:ext uri="{FF2B5EF4-FFF2-40B4-BE49-F238E27FC236}">
                <a16:creationId xmlns:a16="http://schemas.microsoft.com/office/drawing/2014/main" id="{6065F668-BA93-4E02-B2ED-B0A73FF12393}"/>
              </a:ext>
            </a:extLst>
          </p:cNvPr>
          <p:cNvCxnSpPr>
            <a:cxnSpLocks/>
            <a:stCxn id="26" idx="3"/>
            <a:endCxn id="2" idx="1"/>
          </p:cNvCxnSpPr>
          <p:nvPr/>
        </p:nvCxnSpPr>
        <p:spPr>
          <a:xfrm flipV="1">
            <a:off x="3571612" y="2621286"/>
            <a:ext cx="2621117" cy="2470104"/>
          </a:xfrm>
          <a:prstGeom prst="bentConnector3">
            <a:avLst>
              <a:gd name="adj1" fmla="val 687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4" descr="PHP] Laravel에서의 MVC 패턴 구현">
            <a:extLst>
              <a:ext uri="{FF2B5EF4-FFF2-40B4-BE49-F238E27FC236}">
                <a16:creationId xmlns:a16="http://schemas.microsoft.com/office/drawing/2014/main" id="{48C42572-0426-4CF1-B7B2-816D50403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808" y="1041758"/>
            <a:ext cx="1677613" cy="54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729CFE2-F56D-46B9-8291-27709877B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030" y="1168879"/>
            <a:ext cx="1571844" cy="447737"/>
          </a:xfrm>
          <a:prstGeom prst="rect">
            <a:avLst/>
          </a:prstGeom>
        </p:spPr>
      </p:pic>
      <p:pic>
        <p:nvPicPr>
          <p:cNvPr id="34" name="Picture 6" descr="MariaDB Foundation - MariaDB.org">
            <a:extLst>
              <a:ext uri="{FF2B5EF4-FFF2-40B4-BE49-F238E27FC236}">
                <a16:creationId xmlns:a16="http://schemas.microsoft.com/office/drawing/2014/main" id="{DCCECB6D-A54F-4B97-B318-E487919B5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882" y="909951"/>
            <a:ext cx="808623" cy="80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02BA19E-88B9-4A1C-B074-341B9839D90B}"/>
              </a:ext>
            </a:extLst>
          </p:cNvPr>
          <p:cNvSpPr txBox="1"/>
          <p:nvPr/>
        </p:nvSpPr>
        <p:spPr>
          <a:xfrm>
            <a:off x="4111611" y="4778318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POST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E6F4962-EDE6-4A16-A533-906FD58B8936}"/>
              </a:ext>
            </a:extLst>
          </p:cNvPr>
          <p:cNvCxnSpPr>
            <a:cxnSpLocks/>
            <a:stCxn id="16" idx="1"/>
            <a:endCxn id="26" idx="2"/>
          </p:cNvCxnSpPr>
          <p:nvPr/>
        </p:nvCxnSpPr>
        <p:spPr>
          <a:xfrm rot="10800000" flipV="1">
            <a:off x="3031613" y="3731842"/>
            <a:ext cx="2981117" cy="1539548"/>
          </a:xfrm>
          <a:prstGeom prst="bentConnector4">
            <a:avLst>
              <a:gd name="adj1" fmla="val 10828"/>
              <a:gd name="adj2" fmla="val 1326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직선 화살표 연결선 1033">
            <a:extLst>
              <a:ext uri="{FF2B5EF4-FFF2-40B4-BE49-F238E27FC236}">
                <a16:creationId xmlns:a16="http://schemas.microsoft.com/office/drawing/2014/main" id="{0213657D-9891-445D-AD93-3AB9F070FF1F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>
            <a:off x="2227825" y="4222274"/>
            <a:ext cx="803787" cy="68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직선 화살표 연결선 1035">
            <a:extLst>
              <a:ext uri="{FF2B5EF4-FFF2-40B4-BE49-F238E27FC236}">
                <a16:creationId xmlns:a16="http://schemas.microsoft.com/office/drawing/2014/main" id="{E732CF73-1C12-408A-93DC-270AF8AC9C73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flipH="1">
            <a:off x="3031612" y="4222058"/>
            <a:ext cx="983340" cy="68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22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3173</TotalTime>
  <Words>25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Suryong</dc:creator>
  <cp:lastModifiedBy>Suryong</cp:lastModifiedBy>
  <cp:revision>158</cp:revision>
  <dcterms:created xsi:type="dcterms:W3CDTF">2020-07-21T00:33:26Z</dcterms:created>
  <dcterms:modified xsi:type="dcterms:W3CDTF">2021-02-08T07:02:16Z</dcterms:modified>
</cp:coreProperties>
</file>