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52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700AD0-11F7-422E-BC8B-78584F7C4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54095F-29B2-487E-A0AA-43D365EE59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488FA9-BABA-4B6F-8DA0-7FF53FAA1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8DD7E-E683-4BD3-AEF7-054A28AAE205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DD326B-0BC7-41A3-9E59-6E971A1D5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5CF07D-8476-4699-8F83-DEF20EC3D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7366-3A39-4A21-9B5D-A2C3E1DCA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947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9ADDF8-6222-4616-B72A-37B0AF3E6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353FC0-DDB2-4C9B-A3AE-198562B12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42FD8C-2EC0-47D9-AB3F-F494DDCBF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8DD7E-E683-4BD3-AEF7-054A28AAE205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5D3A4C-7C9D-47F6-935D-F3698A49F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D372AE-2BAB-4787-9BCC-E1328B5F2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7366-3A39-4A21-9B5D-A2C3E1DCA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49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A154AA-A5C5-4334-9066-AE1A31DB8B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ED1172-DFD6-42A7-A9F3-6BE38811B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47BF6A-319D-48B9-86FC-F7C56117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8DD7E-E683-4BD3-AEF7-054A28AAE205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8E6821-5CB3-4165-924D-0982A196B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8DE64C-DC57-4D26-AF7E-99C8D9525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7366-3A39-4A21-9B5D-A2C3E1DCA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118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094950-3259-4A2F-B1AF-2485F504D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8DCCD4-AF2C-40B3-A0C3-F3286C306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7A2F8E-D7B0-4654-898F-FAFA5047C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8DD7E-E683-4BD3-AEF7-054A28AAE205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6924FC-D04A-402E-B844-26E243A1D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922211-75CD-4D23-A5F9-42430138B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7366-3A39-4A21-9B5D-A2C3E1DCA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045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62F5C-7F5D-4E66-8E30-7E3C059F1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A87088-75BB-41BD-A915-C95FEC13B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F63C14-24C1-4F18-890B-772A7A8D4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8DD7E-E683-4BD3-AEF7-054A28AAE205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0DA219-A74F-403D-9A0A-0A0C1294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7B7DB3-CDD9-4788-9D8B-7C09A7B6D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7366-3A39-4A21-9B5D-A2C3E1DCA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33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57F989-9325-4721-88D3-B6C0FA8E0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648A1D-3367-4D07-9057-61257E9BD5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2F2A6D-C0EB-4E80-A0B2-E73037F9F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F63A4B-3113-4116-A289-C0A500464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8DD7E-E683-4BD3-AEF7-054A28AAE205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52FAFD-C80D-4CDB-BD8C-5A829EC2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2BBA38-0BBE-491B-80E8-8EE0C0E7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7366-3A39-4A21-9B5D-A2C3E1DCA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854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7BFC8-5C3B-4EF7-9F16-81E9B4B97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77B68E-0AF5-46D7-9915-F7801A96E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70EF01-5002-4856-BD49-778F60789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FB9F131-37D9-41C5-BD82-82436DA14F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DF8A05-C93F-450C-A24F-CFF94B90E5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158B95A-EBAD-403D-B16E-6E51B196C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8DD7E-E683-4BD3-AEF7-054A28AAE205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1284E5-E62B-4C31-8644-5E62FA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99AEC7-1A89-46BB-BCEB-A86AEEFC9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7366-3A39-4A21-9B5D-A2C3E1DCA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48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51A5B-23FD-4A90-8AFE-7793EE6ED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F59A677-3EFF-4C26-BD9A-A57543EED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8DD7E-E683-4BD3-AEF7-054A28AAE205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3811BD-3BD7-4165-B02A-1E3F905EA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99E408-0860-489D-B37B-4ED76EAA8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7366-3A39-4A21-9B5D-A2C3E1DCA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880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CB1713-A09A-4EA4-AF1D-98CC847E3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8DD7E-E683-4BD3-AEF7-054A28AAE205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791043-0D36-4C30-A7EA-59C16F8F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5C63ED-39DA-4194-8A06-948EBD81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7366-3A39-4A21-9B5D-A2C3E1DCA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798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445FE-536F-4A42-B06B-3E0F5B4E9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3497FD-D8F5-4627-9085-EB59B69CC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AFCF08-D8D2-4648-A66C-633AB7951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EE4826-7615-44C0-9E2E-A68505D7E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8DD7E-E683-4BD3-AEF7-054A28AAE205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8C7812-7B81-40CF-877C-191AD62C7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FA3C21-BFD1-4E69-B80F-F7F27AA70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7366-3A39-4A21-9B5D-A2C3E1DCA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277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F94D3-4027-4628-80A6-01604899D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857287-71AC-47E8-99D5-B0ADDA244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F2BB1A-C1DC-49D2-82A0-2FFDDFD50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63E6B1-08CF-424E-A171-16052DA8B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8DD7E-E683-4BD3-AEF7-054A28AAE205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FB888E-7CB1-4D31-A736-2ED3F8C0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00F0DC-4C41-4663-A497-85D966715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7366-3A39-4A21-9B5D-A2C3E1DCA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62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F1EFCE-2422-4275-B626-39DE6A2E3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EC523-9601-4CC2-BA0B-BAE688795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8428E8-EAFF-447D-9185-F6580C7591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8DD7E-E683-4BD3-AEF7-054A28AAE205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A95CA4-D493-41B0-A612-35DFFD6DB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CD1449-F503-400E-B4E3-681FA442EA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97366-3A39-4A21-9B5D-A2C3E1DCA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44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2A0E4F0-7262-4CD3-B59A-CF01F4C5DF5E}"/>
              </a:ext>
            </a:extLst>
          </p:cNvPr>
          <p:cNvSpPr txBox="1"/>
          <p:nvPr/>
        </p:nvSpPr>
        <p:spPr>
          <a:xfrm>
            <a:off x="820874" y="5642924"/>
            <a:ext cx="275999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/>
              <a:t>2021.02.24 </a:t>
            </a:r>
            <a:r>
              <a:rPr lang="ko-KR" altLang="en-US" sz="1600" b="1" dirty="0" err="1"/>
              <a:t>현수룡</a:t>
            </a:r>
            <a:r>
              <a:rPr lang="ko-KR" altLang="en-US" sz="1600" b="1" dirty="0"/>
              <a:t> 연구원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286F63-F943-4F8A-9686-88425F1597C7}"/>
              </a:ext>
            </a:extLst>
          </p:cNvPr>
          <p:cNvSpPr txBox="1"/>
          <p:nvPr/>
        </p:nvSpPr>
        <p:spPr>
          <a:xfrm>
            <a:off x="685802" y="2721113"/>
            <a:ext cx="44694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err="1"/>
              <a:t>피플로그</a:t>
            </a:r>
            <a:r>
              <a:rPr lang="ko-KR" altLang="en-US" sz="4000" b="1" dirty="0"/>
              <a:t> </a:t>
            </a:r>
            <a:r>
              <a:rPr lang="ko-KR" altLang="en-US" sz="4000" b="1" dirty="0" err="1"/>
              <a:t>모바일앱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414683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516FEFF4-774E-4580-B2ED-0032C743CCCC}"/>
              </a:ext>
            </a:extLst>
          </p:cNvPr>
          <p:cNvSpPr txBox="1"/>
          <p:nvPr/>
        </p:nvSpPr>
        <p:spPr>
          <a:xfrm>
            <a:off x="341699" y="285632"/>
            <a:ext cx="1516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lt"/>
              </a:rPr>
              <a:t>1. </a:t>
            </a:r>
            <a:r>
              <a:rPr lang="ko-KR" altLang="en-US" sz="2000" b="1" dirty="0">
                <a:latin typeface="+mj-lt"/>
              </a:rPr>
              <a:t>프로세스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A659A96-A686-478A-BAD2-22D4FF4580A6}"/>
              </a:ext>
            </a:extLst>
          </p:cNvPr>
          <p:cNvSpPr/>
          <p:nvPr/>
        </p:nvSpPr>
        <p:spPr>
          <a:xfrm>
            <a:off x="6797898" y="1784061"/>
            <a:ext cx="108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Route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15DBA09-10DE-4DFB-AC4D-AC457112BBBA}"/>
              </a:ext>
            </a:extLst>
          </p:cNvPr>
          <p:cNvSpPr/>
          <p:nvPr/>
        </p:nvSpPr>
        <p:spPr>
          <a:xfrm>
            <a:off x="6617898" y="2894617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Controller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9C7B9ED-322B-4135-BBFF-7F9BC0980E88}"/>
              </a:ext>
            </a:extLst>
          </p:cNvPr>
          <p:cNvSpPr/>
          <p:nvPr/>
        </p:nvSpPr>
        <p:spPr>
          <a:xfrm>
            <a:off x="6797898" y="3946984"/>
            <a:ext cx="108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Model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D759F29-379C-48EE-AB5F-E75DD97B4579}"/>
              </a:ext>
            </a:extLst>
          </p:cNvPr>
          <p:cNvSpPr/>
          <p:nvPr/>
        </p:nvSpPr>
        <p:spPr>
          <a:xfrm>
            <a:off x="8680222" y="3946984"/>
            <a:ext cx="108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DB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CF3FF49-48AE-4C18-9E51-501BBE25791E}"/>
              </a:ext>
            </a:extLst>
          </p:cNvPr>
          <p:cNvSpPr/>
          <p:nvPr/>
        </p:nvSpPr>
        <p:spPr>
          <a:xfrm>
            <a:off x="3096781" y="1278519"/>
            <a:ext cx="108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App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7498492-B48A-4B74-9A64-32C2A1E4D461}"/>
              </a:ext>
            </a:extLst>
          </p:cNvPr>
          <p:cNvSpPr/>
          <p:nvPr/>
        </p:nvSpPr>
        <p:spPr>
          <a:xfrm>
            <a:off x="2736781" y="1934529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AuthProvider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F87B3AA-B5A8-41D5-ABA5-4B19DA5B2B86}"/>
              </a:ext>
            </a:extLst>
          </p:cNvPr>
          <p:cNvSpPr/>
          <p:nvPr/>
        </p:nvSpPr>
        <p:spPr>
          <a:xfrm>
            <a:off x="3096781" y="2557608"/>
            <a:ext cx="108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Route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6435CBE-CEBE-42B0-8FBC-7452E9F1BE5B}"/>
              </a:ext>
            </a:extLst>
          </p:cNvPr>
          <p:cNvSpPr/>
          <p:nvPr/>
        </p:nvSpPr>
        <p:spPr>
          <a:xfrm>
            <a:off x="2112994" y="3205049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AuthStack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B2CE86A-4C90-45B9-987C-1065376E7D69}"/>
              </a:ext>
            </a:extLst>
          </p:cNvPr>
          <p:cNvSpPr/>
          <p:nvPr/>
        </p:nvSpPr>
        <p:spPr>
          <a:xfrm>
            <a:off x="3720121" y="320483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TabNavigator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A4C597B-C6C0-4161-9074-C0AFE0CD5DDA}"/>
              </a:ext>
            </a:extLst>
          </p:cNvPr>
          <p:cNvSpPr/>
          <p:nvPr/>
        </p:nvSpPr>
        <p:spPr>
          <a:xfrm>
            <a:off x="3096781" y="4254165"/>
            <a:ext cx="108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Screen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00AA3F2-77CB-4B66-9971-EBB65715E872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3636781" y="1638519"/>
            <a:ext cx="0" cy="296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CF3F69A-7929-4CDD-9414-2D4A969DDB59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3636781" y="2294529"/>
            <a:ext cx="0" cy="263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3C95023F-DE1D-41BA-8FA3-F6BFE72E4B5B}"/>
              </a:ext>
            </a:extLst>
          </p:cNvPr>
          <p:cNvCxnSpPr>
            <a:cxnSpLocks/>
            <a:stCxn id="23" idx="1"/>
            <a:endCxn id="24" idx="0"/>
          </p:cNvCxnSpPr>
          <p:nvPr/>
        </p:nvCxnSpPr>
        <p:spPr>
          <a:xfrm rot="10800000" flipV="1">
            <a:off x="2832995" y="2737607"/>
            <a:ext cx="263787" cy="4674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D61990ED-E013-415D-A0DD-9C50F5C171A7}"/>
              </a:ext>
            </a:extLst>
          </p:cNvPr>
          <p:cNvCxnSpPr>
            <a:cxnSpLocks/>
            <a:stCxn id="23" idx="3"/>
            <a:endCxn id="25" idx="0"/>
          </p:cNvCxnSpPr>
          <p:nvPr/>
        </p:nvCxnSpPr>
        <p:spPr>
          <a:xfrm>
            <a:off x="4176781" y="2737608"/>
            <a:ext cx="443340" cy="4672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B3BC3CE-707A-4E33-9A3A-A1BF81ACAEF8}"/>
              </a:ext>
            </a:extLst>
          </p:cNvPr>
          <p:cNvSpPr txBox="1"/>
          <p:nvPr/>
        </p:nvSpPr>
        <p:spPr>
          <a:xfrm>
            <a:off x="4639872" y="1960640"/>
            <a:ext cx="1354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Auth </a:t>
            </a:r>
            <a:r>
              <a:rPr lang="ko-KR" altLang="en-US" sz="1400" dirty="0">
                <a:solidFill>
                  <a:srgbClr val="FF0000"/>
                </a:solidFill>
              </a:rPr>
              <a:t>상태관리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358C736-6459-414A-94D2-880A186B94D0}"/>
              </a:ext>
            </a:extLst>
          </p:cNvPr>
          <p:cNvSpPr txBox="1"/>
          <p:nvPr/>
        </p:nvSpPr>
        <p:spPr>
          <a:xfrm>
            <a:off x="4176781" y="2367809"/>
            <a:ext cx="1478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Login</a:t>
            </a:r>
            <a:r>
              <a:rPr lang="ko-KR" altLang="en-US" sz="1400" dirty="0">
                <a:solidFill>
                  <a:srgbClr val="FF0000"/>
                </a:solidFill>
              </a:rPr>
              <a:t> 유무 확인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0DCD3E7-676B-4F7E-B6D1-C088CF139697}"/>
              </a:ext>
            </a:extLst>
          </p:cNvPr>
          <p:cNvSpPr txBox="1"/>
          <p:nvPr/>
        </p:nvSpPr>
        <p:spPr>
          <a:xfrm>
            <a:off x="4643420" y="2781796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Login</a:t>
            </a:r>
            <a:r>
              <a:rPr lang="ko-KR" altLang="en-US" sz="1400" dirty="0">
                <a:solidFill>
                  <a:srgbClr val="FF0000"/>
                </a:solidFill>
              </a:rPr>
              <a:t> 상태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558A3B6-0AA0-491A-B044-8A58E9DC17E1}"/>
              </a:ext>
            </a:extLst>
          </p:cNvPr>
          <p:cNvSpPr txBox="1"/>
          <p:nvPr/>
        </p:nvSpPr>
        <p:spPr>
          <a:xfrm>
            <a:off x="1552287" y="2817331"/>
            <a:ext cx="1181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Logout </a:t>
            </a:r>
            <a:r>
              <a:rPr lang="ko-KR" altLang="en-US" sz="1400" dirty="0">
                <a:solidFill>
                  <a:srgbClr val="FF0000"/>
                </a:solidFill>
              </a:rPr>
              <a:t>상태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4A7D1B9-F97E-4BFE-AB34-CB24CE06E03B}"/>
              </a:ext>
            </a:extLst>
          </p:cNvPr>
          <p:cNvCxnSpPr>
            <a:cxnSpLocks/>
            <a:stCxn id="2" idx="2"/>
            <a:endCxn id="16" idx="0"/>
          </p:cNvCxnSpPr>
          <p:nvPr/>
        </p:nvCxnSpPr>
        <p:spPr>
          <a:xfrm>
            <a:off x="7337898" y="2144061"/>
            <a:ext cx="0" cy="7505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8926339F-4D18-4E19-9953-AAE318FF7F01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7337898" y="3254617"/>
            <a:ext cx="0" cy="6923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AABB24D-0884-426F-B6AA-65C5036FA8C6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>
            <a:off x="7877898" y="4126984"/>
            <a:ext cx="8023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2" name="연결선: 꺾임 1031">
            <a:extLst>
              <a:ext uri="{FF2B5EF4-FFF2-40B4-BE49-F238E27FC236}">
                <a16:creationId xmlns:a16="http://schemas.microsoft.com/office/drawing/2014/main" id="{6065F668-BA93-4E02-B2ED-B0A73FF12393}"/>
              </a:ext>
            </a:extLst>
          </p:cNvPr>
          <p:cNvCxnSpPr>
            <a:cxnSpLocks/>
            <a:stCxn id="26" idx="3"/>
            <a:endCxn id="2" idx="1"/>
          </p:cNvCxnSpPr>
          <p:nvPr/>
        </p:nvCxnSpPr>
        <p:spPr>
          <a:xfrm flipV="1">
            <a:off x="4176781" y="1964061"/>
            <a:ext cx="2621117" cy="2470104"/>
          </a:xfrm>
          <a:prstGeom prst="bentConnector3">
            <a:avLst>
              <a:gd name="adj1" fmla="val 6871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Picture 4" descr="PHP] Laravel에서의 MVC 패턴 구현">
            <a:extLst>
              <a:ext uri="{FF2B5EF4-FFF2-40B4-BE49-F238E27FC236}">
                <a16:creationId xmlns:a16="http://schemas.microsoft.com/office/drawing/2014/main" id="{48C42572-0426-4CF1-B7B2-816D50403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977" y="5359412"/>
            <a:ext cx="1677613" cy="54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5729CFE2-F56D-46B9-8291-27709877B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4199" y="5486533"/>
            <a:ext cx="1571844" cy="447737"/>
          </a:xfrm>
          <a:prstGeom prst="rect">
            <a:avLst/>
          </a:prstGeom>
        </p:spPr>
      </p:pic>
      <p:pic>
        <p:nvPicPr>
          <p:cNvPr id="34" name="Picture 6" descr="MariaDB Foundation - MariaDB.org">
            <a:extLst>
              <a:ext uri="{FF2B5EF4-FFF2-40B4-BE49-F238E27FC236}">
                <a16:creationId xmlns:a16="http://schemas.microsoft.com/office/drawing/2014/main" id="{DCCECB6D-A54F-4B97-B318-E487919B5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1" y="5227605"/>
            <a:ext cx="808623" cy="808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02BA19E-88B9-4A1C-B074-341B9839D90B}"/>
              </a:ext>
            </a:extLst>
          </p:cNvPr>
          <p:cNvSpPr txBox="1"/>
          <p:nvPr/>
        </p:nvSpPr>
        <p:spPr>
          <a:xfrm>
            <a:off x="4716780" y="4121093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POST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FE6F4962-EDE6-4A16-A533-906FD58B8936}"/>
              </a:ext>
            </a:extLst>
          </p:cNvPr>
          <p:cNvCxnSpPr>
            <a:cxnSpLocks/>
            <a:stCxn id="16" idx="1"/>
            <a:endCxn id="26" idx="2"/>
          </p:cNvCxnSpPr>
          <p:nvPr/>
        </p:nvCxnSpPr>
        <p:spPr>
          <a:xfrm rot="10800000" flipV="1">
            <a:off x="3636782" y="3074617"/>
            <a:ext cx="2981117" cy="1539548"/>
          </a:xfrm>
          <a:prstGeom prst="bentConnector4">
            <a:avLst>
              <a:gd name="adj1" fmla="val 10828"/>
              <a:gd name="adj2" fmla="val 13266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4" name="직선 화살표 연결선 1033">
            <a:extLst>
              <a:ext uri="{FF2B5EF4-FFF2-40B4-BE49-F238E27FC236}">
                <a16:creationId xmlns:a16="http://schemas.microsoft.com/office/drawing/2014/main" id="{0213657D-9891-445D-AD93-3AB9F070FF1F}"/>
              </a:ext>
            </a:extLst>
          </p:cNvPr>
          <p:cNvCxnSpPr>
            <a:stCxn id="24" idx="2"/>
            <a:endCxn id="26" idx="0"/>
          </p:cNvCxnSpPr>
          <p:nvPr/>
        </p:nvCxnSpPr>
        <p:spPr>
          <a:xfrm>
            <a:off x="2832994" y="3565049"/>
            <a:ext cx="803787" cy="689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6" name="직선 화살표 연결선 1035">
            <a:extLst>
              <a:ext uri="{FF2B5EF4-FFF2-40B4-BE49-F238E27FC236}">
                <a16:creationId xmlns:a16="http://schemas.microsoft.com/office/drawing/2014/main" id="{E732CF73-1C12-408A-93DC-270AF8AC9C73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 flipH="1">
            <a:off x="3636781" y="3564833"/>
            <a:ext cx="983340" cy="68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222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3315E4-DD55-42DC-B172-B58475484D0E}"/>
              </a:ext>
            </a:extLst>
          </p:cNvPr>
          <p:cNvSpPr txBox="1"/>
          <p:nvPr/>
        </p:nvSpPr>
        <p:spPr>
          <a:xfrm>
            <a:off x="341699" y="285632"/>
            <a:ext cx="1260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lt"/>
              </a:rPr>
              <a:t>2. </a:t>
            </a:r>
            <a:r>
              <a:rPr lang="ko-KR" altLang="en-US" sz="2000" b="1" dirty="0">
                <a:latin typeface="+mj-lt"/>
              </a:rPr>
              <a:t>로그인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6F25A0F-70EF-4132-9091-F597067D9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199" y="357265"/>
            <a:ext cx="2974902" cy="61434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06D1A47-A717-42C7-9E7C-FB3C2735D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9831" y="357264"/>
            <a:ext cx="3001677" cy="61434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8387FA-DF4A-4775-A8FF-64831D6EDE00}"/>
              </a:ext>
            </a:extLst>
          </p:cNvPr>
          <p:cNvSpPr txBox="1"/>
          <p:nvPr/>
        </p:nvSpPr>
        <p:spPr>
          <a:xfrm>
            <a:off x="476250" y="1857375"/>
            <a:ext cx="462921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dirty="0"/>
              <a:t>DB</a:t>
            </a:r>
            <a:r>
              <a:rPr lang="ko-KR" altLang="en-US" sz="1400" dirty="0"/>
              <a:t>에 저장된 아이디와 비밀번호가 일치하지 </a:t>
            </a:r>
            <a:r>
              <a:rPr lang="ko-KR" altLang="en-US" sz="1400" dirty="0" err="1"/>
              <a:t>않으면오류메시지</a:t>
            </a:r>
            <a:r>
              <a:rPr lang="ko-KR" altLang="en-US" sz="1400" dirty="0"/>
              <a:t> 표시</a:t>
            </a:r>
            <a:endParaRPr lang="en-US" altLang="ko-KR" sz="1400" dirty="0"/>
          </a:p>
          <a:p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/>
              <a:t>일치하면 서버에서 토큰을 받아 모바일에 저장하고 </a:t>
            </a:r>
            <a:r>
              <a:rPr lang="ko-KR" altLang="en-US" sz="1400" dirty="0" err="1"/>
              <a:t>메인화면으로</a:t>
            </a:r>
            <a:r>
              <a:rPr lang="ko-KR" altLang="en-US" sz="1400" dirty="0"/>
              <a:t> 이동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/>
              <a:t>다음 </a:t>
            </a:r>
            <a:r>
              <a:rPr lang="ko-KR" altLang="en-US" sz="1400" dirty="0" err="1"/>
              <a:t>앱실행</a:t>
            </a:r>
            <a:r>
              <a:rPr lang="ko-KR" altLang="en-US" sz="1400" dirty="0"/>
              <a:t> 시 자동로그인 </a:t>
            </a:r>
            <a:r>
              <a:rPr lang="en-US" altLang="ko-KR" sz="1400" dirty="0"/>
              <a:t>(</a:t>
            </a:r>
            <a:r>
              <a:rPr lang="ko-KR" altLang="en-US" sz="1400" dirty="0"/>
              <a:t>로그아웃 전까지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ED12CF-07A4-42D4-B904-593E22975143}"/>
              </a:ext>
            </a:extLst>
          </p:cNvPr>
          <p:cNvSpPr txBox="1"/>
          <p:nvPr/>
        </p:nvSpPr>
        <p:spPr>
          <a:xfrm>
            <a:off x="476250" y="4593600"/>
            <a:ext cx="46292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>
                <a:solidFill>
                  <a:srgbClr val="FF0000"/>
                </a:solidFill>
              </a:rPr>
              <a:t>회원가입 화면 </a:t>
            </a:r>
            <a:r>
              <a:rPr lang="ko-KR" altLang="en-US" sz="1400" dirty="0" err="1">
                <a:solidFill>
                  <a:srgbClr val="FF0000"/>
                </a:solidFill>
              </a:rPr>
              <a:t>미구현</a:t>
            </a:r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srgbClr val="FF0000"/>
                </a:solidFill>
              </a:rPr>
              <a:t>SNS</a:t>
            </a:r>
            <a:r>
              <a:rPr lang="ko-KR" altLang="en-US" sz="1400" dirty="0">
                <a:solidFill>
                  <a:srgbClr val="FF0000"/>
                </a:solidFill>
              </a:rPr>
              <a:t> 로그인 </a:t>
            </a:r>
            <a:r>
              <a:rPr lang="ko-KR" altLang="en-US" sz="1400" dirty="0" err="1">
                <a:solidFill>
                  <a:srgbClr val="FF0000"/>
                </a:solidFill>
              </a:rPr>
              <a:t>미구현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447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3315E4-DD55-42DC-B172-B58475484D0E}"/>
              </a:ext>
            </a:extLst>
          </p:cNvPr>
          <p:cNvSpPr txBox="1"/>
          <p:nvPr/>
        </p:nvSpPr>
        <p:spPr>
          <a:xfrm>
            <a:off x="341699" y="285632"/>
            <a:ext cx="3174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lt"/>
              </a:rPr>
              <a:t>3. </a:t>
            </a:r>
            <a:r>
              <a:rPr lang="ko-KR" altLang="en-US" sz="2000" b="1" dirty="0">
                <a:latin typeface="+mj-lt"/>
              </a:rPr>
              <a:t>나만의 일기 </a:t>
            </a:r>
            <a:r>
              <a:rPr lang="en-US" altLang="ko-KR" sz="2000" b="1" dirty="0">
                <a:latin typeface="+mj-lt"/>
              </a:rPr>
              <a:t>- </a:t>
            </a:r>
            <a:r>
              <a:rPr lang="ko-KR" altLang="en-US" sz="2000" b="1" dirty="0" err="1">
                <a:latin typeface="+mj-lt"/>
              </a:rPr>
              <a:t>메인화면</a:t>
            </a:r>
            <a:endParaRPr lang="ko-KR" altLang="en-US" sz="2000" b="1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8387FA-DF4A-4775-A8FF-64831D6EDE00}"/>
              </a:ext>
            </a:extLst>
          </p:cNvPr>
          <p:cNvSpPr txBox="1"/>
          <p:nvPr/>
        </p:nvSpPr>
        <p:spPr>
          <a:xfrm>
            <a:off x="476250" y="1857375"/>
            <a:ext cx="46292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/>
              <a:t>카테고리 개수 표시</a:t>
            </a:r>
            <a:endParaRPr lang="en-US" altLang="ko-KR" sz="1400" dirty="0"/>
          </a:p>
          <a:p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/>
              <a:t>카테고리 리스트 카드형식으로 배치</a:t>
            </a:r>
            <a:endParaRPr lang="en-US" altLang="ko-KR" sz="1400" dirty="0"/>
          </a:p>
          <a:p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dirty="0"/>
              <a:t>‘+’ </a:t>
            </a:r>
            <a:r>
              <a:rPr lang="ko-KR" altLang="en-US" sz="1400" dirty="0"/>
              <a:t>아이콘으로 새로운 카테고리 생성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dirty="0"/>
              <a:t>‘…’ </a:t>
            </a:r>
            <a:r>
              <a:rPr lang="ko-KR" altLang="en-US" sz="1400" dirty="0"/>
              <a:t>아이콘으로 카테고리 설정변경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/>
              <a:t>카드터치로 해당 카테고리 일기 목록화면으로 이동</a:t>
            </a:r>
            <a:endParaRPr lang="en-US" altLang="ko-KR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ED12CF-07A4-42D4-B904-593E22975143}"/>
              </a:ext>
            </a:extLst>
          </p:cNvPr>
          <p:cNvSpPr txBox="1"/>
          <p:nvPr/>
        </p:nvSpPr>
        <p:spPr>
          <a:xfrm>
            <a:off x="476250" y="4593600"/>
            <a:ext cx="462921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>
                <a:solidFill>
                  <a:srgbClr val="FF0000"/>
                </a:solidFill>
              </a:rPr>
              <a:t>공개범위 아이콘 및 기타 </a:t>
            </a:r>
            <a:r>
              <a:rPr lang="en-US" altLang="ko-KR" sz="1400" dirty="0">
                <a:solidFill>
                  <a:srgbClr val="FF0000"/>
                </a:solidFill>
              </a:rPr>
              <a:t>style </a:t>
            </a:r>
            <a:r>
              <a:rPr lang="ko-KR" altLang="en-US" sz="1400" dirty="0">
                <a:solidFill>
                  <a:srgbClr val="FF0000"/>
                </a:solidFill>
              </a:rPr>
              <a:t>미적용</a:t>
            </a:r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>
                <a:solidFill>
                  <a:srgbClr val="FF0000"/>
                </a:solidFill>
              </a:rPr>
              <a:t>작성한 </a:t>
            </a:r>
            <a:r>
              <a:rPr lang="en-US" altLang="ko-KR" sz="1400" dirty="0">
                <a:solidFill>
                  <a:srgbClr val="FF0000"/>
                </a:solidFill>
              </a:rPr>
              <a:t>Page</a:t>
            </a:r>
            <a:r>
              <a:rPr lang="ko-KR" altLang="en-US" sz="1400" dirty="0">
                <a:solidFill>
                  <a:srgbClr val="FF0000"/>
                </a:solidFill>
              </a:rPr>
              <a:t> 표시 </a:t>
            </a:r>
            <a:r>
              <a:rPr lang="ko-KR" altLang="en-US" sz="1400" dirty="0" err="1">
                <a:solidFill>
                  <a:srgbClr val="FF0000"/>
                </a:solidFill>
              </a:rPr>
              <a:t>미구현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>
                <a:solidFill>
                  <a:srgbClr val="FF0000"/>
                </a:solidFill>
              </a:rPr>
              <a:t>표지 </a:t>
            </a:r>
            <a:r>
              <a:rPr lang="ko-KR" altLang="en-US" sz="1400" dirty="0" err="1">
                <a:solidFill>
                  <a:srgbClr val="FF0000"/>
                </a:solidFill>
              </a:rPr>
              <a:t>미구현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E3EDDA-3869-4C68-B24F-CEC1CA6EB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6979" y="357264"/>
            <a:ext cx="3001677" cy="614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518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3315E4-DD55-42DC-B172-B58475484D0E}"/>
              </a:ext>
            </a:extLst>
          </p:cNvPr>
          <p:cNvSpPr txBox="1"/>
          <p:nvPr/>
        </p:nvSpPr>
        <p:spPr>
          <a:xfrm>
            <a:off x="341699" y="285632"/>
            <a:ext cx="3802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lt"/>
              </a:rPr>
              <a:t>3. </a:t>
            </a:r>
            <a:r>
              <a:rPr lang="ko-KR" altLang="en-US" sz="2000" b="1" dirty="0">
                <a:latin typeface="+mj-lt"/>
              </a:rPr>
              <a:t>나만의 일기 </a:t>
            </a:r>
            <a:r>
              <a:rPr lang="en-US" altLang="ko-KR" sz="2000" b="1" dirty="0">
                <a:latin typeface="+mj-lt"/>
              </a:rPr>
              <a:t>– </a:t>
            </a:r>
            <a:r>
              <a:rPr lang="ko-KR" altLang="en-US" sz="2000" b="1" dirty="0">
                <a:latin typeface="+mj-lt"/>
              </a:rPr>
              <a:t>카테고리 생성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8387FA-DF4A-4775-A8FF-64831D6EDE00}"/>
              </a:ext>
            </a:extLst>
          </p:cNvPr>
          <p:cNvSpPr txBox="1"/>
          <p:nvPr/>
        </p:nvSpPr>
        <p:spPr>
          <a:xfrm>
            <a:off x="476250" y="1857375"/>
            <a:ext cx="46292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/>
              <a:t>카테고리 이름 </a:t>
            </a:r>
            <a:r>
              <a:rPr lang="en-US" altLang="ko-KR" sz="1400" dirty="0"/>
              <a:t>/ </a:t>
            </a:r>
            <a:r>
              <a:rPr lang="ko-KR" altLang="en-US" sz="1400" dirty="0"/>
              <a:t>목표날짜 </a:t>
            </a:r>
            <a:r>
              <a:rPr lang="en-US" altLang="ko-KR" sz="1400" dirty="0"/>
              <a:t>(</a:t>
            </a:r>
            <a:r>
              <a:rPr lang="ko-KR" altLang="en-US" sz="1400" dirty="0"/>
              <a:t>서버시간</a:t>
            </a:r>
            <a:r>
              <a:rPr lang="en-US" altLang="ko-KR" sz="1400" dirty="0"/>
              <a:t>+1</a:t>
            </a:r>
            <a:r>
              <a:rPr lang="ko-KR" altLang="en-US" sz="1400" dirty="0"/>
              <a:t>년 자동입력 및 숫자패드로 수정가능</a:t>
            </a:r>
            <a:r>
              <a:rPr lang="en-US" altLang="ko-KR" sz="1400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/>
              <a:t>완료버튼으로 카테고리생성 후 </a:t>
            </a:r>
            <a:r>
              <a:rPr lang="ko-KR" altLang="en-US" sz="1400" dirty="0" err="1"/>
              <a:t>메인화면으로</a:t>
            </a:r>
            <a:r>
              <a:rPr lang="ko-KR" altLang="en-US" sz="1400" dirty="0"/>
              <a:t> 이동</a:t>
            </a:r>
            <a:endParaRPr lang="en-US" altLang="ko-KR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ED12CF-07A4-42D4-B904-593E22975143}"/>
              </a:ext>
            </a:extLst>
          </p:cNvPr>
          <p:cNvSpPr txBox="1"/>
          <p:nvPr/>
        </p:nvSpPr>
        <p:spPr>
          <a:xfrm>
            <a:off x="476250" y="4593600"/>
            <a:ext cx="46292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>
                <a:solidFill>
                  <a:srgbClr val="FF0000"/>
                </a:solidFill>
              </a:rPr>
              <a:t>날짜 선택 </a:t>
            </a:r>
            <a:r>
              <a:rPr lang="en-US" altLang="ko-KR" sz="1400" dirty="0">
                <a:solidFill>
                  <a:srgbClr val="FF0000"/>
                </a:solidFill>
              </a:rPr>
              <a:t>(date picker) </a:t>
            </a:r>
            <a:r>
              <a:rPr lang="ko-KR" altLang="en-US" sz="1400" dirty="0" err="1">
                <a:solidFill>
                  <a:srgbClr val="FF0000"/>
                </a:solidFill>
              </a:rPr>
              <a:t>미구현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>
                <a:solidFill>
                  <a:srgbClr val="FF0000"/>
                </a:solidFill>
              </a:rPr>
              <a:t>공개범위 </a:t>
            </a:r>
            <a:r>
              <a:rPr lang="en-US" altLang="ko-KR" sz="1400" dirty="0">
                <a:solidFill>
                  <a:srgbClr val="FF0000"/>
                </a:solidFill>
              </a:rPr>
              <a:t>/ </a:t>
            </a:r>
            <a:r>
              <a:rPr lang="ko-KR" altLang="en-US" sz="1400" dirty="0">
                <a:solidFill>
                  <a:srgbClr val="FF0000"/>
                </a:solidFill>
              </a:rPr>
              <a:t>목표 페이지수 </a:t>
            </a:r>
            <a:r>
              <a:rPr lang="en-US" altLang="ko-KR" sz="1400" dirty="0">
                <a:solidFill>
                  <a:srgbClr val="FF0000"/>
                </a:solidFill>
              </a:rPr>
              <a:t>/ </a:t>
            </a:r>
            <a:r>
              <a:rPr lang="ko-KR" altLang="en-US" sz="1400" dirty="0">
                <a:solidFill>
                  <a:srgbClr val="FF0000"/>
                </a:solidFill>
              </a:rPr>
              <a:t>표지 </a:t>
            </a:r>
            <a:r>
              <a:rPr lang="ko-KR" altLang="en-US" sz="1400" dirty="0" err="1">
                <a:solidFill>
                  <a:srgbClr val="FF0000"/>
                </a:solidFill>
              </a:rPr>
              <a:t>미구현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7A0F1E-6024-453D-974F-3A4BB207B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782" y="357264"/>
            <a:ext cx="3020494" cy="614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849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3315E4-DD55-42DC-B172-B58475484D0E}"/>
              </a:ext>
            </a:extLst>
          </p:cNvPr>
          <p:cNvSpPr txBox="1"/>
          <p:nvPr/>
        </p:nvSpPr>
        <p:spPr>
          <a:xfrm>
            <a:off x="341699" y="285632"/>
            <a:ext cx="4607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lt"/>
              </a:rPr>
              <a:t>3. </a:t>
            </a:r>
            <a:r>
              <a:rPr lang="ko-KR" altLang="en-US" sz="2000" b="1" dirty="0">
                <a:latin typeface="+mj-lt"/>
              </a:rPr>
              <a:t>나만의 일기 </a:t>
            </a:r>
            <a:r>
              <a:rPr lang="en-US" altLang="ko-KR" sz="2000" b="1" dirty="0">
                <a:latin typeface="+mj-lt"/>
              </a:rPr>
              <a:t>– </a:t>
            </a:r>
            <a:r>
              <a:rPr lang="ko-KR" altLang="en-US" sz="2000" b="1" dirty="0">
                <a:latin typeface="+mj-lt"/>
              </a:rPr>
              <a:t>카테고리 수정 </a:t>
            </a:r>
            <a:r>
              <a:rPr lang="en-US" altLang="ko-KR" sz="2000" b="1" dirty="0">
                <a:latin typeface="+mj-lt"/>
              </a:rPr>
              <a:t>/ </a:t>
            </a:r>
            <a:r>
              <a:rPr lang="ko-KR" altLang="en-US" sz="2000" b="1" dirty="0">
                <a:latin typeface="+mj-lt"/>
              </a:rPr>
              <a:t>삭제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8387FA-DF4A-4775-A8FF-64831D6EDE00}"/>
              </a:ext>
            </a:extLst>
          </p:cNvPr>
          <p:cNvSpPr txBox="1"/>
          <p:nvPr/>
        </p:nvSpPr>
        <p:spPr>
          <a:xfrm>
            <a:off x="476250" y="1857375"/>
            <a:ext cx="46292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/>
              <a:t>카테고리 이름 수정 후 </a:t>
            </a:r>
            <a:r>
              <a:rPr lang="ko-KR" altLang="en-US" sz="1400" dirty="0" err="1"/>
              <a:t>메인화면으로</a:t>
            </a:r>
            <a:r>
              <a:rPr lang="ko-KR" altLang="en-US" sz="1400" dirty="0"/>
              <a:t> 이동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/>
              <a:t>삭제 버튼으로 카테고리삭제 후 </a:t>
            </a:r>
            <a:r>
              <a:rPr lang="ko-KR" altLang="en-US" sz="1400" dirty="0" err="1"/>
              <a:t>메인화면으로</a:t>
            </a:r>
            <a:r>
              <a:rPr lang="ko-KR" altLang="en-US" sz="1400" dirty="0"/>
              <a:t> 이동 </a:t>
            </a:r>
            <a:r>
              <a:rPr lang="en-US" altLang="ko-KR" sz="1400" dirty="0"/>
              <a:t>(</a:t>
            </a:r>
            <a:r>
              <a:rPr lang="ko-KR" altLang="en-US" sz="1400" dirty="0"/>
              <a:t>해당 카테고리에 포함된 일기도 함께 삭제</a:t>
            </a:r>
            <a:r>
              <a:rPr lang="en-US" altLang="ko-KR" sz="1400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ED12CF-07A4-42D4-B904-593E22975143}"/>
              </a:ext>
            </a:extLst>
          </p:cNvPr>
          <p:cNvSpPr txBox="1"/>
          <p:nvPr/>
        </p:nvSpPr>
        <p:spPr>
          <a:xfrm>
            <a:off x="476250" y="4593600"/>
            <a:ext cx="4629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>
                <a:solidFill>
                  <a:srgbClr val="FF0000"/>
                </a:solidFill>
              </a:rPr>
              <a:t>공개범위 </a:t>
            </a:r>
            <a:r>
              <a:rPr lang="en-US" altLang="ko-KR" sz="1400" dirty="0">
                <a:solidFill>
                  <a:srgbClr val="FF0000"/>
                </a:solidFill>
              </a:rPr>
              <a:t>/ </a:t>
            </a:r>
            <a:r>
              <a:rPr lang="ko-KR" altLang="en-US" sz="1400" dirty="0">
                <a:solidFill>
                  <a:srgbClr val="FF0000"/>
                </a:solidFill>
              </a:rPr>
              <a:t>목표 페이지수 </a:t>
            </a:r>
            <a:r>
              <a:rPr lang="en-US" altLang="ko-KR" sz="1400" dirty="0">
                <a:solidFill>
                  <a:srgbClr val="FF0000"/>
                </a:solidFill>
              </a:rPr>
              <a:t>/ </a:t>
            </a:r>
            <a:r>
              <a:rPr lang="ko-KR" altLang="en-US" sz="1400" dirty="0">
                <a:solidFill>
                  <a:srgbClr val="FF0000"/>
                </a:solidFill>
              </a:rPr>
              <a:t>표지 </a:t>
            </a:r>
            <a:r>
              <a:rPr lang="ko-KR" altLang="en-US" sz="1400" dirty="0" err="1">
                <a:solidFill>
                  <a:srgbClr val="FF0000"/>
                </a:solidFill>
              </a:rPr>
              <a:t>미구현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1E009CD-7072-4FD7-8037-DBF5953E0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567" y="357264"/>
            <a:ext cx="2974390" cy="614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100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3315E4-DD55-42DC-B172-B58475484D0E}"/>
              </a:ext>
            </a:extLst>
          </p:cNvPr>
          <p:cNvSpPr txBox="1"/>
          <p:nvPr/>
        </p:nvSpPr>
        <p:spPr>
          <a:xfrm>
            <a:off x="341699" y="285632"/>
            <a:ext cx="3289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lt"/>
              </a:rPr>
              <a:t>3. </a:t>
            </a:r>
            <a:r>
              <a:rPr lang="ko-KR" altLang="en-US" sz="2000" b="1" dirty="0">
                <a:latin typeface="+mj-lt"/>
              </a:rPr>
              <a:t>나만의 일기 </a:t>
            </a:r>
            <a:r>
              <a:rPr lang="en-US" altLang="ko-KR" sz="2000" b="1" dirty="0">
                <a:latin typeface="+mj-lt"/>
              </a:rPr>
              <a:t>– </a:t>
            </a:r>
            <a:r>
              <a:rPr lang="ko-KR" altLang="en-US" sz="2000" b="1" dirty="0">
                <a:latin typeface="+mj-lt"/>
              </a:rPr>
              <a:t>일기 목록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8387FA-DF4A-4775-A8FF-64831D6EDE00}"/>
              </a:ext>
            </a:extLst>
          </p:cNvPr>
          <p:cNvSpPr txBox="1"/>
          <p:nvPr/>
        </p:nvSpPr>
        <p:spPr>
          <a:xfrm>
            <a:off x="476250" y="1857375"/>
            <a:ext cx="482917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/>
              <a:t>일기 리스트 카드형식으로 배치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/>
              <a:t>타이틀</a:t>
            </a:r>
            <a:r>
              <a:rPr lang="en-US" altLang="ko-KR" sz="1400" dirty="0"/>
              <a:t>, </a:t>
            </a:r>
            <a:r>
              <a:rPr lang="ko-KR" altLang="en-US" sz="1400" dirty="0"/>
              <a:t>일기날짜</a:t>
            </a:r>
            <a:r>
              <a:rPr lang="en-US" altLang="ko-KR" sz="1400" dirty="0"/>
              <a:t>, </a:t>
            </a:r>
            <a:r>
              <a:rPr lang="ko-KR" altLang="en-US" sz="1400" dirty="0"/>
              <a:t>상태코드</a:t>
            </a:r>
            <a:r>
              <a:rPr lang="en-US" altLang="ko-KR" sz="1400" dirty="0"/>
              <a:t>(</a:t>
            </a:r>
            <a:r>
              <a:rPr lang="ko-KR" altLang="en-US" sz="1400" dirty="0"/>
              <a:t>날씨</a:t>
            </a:r>
            <a:r>
              <a:rPr lang="en-US" altLang="ko-KR" sz="1400" dirty="0"/>
              <a:t>, </a:t>
            </a:r>
            <a:r>
              <a:rPr lang="ko-KR" altLang="en-US" sz="1400" dirty="0"/>
              <a:t>공개범위</a:t>
            </a:r>
            <a:r>
              <a:rPr lang="en-US" altLang="ko-KR" sz="1400" dirty="0"/>
              <a:t>, </a:t>
            </a:r>
            <a:r>
              <a:rPr lang="ko-KR" altLang="en-US" sz="1400" dirty="0"/>
              <a:t>기분</a:t>
            </a:r>
            <a:r>
              <a:rPr lang="en-US" altLang="ko-KR" sz="1400" dirty="0"/>
              <a:t>) </a:t>
            </a:r>
            <a:r>
              <a:rPr lang="ko-KR" altLang="en-US" sz="1400" dirty="0"/>
              <a:t>표시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/>
              <a:t>카드 터치하여 일기 상세보기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/>
              <a:t>일기쓰기 버튼으로 새로운 일기 작성</a:t>
            </a:r>
            <a:endParaRPr lang="en-US" altLang="ko-KR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ED12CF-07A4-42D4-B904-593E22975143}"/>
              </a:ext>
            </a:extLst>
          </p:cNvPr>
          <p:cNvSpPr txBox="1"/>
          <p:nvPr/>
        </p:nvSpPr>
        <p:spPr>
          <a:xfrm>
            <a:off x="476250" y="4593600"/>
            <a:ext cx="462921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>
                <a:solidFill>
                  <a:srgbClr val="FF0000"/>
                </a:solidFill>
              </a:rPr>
              <a:t>날씨 </a:t>
            </a:r>
            <a:r>
              <a:rPr lang="en-US" altLang="ko-KR" sz="1400" dirty="0">
                <a:solidFill>
                  <a:srgbClr val="FF0000"/>
                </a:solidFill>
              </a:rPr>
              <a:t>/</a:t>
            </a:r>
            <a:r>
              <a:rPr lang="ko-KR" altLang="en-US" sz="1400" dirty="0">
                <a:solidFill>
                  <a:srgbClr val="FF0000"/>
                </a:solidFill>
              </a:rPr>
              <a:t> 공개범위 </a:t>
            </a:r>
            <a:r>
              <a:rPr lang="en-US" altLang="ko-KR" sz="1400" dirty="0">
                <a:solidFill>
                  <a:srgbClr val="FF0000"/>
                </a:solidFill>
              </a:rPr>
              <a:t>/</a:t>
            </a:r>
            <a:r>
              <a:rPr lang="ko-KR" altLang="en-US" sz="1400" dirty="0">
                <a:solidFill>
                  <a:srgbClr val="FF0000"/>
                </a:solidFill>
              </a:rPr>
              <a:t> 기분 </a:t>
            </a:r>
            <a:r>
              <a:rPr lang="ko-KR" altLang="en-US" sz="1400" dirty="0" err="1">
                <a:solidFill>
                  <a:srgbClr val="FF0000"/>
                </a:solidFill>
              </a:rPr>
              <a:t>아이콘이미지로</a:t>
            </a:r>
            <a:r>
              <a:rPr lang="ko-KR" altLang="en-US" sz="1400" dirty="0">
                <a:solidFill>
                  <a:srgbClr val="FF0000"/>
                </a:solidFill>
              </a:rPr>
              <a:t> 교체 필요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>
                <a:solidFill>
                  <a:srgbClr val="FF0000"/>
                </a:solidFill>
              </a:rPr>
              <a:t>감정표현 </a:t>
            </a:r>
            <a:r>
              <a:rPr lang="ko-KR" altLang="en-US" sz="1400" dirty="0" err="1">
                <a:solidFill>
                  <a:srgbClr val="FF0000"/>
                </a:solidFill>
              </a:rPr>
              <a:t>미구현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>
                <a:solidFill>
                  <a:srgbClr val="FF0000"/>
                </a:solidFill>
              </a:rPr>
              <a:t>캘린더 및 월별 정렬 </a:t>
            </a:r>
            <a:r>
              <a:rPr lang="ko-KR" altLang="en-US" sz="1400" dirty="0" err="1">
                <a:solidFill>
                  <a:srgbClr val="FF0000"/>
                </a:solidFill>
              </a:rPr>
              <a:t>미구현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B16CC84-0080-4324-AD21-CC5ED4864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526" y="357264"/>
            <a:ext cx="2999047" cy="614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386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3315E4-DD55-42DC-B172-B58475484D0E}"/>
              </a:ext>
            </a:extLst>
          </p:cNvPr>
          <p:cNvSpPr txBox="1"/>
          <p:nvPr/>
        </p:nvSpPr>
        <p:spPr>
          <a:xfrm>
            <a:off x="341699" y="285632"/>
            <a:ext cx="3289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lt"/>
              </a:rPr>
              <a:t>3. </a:t>
            </a:r>
            <a:r>
              <a:rPr lang="ko-KR" altLang="en-US" sz="2000" b="1" dirty="0">
                <a:latin typeface="+mj-lt"/>
              </a:rPr>
              <a:t>나만의 일기 </a:t>
            </a:r>
            <a:r>
              <a:rPr lang="en-US" altLang="ko-KR" sz="2000" b="1" dirty="0">
                <a:latin typeface="+mj-lt"/>
              </a:rPr>
              <a:t>– </a:t>
            </a:r>
            <a:r>
              <a:rPr lang="ko-KR" altLang="en-US" sz="2000" b="1" dirty="0">
                <a:latin typeface="+mj-lt"/>
              </a:rPr>
              <a:t>일기 상세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8387FA-DF4A-4775-A8FF-64831D6EDE00}"/>
              </a:ext>
            </a:extLst>
          </p:cNvPr>
          <p:cNvSpPr txBox="1"/>
          <p:nvPr/>
        </p:nvSpPr>
        <p:spPr>
          <a:xfrm>
            <a:off x="476250" y="1857375"/>
            <a:ext cx="46292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/>
              <a:t>타이틀</a:t>
            </a:r>
            <a:r>
              <a:rPr lang="en-US" altLang="ko-KR" sz="1400" dirty="0"/>
              <a:t>, </a:t>
            </a:r>
            <a:r>
              <a:rPr lang="ko-KR" altLang="en-US" sz="1400" dirty="0"/>
              <a:t>일기날짜</a:t>
            </a:r>
            <a:r>
              <a:rPr lang="en-US" altLang="ko-KR" sz="1400" dirty="0"/>
              <a:t>, </a:t>
            </a:r>
            <a:r>
              <a:rPr lang="ko-KR" altLang="en-US" sz="1400" dirty="0"/>
              <a:t>내용 표시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/>
              <a:t>편집 버튼으로 삭제 및 수정</a:t>
            </a:r>
            <a:endParaRPr lang="en-US" altLang="ko-KR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ED12CF-07A4-42D4-B904-593E22975143}"/>
              </a:ext>
            </a:extLst>
          </p:cNvPr>
          <p:cNvSpPr txBox="1"/>
          <p:nvPr/>
        </p:nvSpPr>
        <p:spPr>
          <a:xfrm>
            <a:off x="476250" y="4593600"/>
            <a:ext cx="46292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>
                <a:solidFill>
                  <a:srgbClr val="FF0000"/>
                </a:solidFill>
              </a:rPr>
              <a:t>날씨 </a:t>
            </a:r>
            <a:r>
              <a:rPr lang="en-US" altLang="ko-KR" sz="1400" dirty="0">
                <a:solidFill>
                  <a:srgbClr val="FF0000"/>
                </a:solidFill>
              </a:rPr>
              <a:t>/</a:t>
            </a:r>
            <a:r>
              <a:rPr lang="ko-KR" altLang="en-US" sz="1400" dirty="0">
                <a:solidFill>
                  <a:srgbClr val="FF0000"/>
                </a:solidFill>
              </a:rPr>
              <a:t> 공개범위 </a:t>
            </a:r>
            <a:r>
              <a:rPr lang="en-US" altLang="ko-KR" sz="1400" dirty="0">
                <a:solidFill>
                  <a:srgbClr val="FF0000"/>
                </a:solidFill>
              </a:rPr>
              <a:t>/</a:t>
            </a:r>
            <a:r>
              <a:rPr lang="ko-KR" altLang="en-US" sz="1400" dirty="0">
                <a:solidFill>
                  <a:srgbClr val="FF0000"/>
                </a:solidFill>
              </a:rPr>
              <a:t> 기분 </a:t>
            </a:r>
            <a:r>
              <a:rPr lang="ko-KR" altLang="en-US" sz="1400" dirty="0" err="1">
                <a:solidFill>
                  <a:srgbClr val="FF0000"/>
                </a:solidFill>
              </a:rPr>
              <a:t>미구현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>
                <a:solidFill>
                  <a:srgbClr val="FF0000"/>
                </a:solidFill>
              </a:rPr>
              <a:t>감정표현 </a:t>
            </a:r>
            <a:r>
              <a:rPr lang="ko-KR" altLang="en-US" sz="1400" dirty="0" err="1">
                <a:solidFill>
                  <a:srgbClr val="FF0000"/>
                </a:solidFill>
              </a:rPr>
              <a:t>미구현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3FB76A-AD96-4919-BDB8-AB51C4A8C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108" y="357264"/>
            <a:ext cx="2999047" cy="614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936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3315E4-DD55-42DC-B172-B58475484D0E}"/>
              </a:ext>
            </a:extLst>
          </p:cNvPr>
          <p:cNvSpPr txBox="1"/>
          <p:nvPr/>
        </p:nvSpPr>
        <p:spPr>
          <a:xfrm>
            <a:off x="341699" y="285632"/>
            <a:ext cx="4094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lt"/>
              </a:rPr>
              <a:t>3. </a:t>
            </a:r>
            <a:r>
              <a:rPr lang="ko-KR" altLang="en-US" sz="2000" b="1" dirty="0">
                <a:latin typeface="+mj-lt"/>
              </a:rPr>
              <a:t>나만의 일기 </a:t>
            </a:r>
            <a:r>
              <a:rPr lang="en-US" altLang="ko-KR" sz="2000" b="1" dirty="0">
                <a:latin typeface="+mj-lt"/>
              </a:rPr>
              <a:t>– </a:t>
            </a:r>
            <a:r>
              <a:rPr lang="ko-KR" altLang="en-US" sz="2000" b="1" dirty="0">
                <a:latin typeface="+mj-lt"/>
              </a:rPr>
              <a:t>일기 수정 </a:t>
            </a:r>
            <a:r>
              <a:rPr lang="en-US" altLang="ko-KR" sz="2000" b="1" dirty="0">
                <a:latin typeface="+mj-lt"/>
              </a:rPr>
              <a:t>/ </a:t>
            </a:r>
            <a:r>
              <a:rPr lang="ko-KR" altLang="en-US" sz="2000" b="1" dirty="0">
                <a:latin typeface="+mj-lt"/>
              </a:rPr>
              <a:t>삭제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8387FA-DF4A-4775-A8FF-64831D6EDE00}"/>
              </a:ext>
            </a:extLst>
          </p:cNvPr>
          <p:cNvSpPr txBox="1"/>
          <p:nvPr/>
        </p:nvSpPr>
        <p:spPr>
          <a:xfrm>
            <a:off x="476250" y="1857375"/>
            <a:ext cx="46292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/>
              <a:t>타이틀</a:t>
            </a:r>
            <a:r>
              <a:rPr lang="en-US" altLang="ko-KR" sz="1400" dirty="0"/>
              <a:t>, </a:t>
            </a:r>
            <a:r>
              <a:rPr lang="ko-KR" altLang="en-US" sz="1400" dirty="0"/>
              <a:t>일기내용</a:t>
            </a:r>
            <a:r>
              <a:rPr lang="en-US" altLang="ko-KR" sz="1400" dirty="0"/>
              <a:t>(</a:t>
            </a:r>
            <a:r>
              <a:rPr lang="ko-KR" altLang="en-US" sz="1400" dirty="0"/>
              <a:t>기존 데이터 자동 입력</a:t>
            </a:r>
            <a:r>
              <a:rPr lang="en-US" altLang="ko-KR" sz="1400" dirty="0"/>
              <a:t>) </a:t>
            </a:r>
            <a:r>
              <a:rPr lang="ko-KR" altLang="en-US" sz="1400" dirty="0"/>
              <a:t>변경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/>
              <a:t>완료버튼으로 일기 데이터 수정 후 일기상세페이지로 이동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/>
              <a:t>삭제버튼으로 일기삭제</a:t>
            </a:r>
            <a:endParaRPr lang="en-US" altLang="ko-KR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ED12CF-07A4-42D4-B904-593E22975143}"/>
              </a:ext>
            </a:extLst>
          </p:cNvPr>
          <p:cNvSpPr txBox="1"/>
          <p:nvPr/>
        </p:nvSpPr>
        <p:spPr>
          <a:xfrm>
            <a:off x="476250" y="4593600"/>
            <a:ext cx="4629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>
                <a:solidFill>
                  <a:srgbClr val="FF0000"/>
                </a:solidFill>
              </a:rPr>
              <a:t>날씨 </a:t>
            </a:r>
            <a:r>
              <a:rPr lang="en-US" altLang="ko-KR" sz="1400" dirty="0">
                <a:solidFill>
                  <a:srgbClr val="FF0000"/>
                </a:solidFill>
              </a:rPr>
              <a:t>/</a:t>
            </a:r>
            <a:r>
              <a:rPr lang="ko-KR" altLang="en-US" sz="1400" dirty="0">
                <a:solidFill>
                  <a:srgbClr val="FF0000"/>
                </a:solidFill>
              </a:rPr>
              <a:t> 공개범위 </a:t>
            </a:r>
            <a:r>
              <a:rPr lang="en-US" altLang="ko-KR" sz="1400" dirty="0">
                <a:solidFill>
                  <a:srgbClr val="FF0000"/>
                </a:solidFill>
              </a:rPr>
              <a:t>/</a:t>
            </a:r>
            <a:r>
              <a:rPr lang="ko-KR" altLang="en-US" sz="1400" dirty="0">
                <a:solidFill>
                  <a:srgbClr val="FF0000"/>
                </a:solidFill>
              </a:rPr>
              <a:t> 기분 </a:t>
            </a:r>
            <a:r>
              <a:rPr lang="ko-KR" altLang="en-US" sz="1400" dirty="0" err="1">
                <a:solidFill>
                  <a:srgbClr val="FF0000"/>
                </a:solidFill>
              </a:rPr>
              <a:t>미구현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FF320E-6424-4008-B7A4-65C94AF0C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058" y="351884"/>
            <a:ext cx="2991477" cy="614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076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3423</TotalTime>
  <Words>285</Words>
  <Application>Microsoft Office PowerPoint</Application>
  <PresentationFormat>와이드스크린</PresentationFormat>
  <Paragraphs>81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Suryong</dc:creator>
  <cp:lastModifiedBy>Suryong</cp:lastModifiedBy>
  <cp:revision>180</cp:revision>
  <dcterms:created xsi:type="dcterms:W3CDTF">2020-07-21T00:33:26Z</dcterms:created>
  <dcterms:modified xsi:type="dcterms:W3CDTF">2021-02-24T05:54:58Z</dcterms:modified>
</cp:coreProperties>
</file>