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00AD0-11F7-422E-BC8B-78584F7C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54095F-29B2-487E-A0AA-43D365EE5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88FA9-BABA-4B6F-8DA0-7FF53FAA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D326B-0BC7-41A3-9E59-6E971A1D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CF07D-8476-4699-8F83-DEF20EC3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94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DDF8-6222-4616-B72A-37B0AF3E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53FC0-DDB2-4C9B-A3AE-198562B12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2FD8C-2EC0-47D9-AB3F-F494DDCB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D3A4C-7C9D-47F6-935D-F3698A49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372AE-2BAB-4787-9BCC-E1328B5F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4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A154AA-A5C5-4334-9066-AE1A31DB8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ED1172-DFD6-42A7-A9F3-6BE38811B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7BF6A-319D-48B9-86FC-F7C56117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E6821-5CB3-4165-924D-0982A196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DE64C-DC57-4D26-AF7E-99C8D952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1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94950-3259-4A2F-B1AF-2485F504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DCCD4-AF2C-40B3-A0C3-F3286C30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A2F8E-D7B0-4654-898F-FAFA5047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924FC-D04A-402E-B844-26E243A1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22211-75CD-4D23-A5F9-42430138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4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62F5C-7F5D-4E66-8E30-7E3C059F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87088-75BB-41BD-A915-C95FEC13B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63C14-24C1-4F18-890B-772A7A8D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DA219-A74F-403D-9A0A-0A0C129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B7DB3-CDD9-4788-9D8B-7C09A7B6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3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7F989-9325-4721-88D3-B6C0FA8E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48A1D-3367-4D07-9057-61257E9BD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F2A6D-C0EB-4E80-A0B2-E73037F9F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63A4B-3113-4116-A289-C0A50046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2FAFD-C80D-4CDB-BD8C-5A829EC2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BBA38-0BBE-491B-80E8-8EE0C0E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5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7BFC8-5C3B-4EF7-9F16-81E9B4B9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7B68E-0AF5-46D7-9915-F7801A96E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0EF01-5002-4856-BD49-778F6078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B9F131-37D9-41C5-BD82-82436DA1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DF8A05-C93F-450C-A24F-CFF94B90E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58B95A-EBAD-403D-B16E-6E51B196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1284E5-E62B-4C31-8644-5E62FA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99AEC7-1A89-46BB-BCEB-A86AEEFC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4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51A5B-23FD-4A90-8AFE-7793EE6E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59A677-3EFF-4C26-BD9A-A57543EE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3811BD-3BD7-4165-B02A-1E3F905E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9E408-0860-489D-B37B-4ED76EAA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8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CB1713-A09A-4EA4-AF1D-98CC847E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791043-0D36-4C30-A7EA-59C16F8F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C63ED-39DA-4194-8A06-948EBD81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9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445FE-536F-4A42-B06B-3E0F5B4E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497FD-D8F5-4627-9085-EB59B69C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FCF08-D8D2-4648-A66C-633AB7951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E4826-7615-44C0-9E2E-A68505D7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C7812-7B81-40CF-877C-191AD62C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A3C21-BFD1-4E69-B80F-F7F27AA7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7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F94D3-4027-4628-80A6-01604899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857287-71AC-47E8-99D5-B0ADDA244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2BB1A-C1DC-49D2-82A0-2FFDDFD50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3E6B1-08CF-424E-A171-16052DA8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B888E-7CB1-4D31-A736-2ED3F8C0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0F0DC-4C41-4663-A497-85D96671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F1EFCE-2422-4275-B626-39DE6A2E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EC523-9601-4CC2-BA0B-BAE68879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428E8-EAFF-447D-9185-F6580C75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DD7E-E683-4BD3-AEF7-054A28AAE20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95CA4-D493-41B0-A612-35DFFD6DB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D1449-F503-400E-B4E3-681FA442E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2A0E4F0-7262-4CD3-B59A-CF01F4C5DF5E}"/>
              </a:ext>
            </a:extLst>
          </p:cNvPr>
          <p:cNvSpPr txBox="1"/>
          <p:nvPr/>
        </p:nvSpPr>
        <p:spPr>
          <a:xfrm>
            <a:off x="820874" y="5642924"/>
            <a:ext cx="27599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/>
              <a:t>2021.02.01 </a:t>
            </a:r>
            <a:r>
              <a:rPr lang="ko-KR" altLang="en-US" sz="1600" b="1" dirty="0" err="1"/>
              <a:t>현수룡</a:t>
            </a:r>
            <a:r>
              <a:rPr lang="ko-KR" altLang="en-US" sz="1600" b="1" dirty="0"/>
              <a:t> 연구원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86F63-F943-4F8A-9686-88425F1597C7}"/>
              </a:ext>
            </a:extLst>
          </p:cNvPr>
          <p:cNvSpPr txBox="1"/>
          <p:nvPr/>
        </p:nvSpPr>
        <p:spPr>
          <a:xfrm>
            <a:off x="685802" y="2721113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모바일 인증 구현</a:t>
            </a:r>
          </a:p>
        </p:txBody>
      </p:sp>
    </p:spTree>
    <p:extLst>
      <p:ext uri="{BB962C8B-B14F-4D97-AF65-F5344CB8AC3E}">
        <p14:creationId xmlns:p14="http://schemas.microsoft.com/office/powerpoint/2010/main" val="141468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16FEFF4-774E-4580-B2ED-0032C743CCCC}"/>
              </a:ext>
            </a:extLst>
          </p:cNvPr>
          <p:cNvSpPr txBox="1"/>
          <p:nvPr/>
        </p:nvSpPr>
        <p:spPr>
          <a:xfrm>
            <a:off x="341699" y="285632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1. </a:t>
            </a:r>
            <a:r>
              <a:rPr lang="ko-KR" altLang="en-US" sz="2000" b="1" dirty="0">
                <a:latin typeface="+mj-lt"/>
              </a:rPr>
              <a:t>개발환경</a:t>
            </a:r>
          </a:p>
        </p:txBody>
      </p:sp>
      <p:pic>
        <p:nvPicPr>
          <p:cNvPr id="7" name="Picture 4" descr="PHP] Laravel에서의 MVC 패턴 구현">
            <a:extLst>
              <a:ext uri="{FF2B5EF4-FFF2-40B4-BE49-F238E27FC236}">
                <a16:creationId xmlns:a16="http://schemas.microsoft.com/office/drawing/2014/main" id="{C22534F3-5881-4BE3-BA78-D396EBDF3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1" y="1182886"/>
            <a:ext cx="2117057" cy="6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MariaDB Foundation - MariaDB.org">
            <a:extLst>
              <a:ext uri="{FF2B5EF4-FFF2-40B4-BE49-F238E27FC236}">
                <a16:creationId xmlns:a16="http://schemas.microsoft.com/office/drawing/2014/main" id="{F84EADA8-04AD-4CB8-9282-6B9C2D41D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663" y="1096576"/>
            <a:ext cx="808623" cy="8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What is Apache? A Brief Explanation of Web Server Software">
            <a:extLst>
              <a:ext uri="{FF2B5EF4-FFF2-40B4-BE49-F238E27FC236}">
                <a16:creationId xmlns:a16="http://schemas.microsoft.com/office/drawing/2014/main" id="{01AAA4D4-646C-4089-AC2A-33C0E6FC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66" y="1178480"/>
            <a:ext cx="1911767" cy="7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AAB97D-39AD-40FC-BD30-F807D670E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611" y="5028707"/>
            <a:ext cx="1571844" cy="447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7A5321-5DDE-4909-BD8B-9693FF6E4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265" y="5082645"/>
            <a:ext cx="943107" cy="409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9F0A65-AD0D-4287-9DED-372049CFE59B}"/>
              </a:ext>
            </a:extLst>
          </p:cNvPr>
          <p:cNvSpPr txBox="1"/>
          <p:nvPr/>
        </p:nvSpPr>
        <p:spPr>
          <a:xfrm>
            <a:off x="1025519" y="1823294"/>
            <a:ext cx="742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Laravel8(php </a:t>
            </a:r>
            <a:r>
              <a:rPr lang="ko-KR" altLang="en-US" dirty="0"/>
              <a:t>프레임워크</a:t>
            </a:r>
            <a:r>
              <a:rPr lang="en-US" altLang="ko-KR" dirty="0"/>
              <a:t>) + MariaDB(</a:t>
            </a:r>
            <a:r>
              <a:rPr lang="ko-KR" altLang="en-US" dirty="0"/>
              <a:t>데이터베이스</a:t>
            </a:r>
            <a:r>
              <a:rPr lang="en-US" altLang="ko-KR" dirty="0"/>
              <a:t>) + Apache(</a:t>
            </a:r>
            <a:r>
              <a:rPr lang="ko-KR" altLang="en-US" dirty="0"/>
              <a:t>웹서버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B4FC5-BE9D-43C5-9352-6A86D368A98A}"/>
              </a:ext>
            </a:extLst>
          </p:cNvPr>
          <p:cNvSpPr txBox="1"/>
          <p:nvPr/>
        </p:nvSpPr>
        <p:spPr>
          <a:xfrm>
            <a:off x="1254121" y="5508110"/>
            <a:ext cx="452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React-Native (</a:t>
            </a:r>
            <a:r>
              <a:rPr lang="ko-KR" altLang="en-US" b="0" i="0" dirty="0" err="1">
                <a:solidFill>
                  <a:srgbClr val="4D5156"/>
                </a:solidFill>
                <a:effectLst/>
                <a:latin typeface="Apple SD Gothic Neo"/>
              </a:rPr>
              <a:t>모바일</a:t>
            </a:r>
            <a:r>
              <a:rPr lang="ko-KR" altLang="en-US" dirty="0" err="1">
                <a:solidFill>
                  <a:srgbClr val="4D5156"/>
                </a:solidFill>
                <a:latin typeface="Apple SD Gothic Neo"/>
              </a:rPr>
              <a:t>앱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 프레임워크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) + </a:t>
            </a:r>
            <a:r>
              <a:rPr lang="en-US" altLang="ko-KR" dirty="0">
                <a:solidFill>
                  <a:srgbClr val="4D5156"/>
                </a:solidFill>
                <a:latin typeface="Apple SD Gothic Neo"/>
              </a:rPr>
              <a:t>Expo</a:t>
            </a:r>
            <a:endParaRPr lang="ko-KR" altLang="en-US" dirty="0"/>
          </a:p>
        </p:txBody>
      </p:sp>
      <p:pic>
        <p:nvPicPr>
          <p:cNvPr id="1028" name="Picture 4" descr="Laravel Jetstream v2 is released - Laravel News">
            <a:extLst>
              <a:ext uri="{FF2B5EF4-FFF2-40B4-BE49-F238E27FC236}">
                <a16:creationId xmlns:a16="http://schemas.microsoft.com/office/drawing/2014/main" id="{A254EAA0-FF22-47D7-9AA0-5CDE1C8B6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32" y="2730032"/>
            <a:ext cx="2120611" cy="106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7AE31E9-4E4F-4751-895E-528A8EF1AB7D}"/>
              </a:ext>
            </a:extLst>
          </p:cNvPr>
          <p:cNvCxnSpPr>
            <a:cxnSpLocks/>
          </p:cNvCxnSpPr>
          <p:nvPr/>
        </p:nvCxnSpPr>
        <p:spPr>
          <a:xfrm>
            <a:off x="2402838" y="2246565"/>
            <a:ext cx="1" cy="48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8234E4-6EB6-4F01-947A-11053E17124E}"/>
              </a:ext>
            </a:extLst>
          </p:cNvPr>
          <p:cNvSpPr txBox="1"/>
          <p:nvPr/>
        </p:nvSpPr>
        <p:spPr>
          <a:xfrm>
            <a:off x="1539535" y="3663429"/>
            <a:ext cx="5687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Laravel Sanctum </a:t>
            </a:r>
            <a:r>
              <a:rPr lang="ko-KR" altLang="en-US" dirty="0"/>
              <a:t>기반으로 로그인</a:t>
            </a:r>
            <a:r>
              <a:rPr lang="en-US" altLang="ko-KR" dirty="0"/>
              <a:t>, 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이메일 확인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 인증</a:t>
            </a:r>
            <a:r>
              <a:rPr lang="en-US" altLang="ko-KR" dirty="0"/>
              <a:t>, </a:t>
            </a:r>
            <a:r>
              <a:rPr lang="ko-KR" altLang="en-US" dirty="0"/>
              <a:t>세션관리 기능 등이 포함된 패키지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1E9270-9F78-4DE3-A3E9-E2235667116A}"/>
              </a:ext>
            </a:extLst>
          </p:cNvPr>
          <p:cNvSpPr/>
          <p:nvPr/>
        </p:nvSpPr>
        <p:spPr>
          <a:xfrm>
            <a:off x="608030" y="1204367"/>
            <a:ext cx="417451" cy="31690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백엔드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C59DF0-9453-4102-AD44-D33BF628B168}"/>
              </a:ext>
            </a:extLst>
          </p:cNvPr>
          <p:cNvSpPr/>
          <p:nvPr/>
        </p:nvSpPr>
        <p:spPr>
          <a:xfrm>
            <a:off x="608030" y="4571028"/>
            <a:ext cx="417451" cy="17017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프론트엔드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22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16FEFF4-774E-4580-B2ED-0032C743CCCC}"/>
              </a:ext>
            </a:extLst>
          </p:cNvPr>
          <p:cNvSpPr txBox="1"/>
          <p:nvPr/>
        </p:nvSpPr>
        <p:spPr>
          <a:xfrm>
            <a:off x="341699" y="285632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2. </a:t>
            </a:r>
            <a:r>
              <a:rPr lang="ko-KR" altLang="en-US" sz="2000" b="1" dirty="0">
                <a:latin typeface="+mj-lt"/>
              </a:rPr>
              <a:t>인증 흐름도</a:t>
            </a:r>
          </a:p>
        </p:txBody>
      </p:sp>
      <p:pic>
        <p:nvPicPr>
          <p:cNvPr id="2050" name="Picture 2" descr="쉽게 알아보는 서버 인증 1편(세션/쿠키 , JWT)">
            <a:extLst>
              <a:ext uri="{FF2B5EF4-FFF2-40B4-BE49-F238E27FC236}">
                <a16:creationId xmlns:a16="http://schemas.microsoft.com/office/drawing/2014/main" id="{7061251F-9D9D-4716-8E3D-335800BB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87" y="1001802"/>
            <a:ext cx="9138910" cy="44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HP] Laravel에서의 MVC 패턴 구현">
            <a:extLst>
              <a:ext uri="{FF2B5EF4-FFF2-40B4-BE49-F238E27FC236}">
                <a16:creationId xmlns:a16="http://schemas.microsoft.com/office/drawing/2014/main" id="{A5B77C68-BE8A-481F-A5A1-8199F2048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25" y="5594954"/>
            <a:ext cx="1820323" cy="59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2D226C-CB7F-400D-A5D4-4EEED566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87" y="5597879"/>
            <a:ext cx="2076102" cy="591374"/>
          </a:xfrm>
          <a:prstGeom prst="rect">
            <a:avLst/>
          </a:prstGeom>
        </p:spPr>
      </p:pic>
      <p:pic>
        <p:nvPicPr>
          <p:cNvPr id="10" name="Picture 4" descr="Laravel Jetstream v2 is released - Laravel News">
            <a:extLst>
              <a:ext uri="{FF2B5EF4-FFF2-40B4-BE49-F238E27FC236}">
                <a16:creationId xmlns:a16="http://schemas.microsoft.com/office/drawing/2014/main" id="{F9CF7149-30A7-445A-9591-EE50DC96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092" y="5236596"/>
            <a:ext cx="1899464" cy="9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MariaDB Foundation - MariaDB.org">
            <a:extLst>
              <a:ext uri="{FF2B5EF4-FFF2-40B4-BE49-F238E27FC236}">
                <a16:creationId xmlns:a16="http://schemas.microsoft.com/office/drawing/2014/main" id="{0AD5C2D3-5060-40F1-B730-41AA9ECE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97" y="997336"/>
            <a:ext cx="957590" cy="95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F51E2E-6B1A-4F66-880B-5F632257154F}"/>
              </a:ext>
            </a:extLst>
          </p:cNvPr>
          <p:cNvSpPr/>
          <p:nvPr/>
        </p:nvSpPr>
        <p:spPr>
          <a:xfrm>
            <a:off x="3823451" y="2605899"/>
            <a:ext cx="945572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토큰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A4566D-EFAB-450A-B066-F0F3C113AD62}"/>
              </a:ext>
            </a:extLst>
          </p:cNvPr>
          <p:cNvSpPr/>
          <p:nvPr/>
        </p:nvSpPr>
        <p:spPr>
          <a:xfrm rot="1660141">
            <a:off x="7285464" y="3021915"/>
            <a:ext cx="772177" cy="253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토큰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CA95F3-A4CB-4EF4-938E-A8B493CB38F5}"/>
              </a:ext>
            </a:extLst>
          </p:cNvPr>
          <p:cNvSpPr/>
          <p:nvPr/>
        </p:nvSpPr>
        <p:spPr>
          <a:xfrm>
            <a:off x="8809463" y="3463875"/>
            <a:ext cx="772177" cy="253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토큰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BC6377-E550-434A-A5C8-F5F182CE8E97}"/>
              </a:ext>
            </a:extLst>
          </p:cNvPr>
          <p:cNvSpPr/>
          <p:nvPr/>
        </p:nvSpPr>
        <p:spPr>
          <a:xfrm rot="1660141">
            <a:off x="7552777" y="2650646"/>
            <a:ext cx="772177" cy="253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토큰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8AF837-6795-41B6-B003-BE7059D0654E}"/>
              </a:ext>
            </a:extLst>
          </p:cNvPr>
          <p:cNvSpPr/>
          <p:nvPr/>
        </p:nvSpPr>
        <p:spPr>
          <a:xfrm>
            <a:off x="4257040" y="4251960"/>
            <a:ext cx="609834" cy="250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토큰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6948A5-B865-4B45-AE99-5E0A2304AEE2}"/>
              </a:ext>
            </a:extLst>
          </p:cNvPr>
          <p:cNvSpPr/>
          <p:nvPr/>
        </p:nvSpPr>
        <p:spPr>
          <a:xfrm rot="19948553">
            <a:off x="7189004" y="3957067"/>
            <a:ext cx="815848" cy="303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토큰검증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4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16FEFF4-774E-4580-B2ED-0032C743CCCC}"/>
              </a:ext>
            </a:extLst>
          </p:cNvPr>
          <p:cNvSpPr txBox="1"/>
          <p:nvPr/>
        </p:nvSpPr>
        <p:spPr>
          <a:xfrm>
            <a:off x="341699" y="285632"/>
            <a:ext cx="3246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3. </a:t>
            </a:r>
            <a:r>
              <a:rPr lang="ko-KR" altLang="en-US" sz="2000" b="1" dirty="0">
                <a:latin typeface="+mj-lt"/>
              </a:rPr>
              <a:t>로그인 구현 </a:t>
            </a:r>
            <a:r>
              <a:rPr lang="en-US" altLang="ko-KR" sz="2000" b="1" dirty="0">
                <a:latin typeface="+mj-lt"/>
              </a:rPr>
              <a:t>(back-end)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8203A-D480-46C4-BA20-572ABBC8F664}"/>
              </a:ext>
            </a:extLst>
          </p:cNvPr>
          <p:cNvSpPr txBox="1"/>
          <p:nvPr/>
        </p:nvSpPr>
        <p:spPr>
          <a:xfrm>
            <a:off x="279401" y="793532"/>
            <a:ext cx="1952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./routes/</a:t>
            </a:r>
            <a:r>
              <a:rPr lang="en-US" altLang="ko-KR" sz="1600" dirty="0" err="1"/>
              <a:t>api.php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6387FB-C698-4D78-979B-5EF55459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29" y="1329354"/>
            <a:ext cx="7757832" cy="5243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14DD73-6AFA-424A-B497-39EEFBEF6A94}"/>
              </a:ext>
            </a:extLst>
          </p:cNvPr>
          <p:cNvSpPr txBox="1"/>
          <p:nvPr/>
        </p:nvSpPr>
        <p:spPr>
          <a:xfrm>
            <a:off x="6096000" y="180042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 요청 단계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CB4333-C7FA-4477-A772-DB9D30C8E8E3}"/>
              </a:ext>
            </a:extLst>
          </p:cNvPr>
          <p:cNvSpPr txBox="1"/>
          <p:nvPr/>
        </p:nvSpPr>
        <p:spPr>
          <a:xfrm>
            <a:off x="6095999" y="395086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 검증 단계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EEBF94-79A1-4186-BBA0-7FDF1A2FF86F}"/>
              </a:ext>
            </a:extLst>
          </p:cNvPr>
          <p:cNvSpPr txBox="1"/>
          <p:nvPr/>
        </p:nvSpPr>
        <p:spPr>
          <a:xfrm>
            <a:off x="6095999" y="498612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토큰 생성 단계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0C5D92-408A-456C-B102-CE998BCDB86A}"/>
              </a:ext>
            </a:extLst>
          </p:cNvPr>
          <p:cNvSpPr txBox="1"/>
          <p:nvPr/>
        </p:nvSpPr>
        <p:spPr>
          <a:xfrm>
            <a:off x="6095999" y="602139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토큰 반환 단계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87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Apple SD Gothic Neo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Suryong</dc:creator>
  <cp:lastModifiedBy>Suryong</cp:lastModifiedBy>
  <cp:revision>140</cp:revision>
  <dcterms:created xsi:type="dcterms:W3CDTF">2020-07-21T00:33:26Z</dcterms:created>
  <dcterms:modified xsi:type="dcterms:W3CDTF">2021-02-01T08:39:35Z</dcterms:modified>
</cp:coreProperties>
</file>