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4a638038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4a638038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4a63803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4a63803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4bb349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4bb349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4a638038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4a63803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4a638038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4a638038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4a638038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4a638038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a63803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a63803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had a experience that you woke up late in the morning.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/>
              <a:t>definitely</a:t>
            </a:r>
            <a:r>
              <a:rPr lang="en"/>
              <a:t> set the alarm last night….. But you didn’t hear the alarm….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remember </a:t>
            </a:r>
            <a:r>
              <a:rPr lang="en"/>
              <a:t>whether</a:t>
            </a:r>
            <a:r>
              <a:rPr lang="en"/>
              <a:t> you stop or not….　probably you stoped it unconsiously…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4a63803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4a63803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4a63803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4a63803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4a638038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4a638038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4a638038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4a638038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4a638038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4a638038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4a638038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4a638038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4a638038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4a638038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Crazy A</a:t>
            </a:r>
            <a:r>
              <a:rPr lang="en"/>
              <a:t>larm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-sleepyhead-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Ryo, Mona, Yoni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(Idea: Shu-Ming)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Game3 - Minesweeper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10x10 minesweeper.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are 10 bombs on the board.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have to solve it if you want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stop the alarm.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449" y="1516400"/>
            <a:ext cx="46398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25" y="42470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275" y="4237475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488" y="4247000"/>
            <a:ext cx="6667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6675" y="4247000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.g. Minesweeper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1290638"/>
            <a:ext cx="38290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535">
            <a:off x="5721535" y="1643938"/>
            <a:ext cx="3616881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emonstration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535">
            <a:off x="5721535" y="1643938"/>
            <a:ext cx="3616881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issues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Minesweeper: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Cannot reset the game properly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Sudoku: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Error message 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not user friendly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-&gt; difficult to understand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  which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places are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mistaken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Popup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25" y="417850"/>
            <a:ext cx="3935274" cy="29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975" y="3274481"/>
            <a:ext cx="4268951" cy="2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535">
            <a:off x="5721535" y="1643938"/>
            <a:ext cx="3616881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oncept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0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2805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- sometime we stop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 Alarm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unconsciously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Concept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- this alarm app will not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stop until user win the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 games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330650" y="2286000"/>
            <a:ext cx="498900" cy="47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&amp; Design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535">
            <a:off x="5721535" y="1643938"/>
            <a:ext cx="3616881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350" y="3904200"/>
            <a:ext cx="1752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">
            <a:off x="159310" y="1457288"/>
            <a:ext cx="3616881" cy="36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570350" y="2655111"/>
            <a:ext cx="486300" cy="486300"/>
          </a:xfrm>
          <a:prstGeom prst="rect">
            <a:avLst/>
          </a:prstGeom>
          <a:solidFill>
            <a:srgbClr val="B9A1A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996253" y="2655111"/>
            <a:ext cx="486300" cy="486300"/>
          </a:xfrm>
          <a:prstGeom prst="rect">
            <a:avLst/>
          </a:prstGeom>
          <a:solidFill>
            <a:srgbClr val="7C707A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422155" y="1660100"/>
            <a:ext cx="486300" cy="486300"/>
          </a:xfrm>
          <a:prstGeom prst="rect">
            <a:avLst/>
          </a:prstGeom>
          <a:solidFill>
            <a:srgbClr val="83839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422154" y="2655111"/>
            <a:ext cx="486300" cy="486300"/>
          </a:xfrm>
          <a:prstGeom prst="rect">
            <a:avLst/>
          </a:prstGeom>
          <a:solidFill>
            <a:srgbClr val="F2909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570350" y="1683794"/>
            <a:ext cx="486300" cy="486300"/>
          </a:xfrm>
          <a:prstGeom prst="rect">
            <a:avLst/>
          </a:prstGeom>
          <a:solidFill>
            <a:srgbClr val="F8CBC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996248" y="1660100"/>
            <a:ext cx="486300" cy="486300"/>
          </a:xfrm>
          <a:prstGeom prst="rect">
            <a:avLst/>
          </a:prstGeom>
          <a:solidFill>
            <a:srgbClr val="F5E8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056650" y="2813488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#B9A1AC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482550" y="2813488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#7C707A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908450" y="2813488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#F29098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056650" y="1908200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#F8CBC3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82550" y="1908200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#F5E8D5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908450" y="1908200"/>
            <a:ext cx="853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#838399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3616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Logo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175725" y="1152475"/>
            <a:ext cx="45861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Color - color of dawn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75725" y="3441000"/>
            <a:ext cx="3616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1680225"/>
            <a:ext cx="3892623" cy="2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48" y="1680225"/>
            <a:ext cx="3655277" cy="24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3616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Menu Screen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709125" y="1152475"/>
            <a:ext cx="36168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Game Screen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larm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main purpose of this project was implementing a different, exciting alarm for those who wake up not so easily!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-Timer task runs an alarm and play the media player when the user sets the alarm and alarm reaches to ‘0’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-Game selector page opens and asks user to select a game and play to stop the alarm.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2535">
            <a:off x="5721535" y="1643938"/>
            <a:ext cx="3616881" cy="3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Game1 - Sudoku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9*9 Sudoku game that user must solve it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While the alarm is playing!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660200"/>
            <a:ext cx="4127074" cy="32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Game2 - Slide Puzzle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simple 9-puzzle that should be solved to stop the alarm.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numbers have to be in order from 1 to 8.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675" y="1831375"/>
            <a:ext cx="3802626" cy="29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416475"/>
            <a:ext cx="4222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03" y="4416475"/>
            <a:ext cx="4222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805" y="4416475"/>
            <a:ext cx="4222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8308" y="4416475"/>
            <a:ext cx="43757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78831">
            <a:off x="2658164" y="4416475"/>
            <a:ext cx="43757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8021" y="4416475"/>
            <a:ext cx="43757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57877" y="4416475"/>
            <a:ext cx="42222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42380" y="4416475"/>
            <a:ext cx="437579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