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503A3-3114-44DC-B21E-D9A1BC21B4FA}" type="datetimeFigureOut">
              <a:rPr kumimoji="1" lang="ja-JP" altLang="en-US" smtClean="0"/>
              <a:t>2015/8/1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36B9A-7588-40F1-AAD2-71182FB3DF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5736" y="2060848"/>
            <a:ext cx="947182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Phase</a:t>
            </a:r>
          </a:p>
          <a:p>
            <a:pPr algn="ctr"/>
            <a:r>
              <a:rPr lang="en-US" altLang="ja-JP" sz="1100" dirty="0" err="1" smtClean="0"/>
              <a:t>Accumlator</a:t>
            </a:r>
            <a:endParaRPr lang="en-US" altLang="ja-JP" sz="1100" dirty="0" smtClean="0"/>
          </a:p>
          <a:p>
            <a:pPr algn="ctr"/>
            <a:r>
              <a:rPr kumimoji="1" lang="en-US" altLang="ja-JP" sz="1100" dirty="0" smtClean="0"/>
              <a:t>(32bit)</a:t>
            </a:r>
            <a:endParaRPr kumimoji="1" lang="ja-JP" altLang="en-US" sz="1100"/>
          </a:p>
        </p:txBody>
      </p:sp>
      <p:grpSp>
        <p:nvGrpSpPr>
          <p:cNvPr id="18" name="Group 17"/>
          <p:cNvGrpSpPr/>
          <p:nvPr/>
        </p:nvGrpSpPr>
        <p:grpSpPr>
          <a:xfrm>
            <a:off x="4067944" y="1412776"/>
            <a:ext cx="633047" cy="1927599"/>
            <a:chOff x="3059832" y="1628800"/>
            <a:chExt cx="633047" cy="1927599"/>
          </a:xfrm>
        </p:grpSpPr>
        <p:sp>
          <p:nvSpPr>
            <p:cNvPr id="3" name="Rectangle 2"/>
            <p:cNvSpPr/>
            <p:nvPr/>
          </p:nvSpPr>
          <p:spPr>
            <a:xfrm>
              <a:off x="3059832" y="1628800"/>
              <a:ext cx="633047" cy="199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/>
                <a:t>Bit 0</a:t>
              </a:r>
              <a:endParaRPr kumimoji="1" lang="ja-JP" altLang="en-US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059832" y="1844824"/>
              <a:ext cx="633047" cy="199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/>
                <a:t>Bit 1</a:t>
              </a:r>
              <a:endParaRPr kumimoji="1" lang="ja-JP" altLang="en-US" sz="11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59832" y="2060848"/>
              <a:ext cx="633046" cy="1080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/>
                <a:t>…</a:t>
              </a:r>
              <a:endParaRPr kumimoji="1" lang="ja-JP" altLang="en-US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59832" y="3140968"/>
              <a:ext cx="633047" cy="199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/>
                <a:t>Bit 30</a:t>
              </a:r>
              <a:endParaRPr kumimoji="1" lang="ja-JP" altLang="en-US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59832" y="3356992"/>
              <a:ext cx="633047" cy="1994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 smtClean="0"/>
                <a:t>Bit 31</a:t>
              </a:r>
              <a:endParaRPr kumimoji="1" lang="ja-JP" altLang="en-US" sz="11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2120" y="1916832"/>
            <a:ext cx="633046" cy="947182"/>
            <a:chOff x="5364088" y="2276872"/>
            <a:chExt cx="914400" cy="1368152"/>
          </a:xfrm>
        </p:grpSpPr>
        <p:sp>
          <p:nvSpPr>
            <p:cNvPr id="4" name="Rectangle 3"/>
            <p:cNvSpPr/>
            <p:nvPr/>
          </p:nvSpPr>
          <p:spPr>
            <a:xfrm>
              <a:off x="5364088" y="2276872"/>
              <a:ext cx="914400" cy="136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sz="1100" dirty="0" smtClean="0"/>
                <a:t>Lookup</a:t>
              </a:r>
            </a:p>
            <a:p>
              <a:pPr algn="ctr"/>
              <a:r>
                <a:rPr kumimoji="1" lang="en-US" altLang="ja-JP" sz="1100" dirty="0" smtClean="0"/>
                <a:t>Table</a:t>
              </a:r>
              <a:endParaRPr kumimoji="1" lang="ja-JP" altLang="en-US" sz="11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508104" y="2996952"/>
              <a:ext cx="628650" cy="590550"/>
            </a:xfrm>
            <a:custGeom>
              <a:avLst/>
              <a:gdLst>
                <a:gd name="connsiteX0" fmla="*/ 0 w 628650"/>
                <a:gd name="connsiteY0" fmla="*/ 339725 h 590550"/>
                <a:gd name="connsiteX1" fmla="*/ 133350 w 628650"/>
                <a:gd name="connsiteY1" fmla="*/ 34925 h 590550"/>
                <a:gd name="connsiteX2" fmla="*/ 466725 w 628650"/>
                <a:gd name="connsiteY2" fmla="*/ 549275 h 590550"/>
                <a:gd name="connsiteX3" fmla="*/ 628650 w 628650"/>
                <a:gd name="connsiteY3" fmla="*/ 282575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8650" h="590550">
                  <a:moveTo>
                    <a:pt x="0" y="339725"/>
                  </a:moveTo>
                  <a:cubicBezTo>
                    <a:pt x="27781" y="169862"/>
                    <a:pt x="55563" y="0"/>
                    <a:pt x="133350" y="34925"/>
                  </a:cubicBezTo>
                  <a:cubicBezTo>
                    <a:pt x="211137" y="69850"/>
                    <a:pt x="384175" y="508000"/>
                    <a:pt x="466725" y="549275"/>
                  </a:cubicBezTo>
                  <a:cubicBezTo>
                    <a:pt x="549275" y="590550"/>
                    <a:pt x="588962" y="436562"/>
                    <a:pt x="628650" y="282575"/>
                  </a:cubicBezTo>
                </a:path>
              </a:pathLst>
            </a:cu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</p:grpSp>
      <p:sp>
        <p:nvSpPr>
          <p:cNvPr id="12" name="Pentagon 11"/>
          <p:cNvSpPr/>
          <p:nvPr/>
        </p:nvSpPr>
        <p:spPr>
          <a:xfrm>
            <a:off x="7236296" y="2060848"/>
            <a:ext cx="677359" cy="64807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DAC</a:t>
            </a:r>
            <a:endParaRPr kumimoji="1" lang="ja-JP" altLang="en-US" sz="1100"/>
          </a:p>
        </p:txBody>
      </p:sp>
      <p:sp>
        <p:nvSpPr>
          <p:cNvPr id="13" name="Right Arrow 12"/>
          <p:cNvSpPr/>
          <p:nvPr/>
        </p:nvSpPr>
        <p:spPr>
          <a:xfrm>
            <a:off x="3275856" y="2060848"/>
            <a:ext cx="648072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3</a:t>
            </a:r>
            <a:r>
              <a:rPr lang="en-US" altLang="ja-JP" sz="1100" dirty="0" smtClean="0"/>
              <a:t>2bit</a:t>
            </a:r>
            <a:endParaRPr kumimoji="1" lang="ja-JP" altLang="en-US" sz="1100"/>
          </a:p>
        </p:txBody>
      </p:sp>
      <p:sp>
        <p:nvSpPr>
          <p:cNvPr id="15" name="Right Arrow 14"/>
          <p:cNvSpPr/>
          <p:nvPr/>
        </p:nvSpPr>
        <p:spPr>
          <a:xfrm>
            <a:off x="4860032" y="2060848"/>
            <a:ext cx="648072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10bit</a:t>
            </a:r>
            <a:endParaRPr kumimoji="1" lang="ja-JP" altLang="en-US" sz="1100"/>
          </a:p>
        </p:txBody>
      </p:sp>
      <p:sp>
        <p:nvSpPr>
          <p:cNvPr id="17" name="Right Arrow 16"/>
          <p:cNvSpPr/>
          <p:nvPr/>
        </p:nvSpPr>
        <p:spPr>
          <a:xfrm>
            <a:off x="6444208" y="2060848"/>
            <a:ext cx="648072" cy="648072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8bit</a:t>
            </a:r>
            <a:endParaRPr kumimoji="1" lang="ja-JP" altLang="en-US" sz="1100"/>
          </a:p>
        </p:txBody>
      </p:sp>
      <p:sp>
        <p:nvSpPr>
          <p:cNvPr id="19" name="TextBox 18"/>
          <p:cNvSpPr txBox="1"/>
          <p:nvPr/>
        </p:nvSpPr>
        <p:spPr>
          <a:xfrm>
            <a:off x="1259632" y="213285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Sample</a:t>
            </a:r>
          </a:p>
          <a:p>
            <a:r>
              <a:rPr lang="en-US" altLang="ja-JP" sz="1200" dirty="0" smtClean="0"/>
              <a:t>Clock</a:t>
            </a:r>
            <a:endParaRPr kumimoji="1" lang="ja-JP" alt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259632" y="2996952"/>
            <a:ext cx="912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Desired</a:t>
            </a:r>
          </a:p>
          <a:p>
            <a:r>
              <a:rPr lang="en-US" altLang="ja-JP" sz="1200" dirty="0" err="1" smtClean="0"/>
              <a:t>Frequenchy</a:t>
            </a:r>
            <a:endParaRPr kumimoji="1" lang="ja-JP" altLang="en-US" sz="1200"/>
          </a:p>
        </p:txBody>
      </p:sp>
      <p:cxnSp>
        <p:nvCxnSpPr>
          <p:cNvPr id="24" name="Straight Arrow Connector 23"/>
          <p:cNvCxnSpPr>
            <a:stCxn id="19" idx="3"/>
            <a:endCxn id="2" idx="1"/>
          </p:cNvCxnSpPr>
          <p:nvPr/>
        </p:nvCxnSpPr>
        <p:spPr>
          <a:xfrm>
            <a:off x="1904360" y="2363689"/>
            <a:ext cx="291376" cy="136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0" idx="3"/>
            <a:endCxn id="2" idx="2"/>
          </p:cNvCxnSpPr>
          <p:nvPr/>
        </p:nvCxnSpPr>
        <p:spPr>
          <a:xfrm flipV="1">
            <a:off x="2171933" y="2693894"/>
            <a:ext cx="497394" cy="53389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5896" y="1340768"/>
            <a:ext cx="402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LSB</a:t>
            </a:r>
            <a:endParaRPr kumimoji="1" lang="ja-JP" altLang="en-US" sz="1200"/>
          </a:p>
        </p:txBody>
      </p:sp>
      <p:sp>
        <p:nvSpPr>
          <p:cNvPr id="32" name="TextBox 31"/>
          <p:cNvSpPr txBox="1"/>
          <p:nvPr/>
        </p:nvSpPr>
        <p:spPr>
          <a:xfrm>
            <a:off x="3635896" y="3140968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MSB</a:t>
            </a:r>
            <a:endParaRPr kumimoji="1" lang="ja-JP" altLang="en-US" sz="1200"/>
          </a:p>
        </p:txBody>
      </p:sp>
      <p:sp>
        <p:nvSpPr>
          <p:cNvPr id="33" name="TextBox 32"/>
          <p:cNvSpPr txBox="1"/>
          <p:nvPr/>
        </p:nvSpPr>
        <p:spPr>
          <a:xfrm>
            <a:off x="4716016" y="2924944"/>
            <a:ext cx="688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Phase</a:t>
            </a:r>
          </a:p>
          <a:p>
            <a:r>
              <a:rPr kumimoji="1" lang="en-US" altLang="ja-JP" sz="1200" dirty="0" smtClean="0"/>
              <a:t>Register</a:t>
            </a:r>
            <a:endParaRPr kumimoji="1" lang="ja-JP" altLang="en-US" sz="1200"/>
          </a:p>
        </p:txBody>
      </p:sp>
      <p:sp>
        <p:nvSpPr>
          <p:cNvPr id="40" name="TextBox 39"/>
          <p:cNvSpPr txBox="1"/>
          <p:nvPr/>
        </p:nvSpPr>
        <p:spPr>
          <a:xfrm>
            <a:off x="2699792" y="692696"/>
            <a:ext cx="3226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/>
              <a:t>Direct Digital Synthesis(DDS)</a:t>
            </a:r>
            <a:endParaRPr kumimoji="1" lang="ja-JP" alt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gizmo</dc:creator>
  <cp:lastModifiedBy>gizmo</cp:lastModifiedBy>
  <cp:revision>3</cp:revision>
  <dcterms:created xsi:type="dcterms:W3CDTF">2015-08-01T08:26:06Z</dcterms:created>
  <dcterms:modified xsi:type="dcterms:W3CDTF">2015-08-01T08:47:45Z</dcterms:modified>
</cp:coreProperties>
</file>