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8" autoAdjust="0"/>
    <p:restoredTop sz="94145" autoAdjust="0"/>
  </p:normalViewPr>
  <p:slideViewPr>
    <p:cSldViewPr snapToGrid="0">
      <p:cViewPr>
        <p:scale>
          <a:sx n="200" d="100"/>
          <a:sy n="200" d="100"/>
        </p:scale>
        <p:origin x="144" y="-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F15FF-E680-739B-7F45-E0A7C8179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EE473E-92E1-A79C-E9CD-73CB54727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63DEF2-4C16-D43E-CC98-7E69BB4C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A64-5A2E-4813-9475-22EBF53C292D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D98750-D928-74C9-1BC4-E5C91143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63E5CC-47FA-9D19-3D06-A7AA71AD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E181-55E2-485F-BF0E-4B2344A1F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88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67FF-92BF-017C-F67D-922EBA9E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9639D5-7945-27BA-AEA6-1EC1C7569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C22721-C95E-D8D6-663A-9E13465F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A64-5A2E-4813-9475-22EBF53C292D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B5F877-8CA7-3F31-3F2E-F1013791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47E492-B4BB-C40B-58AB-2680B104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E181-55E2-485F-BF0E-4B2344A1F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69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06B050-F6A9-EB8E-D777-11759A6D9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25CDAB-3474-ADC8-BD65-EED04A063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C5EF7-C7FD-3641-5F60-16F09854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A64-5A2E-4813-9475-22EBF53C292D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E6120E-D05A-7BEC-73AE-72E8CFBA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A64E65-6159-1672-EFA7-8A962A21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E181-55E2-485F-BF0E-4B2344A1F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98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1806D-D6C0-98C1-1696-FF88C242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1D28F8-21FA-66F0-A1BE-CB06582D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3B33B1-D6A6-19E2-71E0-E6AA150F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A64-5A2E-4813-9475-22EBF53C292D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B1E7F8-2064-45A6-AB7E-5FBC6612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C7AF18-6D17-6266-7FE4-57BB42CE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E181-55E2-485F-BF0E-4B2344A1F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9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DF4D5-C924-BE61-D6C2-6C311E01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3827FE-20A4-398B-0E5F-478E4B663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1A38ED-A3C4-EA1A-1C2A-B2CDF9DE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A64-5A2E-4813-9475-22EBF53C292D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28EF1C-08CD-3329-F987-C4CB5D26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C9060D-37F5-5DC3-541A-F6AC64E2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E181-55E2-485F-BF0E-4B2344A1F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46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BAECFF-E48C-E68C-2481-B9FA15FB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2773D9-CBD4-DD40-0D89-28E09EBC5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2D0230-FDAD-A7D8-E0BA-545592116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E4C15E-7FAE-4CC5-D50B-F57C80A7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A64-5A2E-4813-9475-22EBF53C292D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C74815-28CE-A157-40DE-002971EE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21C71C-DADC-8AEF-9946-BABEC769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E181-55E2-485F-BF0E-4B2344A1F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2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A9108D-7007-8395-0C8E-6B636040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2DED4E-A501-4EE8-2651-CC6289B1D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816911-1B36-14A1-C8CB-90D6CF29B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39CF9D-33D5-2301-C427-DEDACE00B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77F422-6231-500D-9AEE-9FF80ECA7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A55560-EF4D-2B76-E6DD-DF152225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A64-5A2E-4813-9475-22EBF53C292D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C1000C-F12E-5D3E-7C11-D6048085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C1F3B3-B2BB-6770-3824-81DBE9A6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E181-55E2-485F-BF0E-4B2344A1F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5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2E8D7-2AC1-C0E2-F95C-62CFFEC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B908C4-DB52-E3F1-4220-F35E5FA0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A64-5A2E-4813-9475-22EBF53C292D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2F8231-10C4-5591-4E82-C0558D0D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C9CB6A-C47D-6B90-1885-D6218209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E181-55E2-485F-BF0E-4B2344A1F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49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74D492-4D3D-CEF7-5CCF-05070813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A64-5A2E-4813-9475-22EBF53C292D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A75C053-D99E-E82C-9535-5EA9B944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631D14-EA69-674A-8B12-5C2DAA8D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E181-55E2-485F-BF0E-4B2344A1F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67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B096A2-DD58-F3FD-32BD-221A56DD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640BE8-35EC-69C8-91CB-5266DE0C1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4A6CD6-FBEA-AA15-8B02-C1FAB7952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F4351B-233D-24A7-90D2-36D07DED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A64-5A2E-4813-9475-22EBF53C292D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B53EE3-65FF-0A5A-5060-945C40B4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C676AE-3B5A-6312-B432-275E50EB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E181-55E2-485F-BF0E-4B2344A1F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12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E9935-EABA-1818-E20C-93599013F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D6DA8D-696F-71C9-24E6-ADD785A96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7B293C-9898-3D50-AE2F-E118E2C29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4C423E-C938-5C2C-2098-90EF7C18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A64-5A2E-4813-9475-22EBF53C292D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C11C06-9112-7EC1-13B8-7231DC6F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C07857-D525-EADF-27A2-B62984B2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E181-55E2-485F-BF0E-4B2344A1F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96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8D2533C-DAFE-F63F-7F60-A5824EA3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EDB95D-6F03-42BB-09D0-B675B6289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D5C191-0206-3D26-C66F-E59FCE572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FA64-5A2E-4813-9475-22EBF53C292D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8369BA-2B4B-E626-8745-159742022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9853A3-EE9D-1E6E-8722-D8A6B2AE1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5E181-55E2-485F-BF0E-4B2344A1F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4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64CAB-081D-D145-5A44-4D7FDB6FC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C943B1-C80C-8F3C-9E27-E8FC62B1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9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59143F1-26CD-93DF-D552-DE8164596F78}"/>
              </a:ext>
            </a:extLst>
          </p:cNvPr>
          <p:cNvSpPr/>
          <p:nvPr/>
        </p:nvSpPr>
        <p:spPr>
          <a:xfrm>
            <a:off x="527335" y="2549813"/>
            <a:ext cx="1071419" cy="471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CE176E8-B365-1A83-220C-A4D4B47B7EEF}"/>
              </a:ext>
            </a:extLst>
          </p:cNvPr>
          <p:cNvSpPr/>
          <p:nvPr/>
        </p:nvSpPr>
        <p:spPr>
          <a:xfrm>
            <a:off x="3445163" y="1163782"/>
            <a:ext cx="4422488" cy="3243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FTW-TT_50_USB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A95068-8963-7AF4-AE13-8DA700B47F8E}"/>
              </a:ext>
            </a:extLst>
          </p:cNvPr>
          <p:cNvSpPr/>
          <p:nvPr/>
        </p:nvSpPr>
        <p:spPr>
          <a:xfrm>
            <a:off x="3721098" y="2549813"/>
            <a:ext cx="1071419" cy="471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Arduino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389694-47AA-2374-7028-A8C45720FE26}"/>
              </a:ext>
            </a:extLst>
          </p:cNvPr>
          <p:cNvSpPr/>
          <p:nvPr/>
        </p:nvSpPr>
        <p:spPr>
          <a:xfrm>
            <a:off x="5485533" y="1539665"/>
            <a:ext cx="2001117" cy="559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ソレノイド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</a:rPr>
              <a:t>一般キー用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D64047A-F3B7-AD21-DDC0-55EA2E3DEA59}"/>
              </a:ext>
            </a:extLst>
          </p:cNvPr>
          <p:cNvSpPr/>
          <p:nvPr/>
        </p:nvSpPr>
        <p:spPr>
          <a:xfrm>
            <a:off x="5814145" y="3723881"/>
            <a:ext cx="1343891" cy="471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ベル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49B39C5-F03A-DDD7-DF7C-7CED2359AD2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598754" y="2785341"/>
            <a:ext cx="2122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4EF4426-AB37-1457-CDDE-9ED19A9D049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792517" y="1819423"/>
            <a:ext cx="693016" cy="965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BBF85A4-ED08-20AC-D7A1-CBC702AB86E4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 flipV="1">
            <a:off x="4792517" y="2512437"/>
            <a:ext cx="693016" cy="272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887F927-1E24-AB5A-19D1-538EADEEC9B6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>
            <a:off x="4792517" y="2785341"/>
            <a:ext cx="693016" cy="37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A145198-A60F-4FD1-3ED8-1F165E3A6D88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 flipH="1">
            <a:off x="6486091" y="3440981"/>
            <a:ext cx="1" cy="28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43B9405-4A63-4F8C-D2B9-B2AB96F74D3A}"/>
              </a:ext>
            </a:extLst>
          </p:cNvPr>
          <p:cNvSpPr/>
          <p:nvPr/>
        </p:nvSpPr>
        <p:spPr>
          <a:xfrm>
            <a:off x="5485533" y="2232679"/>
            <a:ext cx="2001117" cy="559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ソレノイド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</a:rPr>
              <a:t>一般キー用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7C8DCA-DB1B-EB16-A39F-280F03ECCB81}"/>
              </a:ext>
            </a:extLst>
          </p:cNvPr>
          <p:cNvSpPr/>
          <p:nvPr/>
        </p:nvSpPr>
        <p:spPr>
          <a:xfrm>
            <a:off x="5485533" y="2881465"/>
            <a:ext cx="2001117" cy="559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ソレノイド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エンター</a:t>
            </a:r>
            <a:r>
              <a:rPr kumimoji="1" lang="ja-JP" altLang="en-US" dirty="0">
                <a:solidFill>
                  <a:schemeClr val="tx1"/>
                </a:solidFill>
              </a:rPr>
              <a:t>キー用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BA33D1A-5BD4-1EE7-4BBD-5CDC1B93F631}"/>
              </a:ext>
            </a:extLst>
          </p:cNvPr>
          <p:cNvSpPr txBox="1"/>
          <p:nvPr/>
        </p:nvSpPr>
        <p:spPr>
          <a:xfrm>
            <a:off x="1665494" y="2492951"/>
            <a:ext cx="1834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USB</a:t>
            </a:r>
            <a:r>
              <a:rPr kumimoji="1" lang="ja-JP" altLang="en-US" sz="1600" dirty="0"/>
              <a:t>シリアル通信</a:t>
            </a:r>
            <a:endParaRPr kumimoji="1" lang="en-US" altLang="ja-JP" sz="1600" dirty="0"/>
          </a:p>
          <a:p>
            <a:r>
              <a:rPr kumimoji="1" lang="en-US" altLang="ja-JP" sz="1600" dirty="0"/>
              <a:t>115200bps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860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ryota ono</dc:creator>
  <cp:lastModifiedBy>ryota ono</cp:lastModifiedBy>
  <cp:revision>2</cp:revision>
  <dcterms:created xsi:type="dcterms:W3CDTF">2024-07-07T08:36:48Z</dcterms:created>
  <dcterms:modified xsi:type="dcterms:W3CDTF">2024-07-07T08:41:27Z</dcterms:modified>
</cp:coreProperties>
</file>