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A4521-DA01-4851-AFE1-360BDAB88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09FC93-689F-45E6-BB0D-3ECA73A01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4867C6-A82A-447E-BB00-11DC8D7F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5604-23CD-452D-ABE5-E91DA3F5E5B7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DF072E-4A84-44E4-84FD-6F84F383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65746A-B247-481F-AD1A-C1D2B957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66D1-D7E6-4B63-AEF9-28F4CA07A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97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351212-1D6E-4B3E-8412-CEDE5375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9B9EA8-0F70-4B88-BB8C-F075055C9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BA37A1-90BF-4982-98C9-46488F95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5604-23CD-452D-ABE5-E91DA3F5E5B7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99AE4D-6BFE-4BB7-9DCC-B639AC4F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387630-2D63-45F2-B3E7-69F83CAB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66D1-D7E6-4B63-AEF9-28F4CA07A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57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EF5515-6018-4DF2-A646-8498FF39B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E783C9-C047-48C8-981B-6EFA826ED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5718C-7E9C-4588-ABFD-9F7DEFA4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5604-23CD-452D-ABE5-E91DA3F5E5B7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94816B-72DC-4A83-ABDA-433EA11D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B64B8B-D277-42BC-A02C-F158CF92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66D1-D7E6-4B63-AEF9-28F4CA07A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97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2CF6A-8F8B-4840-A0CA-694409F6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4078FC-3FCB-4038-8D18-957AED2ED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07AC78-B287-46AF-A7FF-8D3D8A63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5604-23CD-452D-ABE5-E91DA3F5E5B7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256850-7D4A-4527-A76C-5F875589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5CF395-C860-464A-8DA8-017E09F9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66D1-D7E6-4B63-AEF9-28F4CA07A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13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0CF725-D8A0-439D-A2F4-7A8C0C370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000052-C0E2-4804-82DC-7055B623C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325B41-B6F7-421F-8D8F-BC8C44DB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5604-23CD-452D-ABE5-E91DA3F5E5B7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28204-3FA6-43D4-B620-C558C77A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D8DFED-161E-426C-A472-0CE63F0A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66D1-D7E6-4B63-AEF9-28F4CA07A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92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06338-3032-46C2-AABC-CEB367C0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DFA40-1118-4EAC-AA97-9B7009CE0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5ABE55-F4B1-4E1D-B8A6-371B5BF65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0E20A5-C874-426F-9100-FC6268CE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5604-23CD-452D-ABE5-E91DA3F5E5B7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B98FE5-D53C-484B-9AD8-BD5365E8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E96FE6-DCC0-45F7-9C58-2C8762AD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66D1-D7E6-4B63-AEF9-28F4CA07A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96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17AC57-39BD-45D8-8E08-C15AF4A1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C80EBC-72D0-4BAD-8212-A74DF8D32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633193-7C18-493E-A00A-03661B463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802F6B1-2065-4A51-9C1B-B19F31B25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AA50AF-2D57-48E1-BB0D-347279447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E492516-094C-483D-A263-46CD006E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5604-23CD-452D-ABE5-E91DA3F5E5B7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1E3287D-4C21-4DB3-84B9-0F93B037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493595-F894-4CA4-8F9F-77E8F5B5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66D1-D7E6-4B63-AEF9-28F4CA07A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4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338F3F-9B7E-4C06-B926-ED70727E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93E7F7D-47C1-4AD1-BB1F-63AA94D6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5604-23CD-452D-ABE5-E91DA3F5E5B7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2D8A9B5-C073-4682-B999-05584958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660F7F-BC20-439F-890B-2A15B0C9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66D1-D7E6-4B63-AEF9-28F4CA07A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09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FB0437C-B234-4E42-B27C-1F6763FF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5604-23CD-452D-ABE5-E91DA3F5E5B7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E03BB7A-5EC9-463A-A773-AD03E053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CDD460-0DE7-4239-8961-3E098B18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66D1-D7E6-4B63-AEF9-28F4CA07A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81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C66A4-AAAA-4115-91F0-D21B9C26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6ADD98-67A0-4F63-8A69-8EA869DB6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D52934-B112-45FF-A8D8-DC9E85180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EC8A03-0781-47C8-89C5-AA3D17A4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5604-23CD-452D-ABE5-E91DA3F5E5B7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269B75-8AFB-4A8A-BEA4-AD8705F2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7353FD-EC5A-4EAB-99F1-A50A46E6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66D1-D7E6-4B63-AEF9-28F4CA07A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3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D0D04C-C98C-47B1-8B6F-B5368912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C7FE5D-E96C-4E93-87BA-0D3EB3CA7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40D962-877A-41F4-AA99-49811084E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787F4E-94CD-402C-8EF9-B8034E88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5604-23CD-452D-ABE5-E91DA3F5E5B7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264E1D-BB62-4EDD-947E-958AABA6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30B98B-61E4-4C4F-B9B0-59EDBCE5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66D1-D7E6-4B63-AEF9-28F4CA07A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84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0829D6F-34F6-407C-A97B-C1C0BC17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0E89A8-683B-41C0-A098-B28958547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91BF0E-6528-4915-9A3F-4976E4173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45604-23CD-452D-ABE5-E91DA3F5E5B7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9F9617-9781-4E31-8688-15343A031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75B183-D4F2-438A-AA86-87E87E59A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066D1-D7E6-4B63-AEF9-28F4CA07A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19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E076DB5-024E-419D-A313-7BDF710C127E}"/>
              </a:ext>
            </a:extLst>
          </p:cNvPr>
          <p:cNvSpPr/>
          <p:nvPr/>
        </p:nvSpPr>
        <p:spPr>
          <a:xfrm>
            <a:off x="2420566" y="1057566"/>
            <a:ext cx="8496300" cy="4905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3522120-D287-459D-8917-ECF3F06594E5}"/>
              </a:ext>
            </a:extLst>
          </p:cNvPr>
          <p:cNvCxnSpPr/>
          <p:nvPr/>
        </p:nvCxnSpPr>
        <p:spPr>
          <a:xfrm>
            <a:off x="4192216" y="1067090"/>
            <a:ext cx="0" cy="2457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CAB849E-EFCD-42A8-9E66-B921B7F8C6A8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2420566" y="3510253"/>
            <a:ext cx="1771650" cy="142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686536B-385B-4A2D-BFE7-FE383E3DA2FC}"/>
              </a:ext>
            </a:extLst>
          </p:cNvPr>
          <p:cNvCxnSpPr>
            <a:cxnSpLocks/>
          </p:cNvCxnSpPr>
          <p:nvPr/>
        </p:nvCxnSpPr>
        <p:spPr>
          <a:xfrm>
            <a:off x="7364041" y="1067090"/>
            <a:ext cx="0" cy="4895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25C94C2-AC25-4D81-826C-A773F3028415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4192216" y="3510253"/>
            <a:ext cx="6724650" cy="142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0509578-A7CD-48E0-B314-E9349BC501B4}"/>
              </a:ext>
            </a:extLst>
          </p:cNvPr>
          <p:cNvSpPr/>
          <p:nvPr/>
        </p:nvSpPr>
        <p:spPr>
          <a:xfrm>
            <a:off x="4096966" y="1238540"/>
            <a:ext cx="295274" cy="51911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262F2A0-B7BB-4E77-B529-F9A9D9460A11}"/>
              </a:ext>
            </a:extLst>
          </p:cNvPr>
          <p:cNvSpPr/>
          <p:nvPr/>
        </p:nvSpPr>
        <p:spPr>
          <a:xfrm>
            <a:off x="1087065" y="892470"/>
            <a:ext cx="485776" cy="25955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E49DC46-DA8F-4274-BFBC-875F9B21F2D7}"/>
              </a:ext>
            </a:extLst>
          </p:cNvPr>
          <p:cNvSpPr txBox="1"/>
          <p:nvPr/>
        </p:nvSpPr>
        <p:spPr>
          <a:xfrm>
            <a:off x="1329953" y="56647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インターホン子機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EBB577E-B18A-4EB6-97E6-BE785F646AE3}"/>
              </a:ext>
            </a:extLst>
          </p:cNvPr>
          <p:cNvSpPr txBox="1"/>
          <p:nvPr/>
        </p:nvSpPr>
        <p:spPr>
          <a:xfrm>
            <a:off x="4385968" y="120472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インターホン親機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371F9CF-BB09-4CB8-98DE-260650D89E30}"/>
              </a:ext>
            </a:extLst>
          </p:cNvPr>
          <p:cNvSpPr/>
          <p:nvPr/>
        </p:nvSpPr>
        <p:spPr>
          <a:xfrm>
            <a:off x="4420814" y="1804890"/>
            <a:ext cx="25717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0742F15-E989-4771-A81B-012B34C39149}"/>
              </a:ext>
            </a:extLst>
          </p:cNvPr>
          <p:cNvSpPr/>
          <p:nvPr/>
        </p:nvSpPr>
        <p:spPr>
          <a:xfrm>
            <a:off x="4192216" y="3622141"/>
            <a:ext cx="25717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08DA048-58D0-4332-B53E-B7B9960F1496}"/>
              </a:ext>
            </a:extLst>
          </p:cNvPr>
          <p:cNvSpPr/>
          <p:nvPr/>
        </p:nvSpPr>
        <p:spPr>
          <a:xfrm>
            <a:off x="7449342" y="3622141"/>
            <a:ext cx="25717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8ADC602-9A9E-4E8F-8EC3-6EC2F569B0F8}"/>
              </a:ext>
            </a:extLst>
          </p:cNvPr>
          <p:cNvSpPr/>
          <p:nvPr/>
        </p:nvSpPr>
        <p:spPr>
          <a:xfrm>
            <a:off x="10552758" y="1943389"/>
            <a:ext cx="25717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7A4441A-A7F3-4E7C-A163-6C9A37BC066C}"/>
              </a:ext>
            </a:extLst>
          </p:cNvPr>
          <p:cNvSpPr txBox="1"/>
          <p:nvPr/>
        </p:nvSpPr>
        <p:spPr>
          <a:xfrm>
            <a:off x="4645187" y="163042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デバイス親機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1159EFE-65C4-4564-AE79-197FE04437B7}"/>
              </a:ext>
            </a:extLst>
          </p:cNvPr>
          <p:cNvSpPr txBox="1"/>
          <p:nvPr/>
        </p:nvSpPr>
        <p:spPr>
          <a:xfrm>
            <a:off x="3546879" y="3945405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デバイス子機</a:t>
            </a:r>
            <a:r>
              <a:rPr kumimoji="1" lang="en-US" altLang="ja-JP" sz="1400" dirty="0"/>
              <a:t>2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6AEA62C-6F32-4B9E-B1F2-E8F2DA2AA7BE}"/>
              </a:ext>
            </a:extLst>
          </p:cNvPr>
          <p:cNvSpPr txBox="1"/>
          <p:nvPr/>
        </p:nvSpPr>
        <p:spPr>
          <a:xfrm>
            <a:off x="6640804" y="4050356"/>
            <a:ext cx="13612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デバイス子機</a:t>
            </a:r>
            <a:r>
              <a:rPr kumimoji="1" lang="en-US" altLang="ja-JP" sz="1400" dirty="0"/>
              <a:t>1</a:t>
            </a:r>
            <a:endParaRPr kumimoji="1" lang="ja-JP" altLang="en-US" sz="1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ED9C967-79A8-49B7-ABDE-A24A5AE0EDC1}"/>
              </a:ext>
            </a:extLst>
          </p:cNvPr>
          <p:cNvSpPr txBox="1"/>
          <p:nvPr/>
        </p:nvSpPr>
        <p:spPr>
          <a:xfrm>
            <a:off x="9385422" y="1561488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デバイス子機</a:t>
            </a:r>
            <a:r>
              <a:rPr kumimoji="1" lang="en-US" altLang="ja-JP" sz="1400" dirty="0"/>
              <a:t>3</a:t>
            </a:r>
            <a:endParaRPr kumimoji="1" lang="ja-JP" altLang="en-US" sz="14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848FDF7-ADD7-4D16-95A7-3E4374D47F69}"/>
              </a:ext>
            </a:extLst>
          </p:cNvPr>
          <p:cNvSpPr/>
          <p:nvPr/>
        </p:nvSpPr>
        <p:spPr>
          <a:xfrm>
            <a:off x="7873487" y="3323355"/>
            <a:ext cx="257175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EC01A2F-B928-4589-8C7B-22E02074A17B}"/>
              </a:ext>
            </a:extLst>
          </p:cNvPr>
          <p:cNvSpPr txBox="1"/>
          <p:nvPr/>
        </p:nvSpPr>
        <p:spPr>
          <a:xfrm>
            <a:off x="7820748" y="30177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ブザー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61DB2FFF-A6E7-4EE0-B31C-443D0BC074C9}"/>
              </a:ext>
            </a:extLst>
          </p:cNvPr>
          <p:cNvCxnSpPr>
            <a:cxnSpLocks/>
          </p:cNvCxnSpPr>
          <p:nvPr/>
        </p:nvCxnSpPr>
        <p:spPr>
          <a:xfrm flipV="1">
            <a:off x="7588001" y="3467430"/>
            <a:ext cx="367654" cy="283014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64012B5-3AA6-4BAA-B6B2-F36DA977F051}"/>
              </a:ext>
            </a:extLst>
          </p:cNvPr>
          <p:cNvCxnSpPr>
            <a:cxnSpLocks/>
          </p:cNvCxnSpPr>
          <p:nvPr/>
        </p:nvCxnSpPr>
        <p:spPr>
          <a:xfrm>
            <a:off x="4290181" y="1651001"/>
            <a:ext cx="304408" cy="342198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B6089B0-0216-4B29-9273-255B9F7B8A24}"/>
              </a:ext>
            </a:extLst>
          </p:cNvPr>
          <p:cNvCxnSpPr>
            <a:cxnSpLocks/>
          </p:cNvCxnSpPr>
          <p:nvPr/>
        </p:nvCxnSpPr>
        <p:spPr>
          <a:xfrm>
            <a:off x="1423493" y="1030971"/>
            <a:ext cx="2811782" cy="328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EF90314-BD48-43C6-8722-B784AE4C1280}"/>
              </a:ext>
            </a:extLst>
          </p:cNvPr>
          <p:cNvCxnSpPr>
            <a:cxnSpLocks/>
          </p:cNvCxnSpPr>
          <p:nvPr/>
        </p:nvCxnSpPr>
        <p:spPr>
          <a:xfrm>
            <a:off x="969679" y="2965188"/>
            <a:ext cx="4750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68A05E7-2AE8-49DB-BF20-C9FE71D028D7}"/>
              </a:ext>
            </a:extLst>
          </p:cNvPr>
          <p:cNvSpPr txBox="1"/>
          <p:nvPr/>
        </p:nvSpPr>
        <p:spPr>
          <a:xfrm>
            <a:off x="840383" y="300716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物理線</a:t>
            </a: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DA005F82-4C1A-4387-931C-1C57ADF1AE6C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flipV="1">
            <a:off x="4320804" y="2081889"/>
            <a:ext cx="228598" cy="1540252"/>
          </a:xfrm>
          <a:prstGeom prst="line">
            <a:avLst/>
          </a:prstGeom>
          <a:ln w="28575">
            <a:solidFill>
              <a:srgbClr val="0070C0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34EC3CB4-C097-4F15-97AA-F1ECDAAE4BF3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flipH="1" flipV="1">
            <a:off x="4677989" y="1943390"/>
            <a:ext cx="5874769" cy="138499"/>
          </a:xfrm>
          <a:prstGeom prst="line">
            <a:avLst/>
          </a:prstGeom>
          <a:ln w="28575">
            <a:solidFill>
              <a:srgbClr val="0070C0"/>
            </a:solidFill>
            <a:prstDash val="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532A78C-EAF5-4749-955E-C36C4CFDDD7D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4662026" y="1920143"/>
            <a:ext cx="2787316" cy="1840498"/>
          </a:xfrm>
          <a:prstGeom prst="line">
            <a:avLst/>
          </a:prstGeom>
          <a:ln w="28575">
            <a:solidFill>
              <a:srgbClr val="0070C0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986E6328-C5B7-409C-96FD-FC40E3478B50}"/>
              </a:ext>
            </a:extLst>
          </p:cNvPr>
          <p:cNvCxnSpPr>
            <a:cxnSpLocks/>
          </p:cNvCxnSpPr>
          <p:nvPr/>
        </p:nvCxnSpPr>
        <p:spPr>
          <a:xfrm flipH="1">
            <a:off x="964313" y="3453314"/>
            <a:ext cx="475416" cy="1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E04FE44-D037-4A9E-BBFA-5F065C318CB3}"/>
              </a:ext>
            </a:extLst>
          </p:cNvPr>
          <p:cNvSpPr txBox="1"/>
          <p:nvPr/>
        </p:nvSpPr>
        <p:spPr>
          <a:xfrm>
            <a:off x="931719" y="3512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無</a:t>
            </a:r>
            <a:r>
              <a:rPr kumimoji="1" lang="ja-JP" altLang="en-US" sz="1400" dirty="0"/>
              <a:t>線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B66230B-CB90-4ECF-9C5D-81A341B9E905}"/>
              </a:ext>
            </a:extLst>
          </p:cNvPr>
          <p:cNvSpPr txBox="1"/>
          <p:nvPr/>
        </p:nvSpPr>
        <p:spPr>
          <a:xfrm>
            <a:off x="3019140" y="2097269"/>
            <a:ext cx="54373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玄関</a:t>
            </a:r>
            <a:endParaRPr kumimoji="1" lang="ja-JP" altLang="en-US" sz="14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F319CDB-FA66-4028-B7DD-2C36FC7346A6}"/>
              </a:ext>
            </a:extLst>
          </p:cNvPr>
          <p:cNvSpPr txBox="1"/>
          <p:nvPr/>
        </p:nvSpPr>
        <p:spPr>
          <a:xfrm>
            <a:off x="4143183" y="4733817"/>
            <a:ext cx="9028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キッチン</a:t>
            </a:r>
            <a:endParaRPr kumimoji="1" lang="ja-JP" altLang="en-US" sz="1400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B2CCB92-388C-47EA-9A95-09A36ACCFA03}"/>
              </a:ext>
            </a:extLst>
          </p:cNvPr>
          <p:cNvSpPr txBox="1"/>
          <p:nvPr/>
        </p:nvSpPr>
        <p:spPr>
          <a:xfrm>
            <a:off x="10209554" y="60559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間取り</a:t>
            </a:r>
            <a:endParaRPr kumimoji="1" lang="ja-JP" altLang="en-US" sz="14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98FB65B-C8A5-46DF-9385-CFC83AE15C90}"/>
              </a:ext>
            </a:extLst>
          </p:cNvPr>
          <p:cNvSpPr/>
          <p:nvPr/>
        </p:nvSpPr>
        <p:spPr>
          <a:xfrm>
            <a:off x="7925211" y="3727141"/>
            <a:ext cx="25717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8ED6BEE-E487-4059-9D63-8F8E1D87F04A}"/>
              </a:ext>
            </a:extLst>
          </p:cNvPr>
          <p:cNvCxnSpPr>
            <a:cxnSpLocks/>
          </p:cNvCxnSpPr>
          <p:nvPr/>
        </p:nvCxnSpPr>
        <p:spPr>
          <a:xfrm>
            <a:off x="7577929" y="3751080"/>
            <a:ext cx="475869" cy="133682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F24EF09-9C06-4692-B006-18AB236CFA3F}"/>
              </a:ext>
            </a:extLst>
          </p:cNvPr>
          <p:cNvSpPr txBox="1"/>
          <p:nvPr/>
        </p:nvSpPr>
        <p:spPr>
          <a:xfrm>
            <a:off x="8220768" y="3709305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LED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4354BBE-A27B-4492-BFA5-D59DAAD43798}"/>
              </a:ext>
            </a:extLst>
          </p:cNvPr>
          <p:cNvSpPr/>
          <p:nvPr/>
        </p:nvSpPr>
        <p:spPr>
          <a:xfrm>
            <a:off x="10532553" y="2394908"/>
            <a:ext cx="25717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BC7C535-0372-4A01-8172-D5BC7D96B8EB}"/>
              </a:ext>
            </a:extLst>
          </p:cNvPr>
          <p:cNvCxnSpPr>
            <a:cxnSpLocks/>
          </p:cNvCxnSpPr>
          <p:nvPr/>
        </p:nvCxnSpPr>
        <p:spPr>
          <a:xfrm flipH="1">
            <a:off x="10661140" y="2052354"/>
            <a:ext cx="1450" cy="553998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0E38EE3-89C8-42C5-BEC4-DCDF0B948F5E}"/>
              </a:ext>
            </a:extLst>
          </p:cNvPr>
          <p:cNvSpPr txBox="1"/>
          <p:nvPr/>
        </p:nvSpPr>
        <p:spPr>
          <a:xfrm>
            <a:off x="9983205" y="2385330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LED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4E970466-5458-4384-B2B0-6949068FE181}"/>
              </a:ext>
            </a:extLst>
          </p:cNvPr>
          <p:cNvSpPr/>
          <p:nvPr/>
        </p:nvSpPr>
        <p:spPr>
          <a:xfrm>
            <a:off x="4659285" y="3645388"/>
            <a:ext cx="25717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9EB836BA-0D17-4406-BD6E-C703B14B0931}"/>
              </a:ext>
            </a:extLst>
          </p:cNvPr>
          <p:cNvCxnSpPr>
            <a:cxnSpLocks/>
          </p:cNvCxnSpPr>
          <p:nvPr/>
        </p:nvCxnSpPr>
        <p:spPr>
          <a:xfrm>
            <a:off x="4273867" y="3754051"/>
            <a:ext cx="604994" cy="29664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10B5186-4186-4BCC-80D2-C0FA22028FDE}"/>
              </a:ext>
            </a:extLst>
          </p:cNvPr>
          <p:cNvSpPr txBox="1"/>
          <p:nvPr/>
        </p:nvSpPr>
        <p:spPr>
          <a:xfrm>
            <a:off x="4938022" y="3614610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LED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3DE0F71-C4D0-4B56-A792-A6CA399198E8}"/>
              </a:ext>
            </a:extLst>
          </p:cNvPr>
          <p:cNvSpPr/>
          <p:nvPr/>
        </p:nvSpPr>
        <p:spPr>
          <a:xfrm>
            <a:off x="550679" y="4171000"/>
            <a:ext cx="25717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14A3EC7-72C4-4396-B572-3D772D22CCCD}"/>
              </a:ext>
            </a:extLst>
          </p:cNvPr>
          <p:cNvSpPr/>
          <p:nvPr/>
        </p:nvSpPr>
        <p:spPr>
          <a:xfrm>
            <a:off x="553993" y="4766496"/>
            <a:ext cx="25717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ADB795F-4263-4F18-A616-AD502253597F}"/>
              </a:ext>
            </a:extLst>
          </p:cNvPr>
          <p:cNvSpPr/>
          <p:nvPr/>
        </p:nvSpPr>
        <p:spPr>
          <a:xfrm>
            <a:off x="553993" y="5406470"/>
            <a:ext cx="257175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29AE827-5CF0-4E61-8281-95C3116C5CFA}"/>
              </a:ext>
            </a:extLst>
          </p:cNvPr>
          <p:cNvSpPr txBox="1"/>
          <p:nvPr/>
        </p:nvSpPr>
        <p:spPr>
          <a:xfrm>
            <a:off x="861012" y="41726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デバイス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459B850-E339-4089-B9C3-D2B6BC9CCC05}"/>
              </a:ext>
            </a:extLst>
          </p:cNvPr>
          <p:cNvSpPr txBox="1"/>
          <p:nvPr/>
        </p:nvSpPr>
        <p:spPr>
          <a:xfrm>
            <a:off x="939755" y="4726292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LED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E66A9E4-28E2-4751-A291-9849C0EE4C67}"/>
              </a:ext>
            </a:extLst>
          </p:cNvPr>
          <p:cNvSpPr txBox="1"/>
          <p:nvPr/>
        </p:nvSpPr>
        <p:spPr>
          <a:xfrm>
            <a:off x="966379" y="539463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ブザー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A99C70B-4147-4F04-B283-D934A1F70BD1}"/>
              </a:ext>
            </a:extLst>
          </p:cNvPr>
          <p:cNvSpPr/>
          <p:nvPr/>
        </p:nvSpPr>
        <p:spPr>
          <a:xfrm>
            <a:off x="4104991" y="2068053"/>
            <a:ext cx="25717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7C181E4F-567B-449C-ACAD-3467AB15B22B}"/>
              </a:ext>
            </a:extLst>
          </p:cNvPr>
          <p:cNvCxnSpPr>
            <a:cxnSpLocks/>
          </p:cNvCxnSpPr>
          <p:nvPr/>
        </p:nvCxnSpPr>
        <p:spPr>
          <a:xfrm flipH="1">
            <a:off x="4233578" y="1949979"/>
            <a:ext cx="326374" cy="275695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8FBEDA4-6ECD-47ED-924B-4CD6570DF75E}"/>
              </a:ext>
            </a:extLst>
          </p:cNvPr>
          <p:cNvSpPr txBox="1"/>
          <p:nvPr/>
        </p:nvSpPr>
        <p:spPr>
          <a:xfrm>
            <a:off x="3659402" y="2347348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393369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90A90A4-A971-489C-B35B-397AC34E2B92}"/>
              </a:ext>
            </a:extLst>
          </p:cNvPr>
          <p:cNvCxnSpPr>
            <a:cxnSpLocks/>
          </p:cNvCxnSpPr>
          <p:nvPr/>
        </p:nvCxnSpPr>
        <p:spPr>
          <a:xfrm>
            <a:off x="2705100" y="3627345"/>
            <a:ext cx="1784398" cy="0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6FBAF6C-5092-4DC5-98B9-8C1D0229E4AF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5105113" y="1872555"/>
            <a:ext cx="2079576" cy="1395854"/>
          </a:xfrm>
          <a:prstGeom prst="line">
            <a:avLst/>
          </a:prstGeom>
          <a:ln w="28575">
            <a:solidFill>
              <a:srgbClr val="0070C0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4152E4E-2792-45C8-882B-CE39845CD489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5188031" y="3407853"/>
            <a:ext cx="2003140" cy="11156"/>
          </a:xfrm>
          <a:prstGeom prst="line">
            <a:avLst/>
          </a:prstGeom>
          <a:ln w="28575">
            <a:solidFill>
              <a:srgbClr val="0070C0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AD66AD8-E78E-4601-AEC8-2883AE60BF64}"/>
              </a:ext>
            </a:extLst>
          </p:cNvPr>
          <p:cNvCxnSpPr>
            <a:cxnSpLocks/>
          </p:cNvCxnSpPr>
          <p:nvPr/>
        </p:nvCxnSpPr>
        <p:spPr>
          <a:xfrm flipH="1" flipV="1">
            <a:off x="5104286" y="3581248"/>
            <a:ext cx="2112188" cy="1392784"/>
          </a:xfrm>
          <a:prstGeom prst="line">
            <a:avLst/>
          </a:prstGeom>
          <a:ln w="28575">
            <a:solidFill>
              <a:srgbClr val="0070C0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C9E6D10-882D-4F3F-9AF9-2C65019F5C65}"/>
              </a:ext>
            </a:extLst>
          </p:cNvPr>
          <p:cNvSpPr txBox="1"/>
          <p:nvPr/>
        </p:nvSpPr>
        <p:spPr>
          <a:xfrm>
            <a:off x="1399496" y="263215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インターホン親機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A106B67-0130-4A99-9A1F-9A8947B36C78}"/>
              </a:ext>
            </a:extLst>
          </p:cNvPr>
          <p:cNvSpPr txBox="1"/>
          <p:nvPr/>
        </p:nvSpPr>
        <p:spPr>
          <a:xfrm>
            <a:off x="3313899" y="37025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インターホン子機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押下判定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348B5BD-4F9A-4E2D-A928-806057379784}"/>
              </a:ext>
            </a:extLst>
          </p:cNvPr>
          <p:cNvSpPr txBox="1"/>
          <p:nvPr/>
        </p:nvSpPr>
        <p:spPr>
          <a:xfrm>
            <a:off x="3424123" y="267933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デバイス親機</a:t>
            </a:r>
            <a:endParaRPr kumimoji="1" lang="en-US" altLang="ja-JP" sz="1400" dirty="0"/>
          </a:p>
          <a:p>
            <a:pPr algn="ctr"/>
            <a:r>
              <a:rPr kumimoji="1" lang="en-US" altLang="ja-JP" sz="1400" dirty="0"/>
              <a:t>(192.168.1.1)</a:t>
            </a:r>
            <a:endParaRPr kumimoji="1" lang="ja-JP" altLang="en-US" sz="1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31BB040-3A41-4A5C-A511-BF40F89CA5BA}"/>
              </a:ext>
            </a:extLst>
          </p:cNvPr>
          <p:cNvSpPr txBox="1"/>
          <p:nvPr/>
        </p:nvSpPr>
        <p:spPr>
          <a:xfrm>
            <a:off x="6810129" y="1105132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デバイス子機</a:t>
            </a:r>
            <a:r>
              <a:rPr kumimoji="1" lang="en-US" altLang="ja-JP" sz="1400" dirty="0"/>
              <a:t>1</a:t>
            </a:r>
          </a:p>
          <a:p>
            <a:pPr algn="ctr"/>
            <a:r>
              <a:rPr kumimoji="1" lang="en-US" altLang="ja-JP" sz="1400" dirty="0"/>
              <a:t>(192.168.1.2)</a:t>
            </a:r>
            <a:endParaRPr kumimoji="1" lang="ja-JP" altLang="en-US" sz="1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C577E62-30AC-4C55-A8D6-E27A13ABF9A3}"/>
              </a:ext>
            </a:extLst>
          </p:cNvPr>
          <p:cNvSpPr txBox="1"/>
          <p:nvPr/>
        </p:nvSpPr>
        <p:spPr>
          <a:xfrm>
            <a:off x="6810129" y="2645570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デバイス子機</a:t>
            </a:r>
            <a:r>
              <a:rPr kumimoji="1" lang="en-US" altLang="ja-JP" sz="1400" dirty="0"/>
              <a:t>2</a:t>
            </a:r>
          </a:p>
          <a:p>
            <a:pPr algn="ctr"/>
            <a:r>
              <a:rPr kumimoji="1" lang="en-US" altLang="ja-JP" sz="1400" dirty="0"/>
              <a:t>(192.168.1.3)</a:t>
            </a:r>
            <a:endParaRPr kumimoji="1" lang="ja-JP" altLang="en-US" sz="14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3426DFC-257A-4219-B4A0-C93935924542}"/>
              </a:ext>
            </a:extLst>
          </p:cNvPr>
          <p:cNvSpPr txBox="1"/>
          <p:nvPr/>
        </p:nvSpPr>
        <p:spPr>
          <a:xfrm>
            <a:off x="6815395" y="4233373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デバイス子機</a:t>
            </a:r>
            <a:r>
              <a:rPr kumimoji="1" lang="en-US" altLang="ja-JP" sz="1400" dirty="0"/>
              <a:t>3</a:t>
            </a:r>
          </a:p>
          <a:p>
            <a:pPr algn="ctr"/>
            <a:r>
              <a:rPr kumimoji="1" lang="en-US" altLang="ja-JP" sz="1400" dirty="0"/>
              <a:t>(192.168.1.4)</a:t>
            </a:r>
            <a:endParaRPr kumimoji="1" lang="ja-JP" altLang="en-US" sz="1400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E4EE8CB-047B-4864-865B-E1E523893233}"/>
              </a:ext>
            </a:extLst>
          </p:cNvPr>
          <p:cNvCxnSpPr>
            <a:cxnSpLocks/>
            <a:stCxn id="44" idx="3"/>
            <a:endCxn id="61" idx="1"/>
          </p:cNvCxnSpPr>
          <p:nvPr/>
        </p:nvCxnSpPr>
        <p:spPr>
          <a:xfrm flipV="1">
            <a:off x="7801074" y="1087589"/>
            <a:ext cx="1411392" cy="784966"/>
          </a:xfrm>
          <a:prstGeom prst="line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0DED6C1-2FC5-4027-AF97-33EEE059F9F6}"/>
              </a:ext>
            </a:extLst>
          </p:cNvPr>
          <p:cNvSpPr txBox="1"/>
          <p:nvPr/>
        </p:nvSpPr>
        <p:spPr>
          <a:xfrm>
            <a:off x="3467777" y="47830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物理線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EF5A03D-8552-417B-BDA0-DAE436C115EB}"/>
              </a:ext>
            </a:extLst>
          </p:cNvPr>
          <p:cNvCxnSpPr>
            <a:cxnSpLocks/>
          </p:cNvCxnSpPr>
          <p:nvPr/>
        </p:nvCxnSpPr>
        <p:spPr>
          <a:xfrm flipH="1">
            <a:off x="3598734" y="5315796"/>
            <a:ext cx="475416" cy="1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E9C5A0E-B572-4516-8A18-5CDAD4A2319C}"/>
              </a:ext>
            </a:extLst>
          </p:cNvPr>
          <p:cNvSpPr txBox="1"/>
          <p:nvPr/>
        </p:nvSpPr>
        <p:spPr>
          <a:xfrm>
            <a:off x="3564572" y="539358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dirty="0"/>
              <a:t>無</a:t>
            </a:r>
            <a:r>
              <a:rPr kumimoji="1" lang="ja-JP" altLang="en-US" sz="1400" dirty="0"/>
              <a:t>線</a:t>
            </a:r>
            <a:endParaRPr kumimoji="1" lang="en-US" altLang="ja-JP" sz="1400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F482C1DF-5850-4BAA-9FA4-75D58B314475}"/>
              </a:ext>
            </a:extLst>
          </p:cNvPr>
          <p:cNvCxnSpPr>
            <a:cxnSpLocks/>
          </p:cNvCxnSpPr>
          <p:nvPr/>
        </p:nvCxnSpPr>
        <p:spPr>
          <a:xfrm>
            <a:off x="2705100" y="3236637"/>
            <a:ext cx="1784398" cy="0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2BB64A2-DC4E-4E31-B019-8051FD4FE50F}"/>
              </a:ext>
            </a:extLst>
          </p:cNvPr>
          <p:cNvCxnSpPr>
            <a:cxnSpLocks/>
          </p:cNvCxnSpPr>
          <p:nvPr/>
        </p:nvCxnSpPr>
        <p:spPr>
          <a:xfrm>
            <a:off x="2714424" y="3236637"/>
            <a:ext cx="0" cy="109855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5138F35-151D-4514-A2D3-BF6B06681B1F}"/>
              </a:ext>
            </a:extLst>
          </p:cNvPr>
          <p:cNvCxnSpPr>
            <a:cxnSpLocks/>
          </p:cNvCxnSpPr>
          <p:nvPr/>
        </p:nvCxnSpPr>
        <p:spPr>
          <a:xfrm>
            <a:off x="2714424" y="3485884"/>
            <a:ext cx="0" cy="139197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EC05C27-5892-40DA-8F3A-A71BE9B494BE}"/>
              </a:ext>
            </a:extLst>
          </p:cNvPr>
          <p:cNvCxnSpPr>
            <a:cxnSpLocks/>
          </p:cNvCxnSpPr>
          <p:nvPr/>
        </p:nvCxnSpPr>
        <p:spPr>
          <a:xfrm>
            <a:off x="2611538" y="3346492"/>
            <a:ext cx="102886" cy="149453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FF45349-B06D-4896-9B30-DF4B5C5930C0}"/>
              </a:ext>
            </a:extLst>
          </p:cNvPr>
          <p:cNvSpPr txBox="1"/>
          <p:nvPr/>
        </p:nvSpPr>
        <p:spPr>
          <a:xfrm>
            <a:off x="1547858" y="39206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インターホン子機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押下時に</a:t>
            </a:r>
            <a:r>
              <a:rPr kumimoji="1" lang="en-US" altLang="ja-JP" sz="1400" dirty="0"/>
              <a:t>ON</a:t>
            </a:r>
            <a:endParaRPr kumimoji="1" lang="ja-JP" altLang="en-US" sz="1400" dirty="0"/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0696C435-906C-4698-8845-D4F561E55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66" y="752924"/>
            <a:ext cx="669330" cy="669330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73E92CFF-1353-4357-A550-0202A43F7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66" y="2164203"/>
            <a:ext cx="669330" cy="669330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55500FDA-360F-4531-9F1B-F1B954715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66" y="3089200"/>
            <a:ext cx="669330" cy="669330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11A5DB94-CE0D-4756-AB55-5743C5DAE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66" y="4647078"/>
            <a:ext cx="669330" cy="669330"/>
          </a:xfrm>
          <a:prstGeom prst="rect">
            <a:avLst/>
          </a:prstGeom>
        </p:spPr>
      </p:pic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5225CA4C-A8FB-4695-9811-EB99B78C3370}"/>
              </a:ext>
            </a:extLst>
          </p:cNvPr>
          <p:cNvCxnSpPr>
            <a:cxnSpLocks/>
            <a:stCxn id="44" idx="3"/>
            <a:endCxn id="63" idx="1"/>
          </p:cNvCxnSpPr>
          <p:nvPr/>
        </p:nvCxnSpPr>
        <p:spPr>
          <a:xfrm>
            <a:off x="7801074" y="1872555"/>
            <a:ext cx="1411392" cy="626313"/>
          </a:xfrm>
          <a:prstGeom prst="line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A3E1EB93-6C6A-4119-89BC-9C4F0D6C8E40}"/>
              </a:ext>
            </a:extLst>
          </p:cNvPr>
          <p:cNvCxnSpPr>
            <a:cxnSpLocks/>
            <a:stCxn id="47" idx="3"/>
            <a:endCxn id="64" idx="1"/>
          </p:cNvCxnSpPr>
          <p:nvPr/>
        </p:nvCxnSpPr>
        <p:spPr>
          <a:xfrm>
            <a:off x="7807556" y="3419009"/>
            <a:ext cx="1404910" cy="4856"/>
          </a:xfrm>
          <a:prstGeom prst="line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140D3615-8235-46DF-9B46-D80826A1B39D}"/>
              </a:ext>
            </a:extLst>
          </p:cNvPr>
          <p:cNvCxnSpPr>
            <a:cxnSpLocks/>
            <a:stCxn id="50" idx="3"/>
            <a:endCxn id="65" idx="1"/>
          </p:cNvCxnSpPr>
          <p:nvPr/>
        </p:nvCxnSpPr>
        <p:spPr>
          <a:xfrm flipV="1">
            <a:off x="7833707" y="4981743"/>
            <a:ext cx="1378759" cy="9988"/>
          </a:xfrm>
          <a:prstGeom prst="line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E2BB12B-EE7B-4072-BE89-041C517AD573}"/>
              </a:ext>
            </a:extLst>
          </p:cNvPr>
          <p:cNvSpPr txBox="1"/>
          <p:nvPr/>
        </p:nvSpPr>
        <p:spPr>
          <a:xfrm>
            <a:off x="8479783" y="69540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dirty="0"/>
              <a:t>鳴動処理</a:t>
            </a:r>
            <a:endParaRPr lang="en-US" altLang="ja-JP" sz="1400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5B4DB625-950D-4C1A-8632-17C51A16432D}"/>
              </a:ext>
            </a:extLst>
          </p:cNvPr>
          <p:cNvSpPr txBox="1"/>
          <p:nvPr/>
        </p:nvSpPr>
        <p:spPr>
          <a:xfrm>
            <a:off x="8479784" y="18988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点灯処理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87C54F56-DBBF-438F-98D7-20C5C2E7C277}"/>
              </a:ext>
            </a:extLst>
          </p:cNvPr>
          <p:cNvSpPr txBox="1"/>
          <p:nvPr/>
        </p:nvSpPr>
        <p:spPr>
          <a:xfrm>
            <a:off x="8482224" y="2849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点灯処理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1724D875-E312-47C4-85FF-3B96DF8083AE}"/>
              </a:ext>
            </a:extLst>
          </p:cNvPr>
          <p:cNvSpPr txBox="1"/>
          <p:nvPr/>
        </p:nvSpPr>
        <p:spPr>
          <a:xfrm>
            <a:off x="8503885" y="444881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点灯処理</a:t>
            </a:r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70FE1145-AFD7-4950-B4F0-22DD84A8A06B}"/>
              </a:ext>
            </a:extLst>
          </p:cNvPr>
          <p:cNvCxnSpPr>
            <a:cxnSpLocks/>
          </p:cNvCxnSpPr>
          <p:nvPr/>
        </p:nvCxnSpPr>
        <p:spPr>
          <a:xfrm>
            <a:off x="3560277" y="4707894"/>
            <a:ext cx="540495" cy="0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4BB0014E-6A9B-4573-A988-DD274DD70B46}"/>
              </a:ext>
            </a:extLst>
          </p:cNvPr>
          <p:cNvSpPr txBox="1"/>
          <p:nvPr/>
        </p:nvSpPr>
        <p:spPr>
          <a:xfrm>
            <a:off x="5403397" y="3136612"/>
            <a:ext cx="176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400" dirty="0"/>
              <a:t>点灯リクエスト</a:t>
            </a:r>
            <a:endParaRPr kumimoji="1" lang="en-US" altLang="ja-JP" sz="1400" dirty="0"/>
          </a:p>
          <a:p>
            <a:pPr algn="ctr"/>
            <a:endParaRPr kumimoji="1" lang="en-US" altLang="ja-JP" sz="4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FF168292-9CA9-4127-B5B2-D8F76F0C6A89}"/>
              </a:ext>
            </a:extLst>
          </p:cNvPr>
          <p:cNvSpPr txBox="1"/>
          <p:nvPr/>
        </p:nvSpPr>
        <p:spPr>
          <a:xfrm>
            <a:off x="9887479" y="9337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ブザー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B6FC99B7-906C-4A91-98DB-D4DA346FCAAE}"/>
              </a:ext>
            </a:extLst>
          </p:cNvPr>
          <p:cNvSpPr txBox="1"/>
          <p:nvPr/>
        </p:nvSpPr>
        <p:spPr>
          <a:xfrm>
            <a:off x="9927977" y="2344979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LED</a:t>
            </a:r>
            <a:endParaRPr kumimoji="1" lang="ja-JP" altLang="en-US" sz="1400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664BC982-BC07-4C78-9A74-08319C4D192C}"/>
              </a:ext>
            </a:extLst>
          </p:cNvPr>
          <p:cNvSpPr txBox="1"/>
          <p:nvPr/>
        </p:nvSpPr>
        <p:spPr>
          <a:xfrm>
            <a:off x="9927977" y="3290497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LED</a:t>
            </a:r>
            <a:endParaRPr kumimoji="1" lang="ja-JP" altLang="en-US" sz="1400" dirty="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275EE7E-1610-4170-9F77-4368FB59BD1E}"/>
              </a:ext>
            </a:extLst>
          </p:cNvPr>
          <p:cNvSpPr txBox="1"/>
          <p:nvPr/>
        </p:nvSpPr>
        <p:spPr>
          <a:xfrm>
            <a:off x="9927977" y="4827854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LED</a:t>
            </a:r>
            <a:endParaRPr kumimoji="1" lang="ja-JP" altLang="en-US" sz="1400" dirty="0"/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CB793A93-D721-4D2C-9EB7-03A180AC0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689" y="1533034"/>
            <a:ext cx="616385" cy="679042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649B0B5E-FCF5-48C1-977C-33E5B7E62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171" y="3079488"/>
            <a:ext cx="616385" cy="679042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C7F07CC7-4084-47BB-BFD9-8146B67D5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322" y="4652210"/>
            <a:ext cx="616385" cy="679042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6CD0D370-481C-4995-B8A5-D29A3A0CC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498" y="3067875"/>
            <a:ext cx="616385" cy="679042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FDD371A0-0732-49CF-9010-404AD17E38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19" y="2981400"/>
            <a:ext cx="587513" cy="918217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6EFAE0-BA67-4A14-909B-EBC8211737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2" y="4433102"/>
            <a:ext cx="765443" cy="1097280"/>
          </a:xfrm>
          <a:prstGeom prst="rect">
            <a:avLst/>
          </a:prstGeom>
        </p:spPr>
      </p:pic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21F7B04-459E-4E8C-BCCE-FAC5A2B89B7D}"/>
              </a:ext>
            </a:extLst>
          </p:cNvPr>
          <p:cNvCxnSpPr>
            <a:cxnSpLocks/>
            <a:stCxn id="38" idx="0"/>
            <a:endCxn id="34" idx="1"/>
          </p:cNvCxnSpPr>
          <p:nvPr/>
        </p:nvCxnSpPr>
        <p:spPr>
          <a:xfrm flipV="1">
            <a:off x="1205414" y="3440509"/>
            <a:ext cx="710805" cy="992593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A52C1F9-1871-4C3B-9F75-272BFFCBF791}"/>
              </a:ext>
            </a:extLst>
          </p:cNvPr>
          <p:cNvSpPr txBox="1"/>
          <p:nvPr/>
        </p:nvSpPr>
        <p:spPr>
          <a:xfrm>
            <a:off x="394934" y="564028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インターホン子機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E6F6C1D-D1AB-4A2C-A021-EC572A6CE835}"/>
              </a:ext>
            </a:extLst>
          </p:cNvPr>
          <p:cNvSpPr/>
          <p:nvPr/>
        </p:nvSpPr>
        <p:spPr>
          <a:xfrm>
            <a:off x="3202265" y="470264"/>
            <a:ext cx="7681436" cy="545403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86380CB-7D63-4747-ABC2-177C954D2496}"/>
              </a:ext>
            </a:extLst>
          </p:cNvPr>
          <p:cNvSpPr txBox="1"/>
          <p:nvPr/>
        </p:nvSpPr>
        <p:spPr>
          <a:xfrm>
            <a:off x="3305390" y="59903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 dirty="0"/>
              <a:t>ピンポンフラッシュ</a:t>
            </a:r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4CC38EA1-36BC-4E38-90A8-C2C4A27EE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025" y="1840760"/>
            <a:ext cx="669330" cy="669330"/>
          </a:xfrm>
          <a:prstGeom prst="rect">
            <a:avLst/>
          </a:prstGeom>
        </p:spPr>
      </p:pic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1B73068-E738-47EF-924C-D6F84C8EA9F8}"/>
              </a:ext>
            </a:extLst>
          </p:cNvPr>
          <p:cNvCxnSpPr>
            <a:cxnSpLocks/>
            <a:stCxn id="53" idx="0"/>
            <a:endCxn id="49" idx="2"/>
          </p:cNvCxnSpPr>
          <p:nvPr/>
        </p:nvCxnSpPr>
        <p:spPr>
          <a:xfrm flipH="1" flipV="1">
            <a:off x="4797690" y="2510090"/>
            <a:ext cx="1" cy="557785"/>
          </a:xfrm>
          <a:prstGeom prst="line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D672823-B12B-442E-9DD3-6141A0E905DD}"/>
              </a:ext>
            </a:extLst>
          </p:cNvPr>
          <p:cNvSpPr txBox="1"/>
          <p:nvPr/>
        </p:nvSpPr>
        <p:spPr>
          <a:xfrm>
            <a:off x="4799284" y="2452189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点灯処理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09A67D7-A0C3-4CAE-9A46-F89D891425C0}"/>
              </a:ext>
            </a:extLst>
          </p:cNvPr>
          <p:cNvSpPr txBox="1"/>
          <p:nvPr/>
        </p:nvSpPr>
        <p:spPr>
          <a:xfrm>
            <a:off x="4971191" y="1753912"/>
            <a:ext cx="535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LED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5862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ワイド画面</PresentationFormat>
  <Paragraphs>47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2021-10-30T14:19:20Z</dcterms:created>
  <dcterms:modified xsi:type="dcterms:W3CDTF">2021-11-14T13:26:17Z</dcterms:modified>
</cp:coreProperties>
</file>