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79C9-45DD-F14A-8A51-3A5B9D11A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496C5-9B7C-6D4B-8D65-FCAE99EDF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8A656-9144-C144-A3F1-62D8622B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2D4F-9ABC-7A4F-8337-668300ADEB0A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B29A-DC29-CF44-9713-EA19B3DD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1ABFF-C708-A94E-B63B-32672C2F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16E-F924-F84D-B7D1-D8AC49F0D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04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5EB8-4DBA-E449-84E7-549D108F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12159-7BE8-BE44-9D0C-9F35F8878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3BC8F-F151-C74F-B2C3-D0A7964B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2D4F-9ABC-7A4F-8337-668300ADEB0A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99164-7DB5-624F-A7D7-F86C0FAF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FADFA-58AB-7745-9AB3-EBB441FE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16E-F924-F84D-B7D1-D8AC49F0D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49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2B275-6718-1C42-B4F5-E0D55A95F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7B16C-9A0A-D247-B3CF-EED004E06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D39C4-D792-7349-A336-D84F6CD7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2D4F-9ABC-7A4F-8337-668300ADEB0A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AF57A-23EA-C942-B50A-24078E91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0945C-94B4-D046-9063-BB82EFF6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16E-F924-F84D-B7D1-D8AC49F0D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05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94C0-6CA1-B24F-8E04-993001B5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FA63-51B9-E64B-936B-700151C7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EAF2C-C089-7843-82AF-33925B5F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2D4F-9ABC-7A4F-8337-668300ADEB0A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1C3D1-AA48-BA42-AD3F-249B0A4A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398CA-EA9A-3847-810F-0B2425FC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16E-F924-F84D-B7D1-D8AC49F0D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34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AF23-00C5-4C4E-832B-C5E0CB76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7B783-E430-7948-925D-94F1D2222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009B5-05B9-6A4A-8937-E8D0CDEB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2D4F-9ABC-7A4F-8337-668300ADEB0A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D6AB-77B4-D34D-8991-51B89193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4898-F09E-0A42-BBD4-EEC119E3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16E-F924-F84D-B7D1-D8AC49F0D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50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2748-387B-534A-B8D1-BB79CB37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814A-A0A7-E447-AE0B-0948224E9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1E088-718C-7640-8CCC-766E37D4F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80D60-8B33-6E4B-AD68-D132168C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2D4F-9ABC-7A4F-8337-668300ADEB0A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57000-3D9B-FD49-8DC7-8C6CFB54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A5D6D-5A9D-4D47-8057-A3AB2786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16E-F924-F84D-B7D1-D8AC49F0D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02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F576-A44E-E046-95BB-93903EEB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B25ED-CB1B-C54F-883B-53C2BE5A2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52FF2-4809-814F-899E-BDE66480B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6DCCB-C7D4-4B46-BA26-6E911122B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F4284-A40C-F846-A33D-AC7E97453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50D6A-9355-7C4F-B579-ECC889BC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2D4F-9ABC-7A4F-8337-668300ADEB0A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2CAC1-E6B5-AA41-8B47-EC754F68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D6351-3302-464D-811A-AC5B5195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16E-F924-F84D-B7D1-D8AC49F0D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0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476A-5037-C745-82CA-57FDB73D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92703-3036-2A43-916E-AD6720E3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2D4F-9ABC-7A4F-8337-668300ADEB0A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E575F-CB94-804C-B7A3-1681D3D6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5A047-B895-C247-800F-CCB13E1F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16E-F924-F84D-B7D1-D8AC49F0D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54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AC6B6-067C-374F-A178-A7C77C13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2D4F-9ABC-7A4F-8337-668300ADEB0A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93A7B-51BF-914A-87E7-86D5B360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27EAD-59DE-E74F-B4AF-AC0C640B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16E-F924-F84D-B7D1-D8AC49F0D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7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11DE-EE68-F143-ADE1-D9F440EA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FFDF-70B9-F546-AD39-2D16633E9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E821E-1B52-5B4A-93FF-91C65EDE9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8C9BB-D488-E947-ABBE-B50DEE68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2D4F-9ABC-7A4F-8337-668300ADEB0A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E275D-FAF5-C943-9960-EC295468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9C621-8E77-484F-8896-41D5424A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16E-F924-F84D-B7D1-D8AC49F0D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11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FC55-A886-A043-80E3-A4E973F9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6ACF4-07A8-4C4B-9181-858EAED2D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E19F6-B454-6D4E-BADC-E3CC54BD0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23AD5-557D-A545-90AA-7261D645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2D4F-9ABC-7A4F-8337-668300ADEB0A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C4335-0A4F-884D-B7D7-A7A38C87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D001C-352E-CD4A-8206-BD2F2ACD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16E-F924-F84D-B7D1-D8AC49F0D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0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BD1C4-DF7C-7C46-B442-9011D6F3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FF29D-C6CB-AB44-A919-3E46BEE0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D0337-7981-8A45-9BCC-2C0C6B1A4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62D4F-9ABC-7A4F-8337-668300ADEB0A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F912-21BF-A549-AAAE-04441A638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0AB02-F2BE-1F4B-97D3-04FBD397C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8C16E-F924-F84D-B7D1-D8AC49F0D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9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6BED-904A-6244-9CAC-E1F3D69E8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Lucida Calligraphy" panose="03010101010101010101" pitchFamily="66" charset="77"/>
              </a:rPr>
              <a:t>Rolling Piano</a:t>
            </a:r>
            <a:endParaRPr kumimoji="1" lang="ja-JP" altLang="en-US">
              <a:latin typeface="Lucida Calligraphy" panose="03010101010101010101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F97C6-AB1D-5C4E-BDCB-07C76B770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6812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Ryogo Ishino (71840638)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14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6C87-F9D0-BF41-A273-AC25458E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 Made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58BA6-5ADF-8145-9BBA-CF87F790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1488"/>
            <a:ext cx="10515600" cy="1546225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A device that plays piano not by pressing the keyboard but by rolling the device itself.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357368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0FE0-37BC-B046-A97F-A0782DFC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 Used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56CFF-D9F4-5C43-A3E6-D8AF2459E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Arduino Nano</a:t>
            </a:r>
          </a:p>
          <a:p>
            <a:r>
              <a:rPr kumimoji="1" lang="en-US" altLang="ja-JP" dirty="0"/>
              <a:t>ADXL345 (accelerometer)</a:t>
            </a:r>
          </a:p>
          <a:p>
            <a:r>
              <a:rPr kumimoji="1" lang="en-US" altLang="ja-JP" dirty="0"/>
              <a:t>Max/MSP (a visual programming language for music and multimedia)</a:t>
            </a:r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E45C4-C680-274E-8BAB-EF641D49B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26343"/>
            <a:ext cx="3562093" cy="1994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1A3C1-5910-BA41-9B6F-A5A19BE3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511" y="3926343"/>
            <a:ext cx="3433257" cy="1944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DBD8D-07F3-4E44-9A59-42A9114E0553}"/>
              </a:ext>
            </a:extLst>
          </p:cNvPr>
          <p:cNvSpPr txBox="1"/>
          <p:nvPr/>
        </p:nvSpPr>
        <p:spPr>
          <a:xfrm>
            <a:off x="5184438" y="4138899"/>
            <a:ext cx="1633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/>
              <a:t>➡︎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0D52D-C43C-CA4C-B366-13194D850A6C}"/>
              </a:ext>
            </a:extLst>
          </p:cNvPr>
          <p:cNvSpPr txBox="1"/>
          <p:nvPr/>
        </p:nvSpPr>
        <p:spPr>
          <a:xfrm>
            <a:off x="4743097" y="3926343"/>
            <a:ext cx="2467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Serial Communication</a:t>
            </a:r>
            <a:endParaRPr kumimoji="1" lang="ja-JP" alt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4F58C-EC8B-0048-B57A-F17215169E8C}"/>
              </a:ext>
            </a:extLst>
          </p:cNvPr>
          <p:cNvSpPr txBox="1"/>
          <p:nvPr/>
        </p:nvSpPr>
        <p:spPr>
          <a:xfrm>
            <a:off x="5324197" y="5501464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Acceleration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2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F8510C-7A41-AF48-ADFC-F385836D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57" y="0"/>
            <a:ext cx="9798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5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8C8805-60E3-7344-87CD-91750E88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600" y="0"/>
            <a:ext cx="627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8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408022-6729-DC48-8D4E-A24310110836}"/>
              </a:ext>
            </a:extLst>
          </p:cNvPr>
          <p:cNvSpPr txBox="1"/>
          <p:nvPr/>
        </p:nvSpPr>
        <p:spPr>
          <a:xfrm>
            <a:off x="3314699" y="957263"/>
            <a:ext cx="60293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/>
              <a:t>X axis </a:t>
            </a:r>
            <a:r>
              <a:rPr kumimoji="1" lang="ja-JP" altLang="en-US" sz="6000"/>
              <a:t>→ </a:t>
            </a:r>
            <a:r>
              <a:rPr kumimoji="1" lang="en-US" altLang="ja-JP" sz="6000" dirty="0"/>
              <a:t>Pitch</a:t>
            </a:r>
          </a:p>
          <a:p>
            <a:endParaRPr kumimoji="1" lang="en-US" altLang="ja-JP" sz="6000" dirty="0"/>
          </a:p>
          <a:p>
            <a:r>
              <a:rPr kumimoji="1" lang="en-US" altLang="ja-JP" sz="6000" dirty="0"/>
              <a:t>Y axis →</a:t>
            </a:r>
            <a:r>
              <a:rPr kumimoji="1" lang="ja-JP" altLang="en-US" sz="6000"/>
              <a:t> </a:t>
            </a:r>
            <a:r>
              <a:rPr kumimoji="1" lang="en-US" altLang="ja-JP" sz="6000" dirty="0"/>
              <a:t>Velocity</a:t>
            </a:r>
          </a:p>
          <a:p>
            <a:endParaRPr kumimoji="1" lang="en-US" altLang="ja-JP" sz="6000" dirty="0"/>
          </a:p>
          <a:p>
            <a:r>
              <a:rPr kumimoji="1" lang="en-US" altLang="ja-JP" sz="6000" dirty="0"/>
              <a:t>Z axis → Duration 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311864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743CF-143A-864F-AC50-EDBBD54361EA}"/>
              </a:ext>
            </a:extLst>
          </p:cNvPr>
          <p:cNvSpPr txBox="1"/>
          <p:nvPr/>
        </p:nvSpPr>
        <p:spPr>
          <a:xfrm>
            <a:off x="3500438" y="2457450"/>
            <a:ext cx="5210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/>
              <a:t>Let’s play!</a:t>
            </a:r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315177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68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游ゴシック</vt:lpstr>
      <vt:lpstr>游ゴシック Light</vt:lpstr>
      <vt:lpstr>Arial</vt:lpstr>
      <vt:lpstr>Calibri</vt:lpstr>
      <vt:lpstr>Calibri Light</vt:lpstr>
      <vt:lpstr>Lucida Calligraphy</vt:lpstr>
      <vt:lpstr>Office Theme</vt:lpstr>
      <vt:lpstr>Rolling Piano</vt:lpstr>
      <vt:lpstr>What I Made</vt:lpstr>
      <vt:lpstr>What I Used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Rolling Piano</dc:title>
  <dc:creator>Microsoft Office ユーザー</dc:creator>
  <cp:lastModifiedBy>Microsoft Office ユーザー</cp:lastModifiedBy>
  <cp:revision>5</cp:revision>
  <dcterms:created xsi:type="dcterms:W3CDTF">2020-01-13T17:43:05Z</dcterms:created>
  <dcterms:modified xsi:type="dcterms:W3CDTF">2020-01-14T01:02:42Z</dcterms:modified>
</cp:coreProperties>
</file>