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-420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A3057-B8C0-49E5-9FBF-07198BAED409}" type="datetimeFigureOut">
              <a:rPr kumimoji="1" lang="ja-JP" altLang="en-US" smtClean="0"/>
              <a:t>2018/7/22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F518C-DB5B-4766-BECB-83D1C2D716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7080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A3057-B8C0-49E5-9FBF-07198BAED409}" type="datetimeFigureOut">
              <a:rPr kumimoji="1" lang="ja-JP" altLang="en-US" smtClean="0"/>
              <a:t>2018/7/22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F518C-DB5B-4766-BECB-83D1C2D716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0328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A3057-B8C0-49E5-9FBF-07198BAED409}" type="datetimeFigureOut">
              <a:rPr kumimoji="1" lang="ja-JP" altLang="en-US" smtClean="0"/>
              <a:t>2018/7/22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F518C-DB5B-4766-BECB-83D1C2D716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0337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A3057-B8C0-49E5-9FBF-07198BAED409}" type="datetimeFigureOut">
              <a:rPr kumimoji="1" lang="ja-JP" altLang="en-US" smtClean="0"/>
              <a:t>2018/7/22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F518C-DB5B-4766-BECB-83D1C2D716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0747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A3057-B8C0-49E5-9FBF-07198BAED409}" type="datetimeFigureOut">
              <a:rPr kumimoji="1" lang="ja-JP" altLang="en-US" smtClean="0"/>
              <a:t>2018/7/22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F518C-DB5B-4766-BECB-83D1C2D716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7164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A3057-B8C0-49E5-9FBF-07198BAED409}" type="datetimeFigureOut">
              <a:rPr kumimoji="1" lang="ja-JP" altLang="en-US" smtClean="0"/>
              <a:t>2018/7/22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F518C-DB5B-4766-BECB-83D1C2D716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213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A3057-B8C0-49E5-9FBF-07198BAED409}" type="datetimeFigureOut">
              <a:rPr kumimoji="1" lang="ja-JP" altLang="en-US" smtClean="0"/>
              <a:t>2018/7/22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F518C-DB5B-4766-BECB-83D1C2D716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0101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A3057-B8C0-49E5-9FBF-07198BAED409}" type="datetimeFigureOut">
              <a:rPr kumimoji="1" lang="ja-JP" altLang="en-US" smtClean="0"/>
              <a:t>2018/7/22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F518C-DB5B-4766-BECB-83D1C2D716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4025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A3057-B8C0-49E5-9FBF-07198BAED409}" type="datetimeFigureOut">
              <a:rPr kumimoji="1" lang="ja-JP" altLang="en-US" smtClean="0"/>
              <a:t>2018/7/22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F518C-DB5B-4766-BECB-83D1C2D716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0097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A3057-B8C0-49E5-9FBF-07198BAED409}" type="datetimeFigureOut">
              <a:rPr kumimoji="1" lang="ja-JP" altLang="en-US" smtClean="0"/>
              <a:t>2018/7/22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F518C-DB5B-4766-BECB-83D1C2D716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2601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A3057-B8C0-49E5-9FBF-07198BAED409}" type="datetimeFigureOut">
              <a:rPr kumimoji="1" lang="ja-JP" altLang="en-US" smtClean="0"/>
              <a:t>2018/7/22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F518C-DB5B-4766-BECB-83D1C2D716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8841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A3057-B8C0-49E5-9FBF-07198BAED409}" type="datetimeFigureOut">
              <a:rPr kumimoji="1" lang="ja-JP" altLang="en-US" smtClean="0"/>
              <a:t>2018/7/22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F518C-DB5B-4766-BECB-83D1C2D716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3520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8" name="コンテンツ プレースホルダー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89028" y="3236893"/>
            <a:ext cx="951058" cy="957155"/>
          </a:xfrm>
          <a:prstGeom prst="rect">
            <a:avLst/>
          </a:prstGeom>
          <a:solidFill>
            <a:schemeClr val="accent4"/>
          </a:solidFill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5534" y="3230880"/>
            <a:ext cx="951058" cy="957155"/>
          </a:xfrm>
          <a:prstGeom prst="rect">
            <a:avLst/>
          </a:prstGeom>
          <a:solidFill>
            <a:schemeClr val="accent4"/>
          </a:solidFill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2522" y="3230880"/>
            <a:ext cx="951058" cy="957155"/>
          </a:xfrm>
          <a:prstGeom prst="rect">
            <a:avLst/>
          </a:prstGeom>
          <a:solidFill>
            <a:schemeClr val="accent4"/>
          </a:solidFill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016" y="3230880"/>
            <a:ext cx="951058" cy="957155"/>
          </a:xfrm>
          <a:prstGeom prst="rect">
            <a:avLst/>
          </a:prstGeom>
          <a:solidFill>
            <a:schemeClr val="accent4"/>
          </a:solidFill>
        </p:spPr>
      </p:pic>
      <p:sp>
        <p:nvSpPr>
          <p:cNvPr id="6" name="星 5 5"/>
          <p:cNvSpPr/>
          <p:nvPr/>
        </p:nvSpPr>
        <p:spPr>
          <a:xfrm>
            <a:off x="1815441" y="4825853"/>
            <a:ext cx="914400" cy="914400"/>
          </a:xfrm>
          <a:prstGeom prst="star5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星 5 12"/>
          <p:cNvSpPr/>
          <p:nvPr/>
        </p:nvSpPr>
        <p:spPr>
          <a:xfrm>
            <a:off x="2828159" y="4825853"/>
            <a:ext cx="914400" cy="914400"/>
          </a:xfrm>
          <a:prstGeom prst="star5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星 5 13"/>
          <p:cNvSpPr/>
          <p:nvPr/>
        </p:nvSpPr>
        <p:spPr>
          <a:xfrm>
            <a:off x="5882886" y="4825853"/>
            <a:ext cx="914400" cy="914400"/>
          </a:xfrm>
          <a:prstGeom prst="star5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星 5 14"/>
          <p:cNvSpPr/>
          <p:nvPr/>
        </p:nvSpPr>
        <p:spPr>
          <a:xfrm>
            <a:off x="4879078" y="4825853"/>
            <a:ext cx="914400" cy="914400"/>
          </a:xfrm>
          <a:prstGeom prst="star5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星 5 16"/>
          <p:cNvSpPr/>
          <p:nvPr/>
        </p:nvSpPr>
        <p:spPr>
          <a:xfrm>
            <a:off x="3853618" y="4813827"/>
            <a:ext cx="914400" cy="914400"/>
          </a:xfrm>
          <a:prstGeom prst="star5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6465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2192000" y="0"/>
            <a:ext cx="10515600" cy="6176963"/>
          </a:xfrm>
        </p:spPr>
        <p:txBody>
          <a:bodyPr/>
          <a:lstStyle/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  <p:grpSp>
        <p:nvGrpSpPr>
          <p:cNvPr id="12" name="グループ化 11"/>
          <p:cNvGrpSpPr/>
          <p:nvPr/>
        </p:nvGrpSpPr>
        <p:grpSpPr>
          <a:xfrm>
            <a:off x="6821772" y="343427"/>
            <a:ext cx="4981845" cy="926426"/>
            <a:chOff x="1712743" y="4813827"/>
            <a:chExt cx="4981845" cy="926426"/>
          </a:xfrm>
        </p:grpSpPr>
        <p:sp>
          <p:nvSpPr>
            <p:cNvPr id="13" name="星 5 12"/>
            <p:cNvSpPr/>
            <p:nvPr/>
          </p:nvSpPr>
          <p:spPr>
            <a:xfrm>
              <a:off x="1712743" y="4825853"/>
              <a:ext cx="914400" cy="914400"/>
            </a:xfrm>
            <a:prstGeom prst="star5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星 5 13"/>
            <p:cNvSpPr/>
            <p:nvPr/>
          </p:nvSpPr>
          <p:spPr>
            <a:xfrm>
              <a:off x="2725461" y="4825853"/>
              <a:ext cx="914400" cy="914400"/>
            </a:xfrm>
            <a:prstGeom prst="star5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星 5 14"/>
            <p:cNvSpPr/>
            <p:nvPr/>
          </p:nvSpPr>
          <p:spPr>
            <a:xfrm>
              <a:off x="5780188" y="4825853"/>
              <a:ext cx="914400" cy="914400"/>
            </a:xfrm>
            <a:prstGeom prst="star5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星 5 15"/>
            <p:cNvSpPr/>
            <p:nvPr/>
          </p:nvSpPr>
          <p:spPr>
            <a:xfrm>
              <a:off x="4776380" y="4825853"/>
              <a:ext cx="914400" cy="914400"/>
            </a:xfrm>
            <a:prstGeom prst="star5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星 5 16"/>
            <p:cNvSpPr/>
            <p:nvPr/>
          </p:nvSpPr>
          <p:spPr>
            <a:xfrm>
              <a:off x="3750920" y="4813827"/>
              <a:ext cx="914400" cy="914400"/>
            </a:xfrm>
            <a:prstGeom prst="star5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8" name="図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796" y="288479"/>
            <a:ext cx="5017443" cy="969348"/>
          </a:xfrm>
          <a:prstGeom prst="rect">
            <a:avLst/>
          </a:prstGeom>
        </p:spPr>
      </p:pic>
      <p:grpSp>
        <p:nvGrpSpPr>
          <p:cNvPr id="35" name="グループ化 34"/>
          <p:cNvGrpSpPr/>
          <p:nvPr/>
        </p:nvGrpSpPr>
        <p:grpSpPr>
          <a:xfrm>
            <a:off x="6800120" y="1915075"/>
            <a:ext cx="4981845" cy="926426"/>
            <a:chOff x="6800120" y="1915075"/>
            <a:chExt cx="4981845" cy="926426"/>
          </a:xfrm>
        </p:grpSpPr>
        <p:sp>
          <p:nvSpPr>
            <p:cNvPr id="19" name="星 5 18"/>
            <p:cNvSpPr/>
            <p:nvPr/>
          </p:nvSpPr>
          <p:spPr>
            <a:xfrm>
              <a:off x="6800120" y="1927101"/>
              <a:ext cx="914400" cy="914400"/>
            </a:xfrm>
            <a:prstGeom prst="star5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星 5 19"/>
            <p:cNvSpPr/>
            <p:nvPr/>
          </p:nvSpPr>
          <p:spPr>
            <a:xfrm>
              <a:off x="7812838" y="1927101"/>
              <a:ext cx="914400" cy="914400"/>
            </a:xfrm>
            <a:prstGeom prst="star5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星 5 20"/>
            <p:cNvSpPr/>
            <p:nvPr/>
          </p:nvSpPr>
          <p:spPr>
            <a:xfrm>
              <a:off x="10867565" y="1927101"/>
              <a:ext cx="914400" cy="914400"/>
            </a:xfrm>
            <a:prstGeom prst="star5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星 5 21"/>
            <p:cNvSpPr/>
            <p:nvPr/>
          </p:nvSpPr>
          <p:spPr>
            <a:xfrm>
              <a:off x="9863757" y="1927101"/>
              <a:ext cx="914400" cy="914400"/>
            </a:xfrm>
            <a:prstGeom prst="star5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星 5 22"/>
            <p:cNvSpPr/>
            <p:nvPr/>
          </p:nvSpPr>
          <p:spPr>
            <a:xfrm>
              <a:off x="8838297" y="1915075"/>
              <a:ext cx="914400" cy="914400"/>
            </a:xfrm>
            <a:prstGeom prst="star5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24" name="図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1772" y="3486723"/>
            <a:ext cx="5017443" cy="969348"/>
          </a:xfrm>
          <a:prstGeom prst="rect">
            <a:avLst/>
          </a:prstGeom>
        </p:spPr>
      </p:pic>
      <p:grpSp>
        <p:nvGrpSpPr>
          <p:cNvPr id="36" name="グループ化 35"/>
          <p:cNvGrpSpPr/>
          <p:nvPr/>
        </p:nvGrpSpPr>
        <p:grpSpPr>
          <a:xfrm>
            <a:off x="6734339" y="5303219"/>
            <a:ext cx="4981845" cy="926426"/>
            <a:chOff x="6734339" y="5303219"/>
            <a:chExt cx="4981845" cy="926426"/>
          </a:xfrm>
        </p:grpSpPr>
        <p:sp>
          <p:nvSpPr>
            <p:cNvPr id="25" name="星 5 24"/>
            <p:cNvSpPr/>
            <p:nvPr/>
          </p:nvSpPr>
          <p:spPr>
            <a:xfrm>
              <a:off x="6734339" y="5315245"/>
              <a:ext cx="914400" cy="914400"/>
            </a:xfrm>
            <a:prstGeom prst="star5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星 5 25"/>
            <p:cNvSpPr/>
            <p:nvPr/>
          </p:nvSpPr>
          <p:spPr>
            <a:xfrm>
              <a:off x="7747057" y="5315245"/>
              <a:ext cx="914400" cy="914400"/>
            </a:xfrm>
            <a:prstGeom prst="star5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星 5 26"/>
            <p:cNvSpPr/>
            <p:nvPr/>
          </p:nvSpPr>
          <p:spPr>
            <a:xfrm>
              <a:off x="10801784" y="5315245"/>
              <a:ext cx="914400" cy="914400"/>
            </a:xfrm>
            <a:prstGeom prst="star5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星 5 27"/>
            <p:cNvSpPr/>
            <p:nvPr/>
          </p:nvSpPr>
          <p:spPr>
            <a:xfrm>
              <a:off x="9797976" y="5315245"/>
              <a:ext cx="914400" cy="914400"/>
            </a:xfrm>
            <a:prstGeom prst="star5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星 5 28"/>
            <p:cNvSpPr/>
            <p:nvPr/>
          </p:nvSpPr>
          <p:spPr>
            <a:xfrm>
              <a:off x="8772516" y="5303219"/>
              <a:ext cx="914400" cy="914400"/>
            </a:xfrm>
            <a:prstGeom prst="star5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7" name="グループ化 36"/>
          <p:cNvGrpSpPr/>
          <p:nvPr/>
        </p:nvGrpSpPr>
        <p:grpSpPr>
          <a:xfrm>
            <a:off x="618355" y="5250537"/>
            <a:ext cx="4981845" cy="926426"/>
            <a:chOff x="617891" y="5291193"/>
            <a:chExt cx="4981845" cy="926426"/>
          </a:xfrm>
        </p:grpSpPr>
        <p:sp>
          <p:nvSpPr>
            <p:cNvPr id="30" name="星 5 29"/>
            <p:cNvSpPr/>
            <p:nvPr/>
          </p:nvSpPr>
          <p:spPr>
            <a:xfrm>
              <a:off x="617891" y="5303219"/>
              <a:ext cx="914400" cy="914400"/>
            </a:xfrm>
            <a:prstGeom prst="star5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星 5 30"/>
            <p:cNvSpPr/>
            <p:nvPr/>
          </p:nvSpPr>
          <p:spPr>
            <a:xfrm>
              <a:off x="1630609" y="5303219"/>
              <a:ext cx="914400" cy="914400"/>
            </a:xfrm>
            <a:prstGeom prst="star5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星 5 31"/>
            <p:cNvSpPr/>
            <p:nvPr/>
          </p:nvSpPr>
          <p:spPr>
            <a:xfrm>
              <a:off x="4685336" y="5303219"/>
              <a:ext cx="914400" cy="914400"/>
            </a:xfrm>
            <a:prstGeom prst="star5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星 5 32"/>
            <p:cNvSpPr/>
            <p:nvPr/>
          </p:nvSpPr>
          <p:spPr>
            <a:xfrm>
              <a:off x="3681528" y="5303219"/>
              <a:ext cx="914400" cy="914400"/>
            </a:xfrm>
            <a:prstGeom prst="star5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星 5 33"/>
            <p:cNvSpPr/>
            <p:nvPr/>
          </p:nvSpPr>
          <p:spPr>
            <a:xfrm>
              <a:off x="2656068" y="5291193"/>
              <a:ext cx="914400" cy="914400"/>
            </a:xfrm>
            <a:prstGeom prst="star5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69345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0</Words>
  <Application>Microsoft Office PowerPoint</Application>
  <PresentationFormat>ワイド画面</PresentationFormat>
  <Paragraphs>0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鈴木 諒</dc:creator>
  <cp:lastModifiedBy>鈴木 諒</cp:lastModifiedBy>
  <cp:revision>3</cp:revision>
  <dcterms:created xsi:type="dcterms:W3CDTF">2018-07-22T14:26:34Z</dcterms:created>
  <dcterms:modified xsi:type="dcterms:W3CDTF">2018-07-22T14:50:20Z</dcterms:modified>
</cp:coreProperties>
</file>