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448C20D-E286-4A2D-940F-97087A3821E6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33C34A-01CF-432A-ABC4-801D4227659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74826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C20D-E286-4A2D-940F-97087A3821E6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34A-01CF-432A-ABC4-801D422765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C20D-E286-4A2D-940F-97087A3821E6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34A-01CF-432A-ABC4-801D422765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25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C20D-E286-4A2D-940F-97087A3821E6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34A-01CF-432A-ABC4-801D422765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07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48C20D-E286-4A2D-940F-97087A3821E6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33C34A-01CF-432A-ABC4-801D4227659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85485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C20D-E286-4A2D-940F-97087A3821E6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34A-01CF-432A-ABC4-801D422765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27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C20D-E286-4A2D-940F-97087A3821E6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34A-01CF-432A-ABC4-801D422765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72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C20D-E286-4A2D-940F-97087A3821E6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34A-01CF-432A-ABC4-801D422765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43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C20D-E286-4A2D-940F-97087A3821E6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34A-01CF-432A-ABC4-801D422765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19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48C20D-E286-4A2D-940F-97087A3821E6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33C34A-01CF-432A-ABC4-801D4227659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565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48C20D-E286-4A2D-940F-97087A3821E6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33C34A-01CF-432A-ABC4-801D4227659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37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448C20D-E286-4A2D-940F-97087A3821E6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033C34A-01CF-432A-ABC4-801D4227659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529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67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ゴール</a:t>
            </a:r>
            <a:r>
              <a:rPr lang="ja-JP" altLang="en-US" dirty="0"/>
              <a:t>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世の中の上司が好む部下像はつかめましたか？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953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大事なこと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嫌</a:t>
            </a:r>
            <a:r>
              <a:rPr lang="ja-JP" altLang="en-US" sz="2400" dirty="0" smtClean="0"/>
              <a:t>いな部下の特徴は、おそらく皆さんが部下を持った時にも同じ感情を</a:t>
            </a:r>
            <a:r>
              <a:rPr lang="ja-JP" altLang="en-US" sz="2400" smtClean="0"/>
              <a:t>抱くはず（常識の範囲内）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/>
              <a:t>嘘</a:t>
            </a:r>
            <a:r>
              <a:rPr lang="ja-JP" altLang="en-US" sz="2400" dirty="0" smtClean="0"/>
              <a:t>をつかず、正直に努力を重ねる人は必ず上司にも好かれる</a:t>
            </a:r>
            <a:endParaRPr lang="en-US" altLang="ja-JP" sz="2400" dirty="0"/>
          </a:p>
          <a:p>
            <a:endParaRPr lang="en-US" altLang="ja-JP" sz="2400" dirty="0" smtClean="0"/>
          </a:p>
          <a:p>
            <a:endParaRPr lang="en-US" altLang="ja-JP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75232" y="5159514"/>
            <a:ext cx="10200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自信をもって</a:t>
            </a:r>
            <a:r>
              <a:rPr kumimoji="1" lang="en-US" altLang="ja-JP" sz="4000" dirty="0" smtClean="0"/>
              <a:t>8</a:t>
            </a:r>
            <a:r>
              <a:rPr kumimoji="1" lang="ja-JP" altLang="en-US" sz="4000" dirty="0" smtClean="0"/>
              <a:t>月から現場に臨みましょう！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3463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TM10001105[[fn=トリミング]]</Template>
  <TotalTime>10</TotalTime>
  <Words>67</Words>
  <Application>Microsoft Office PowerPoint</Application>
  <PresentationFormat>ワイド画面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Franklin Gothic Book</vt:lpstr>
      <vt:lpstr>メイリオ</vt:lpstr>
      <vt:lpstr>Crop</vt:lpstr>
      <vt:lpstr>PowerPoint プレゼンテーション</vt:lpstr>
      <vt:lpstr>ゴール確認</vt:lpstr>
      <vt:lpstr>大事なこと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 諒</dc:creator>
  <cp:lastModifiedBy>鈴木 諒</cp:lastModifiedBy>
  <cp:revision>2</cp:revision>
  <dcterms:created xsi:type="dcterms:W3CDTF">2018-07-16T08:18:49Z</dcterms:created>
  <dcterms:modified xsi:type="dcterms:W3CDTF">2018-07-16T08:29:26Z</dcterms:modified>
</cp:coreProperties>
</file>