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EB4265-A8E0-4117-9279-8B35CC24460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602F12AD-C0FA-46FD-8634-60D3EF405F2B}">
      <dgm:prSet phldrT="[テキスト]"/>
      <dgm:spPr/>
      <dgm:t>
        <a:bodyPr/>
        <a:lstStyle/>
        <a:p>
          <a:r>
            <a:rPr kumimoji="1" lang="ja-JP" altLang="en-US" dirty="0" smtClean="0"/>
            <a:t>あｓ</a:t>
          </a:r>
          <a:endParaRPr kumimoji="1" lang="ja-JP" altLang="en-US" dirty="0"/>
        </a:p>
      </dgm:t>
    </dgm:pt>
    <dgm:pt modelId="{632DE61E-D6B1-448A-8953-BB3ED8C183F6}" type="parTrans" cxnId="{CE2EAB73-87E0-4454-B1ED-93E288B515D7}">
      <dgm:prSet/>
      <dgm:spPr/>
      <dgm:t>
        <a:bodyPr/>
        <a:lstStyle/>
        <a:p>
          <a:endParaRPr kumimoji="1" lang="ja-JP" altLang="en-US"/>
        </a:p>
      </dgm:t>
    </dgm:pt>
    <dgm:pt modelId="{BC12D31D-560D-4225-B6B0-3C8DC104EBCA}" type="sibTrans" cxnId="{CE2EAB73-87E0-4454-B1ED-93E288B515D7}">
      <dgm:prSet/>
      <dgm:spPr/>
      <dgm:t>
        <a:bodyPr/>
        <a:lstStyle/>
        <a:p>
          <a:endParaRPr kumimoji="1" lang="ja-JP" altLang="en-US"/>
        </a:p>
      </dgm:t>
    </dgm:pt>
    <dgm:pt modelId="{362A377A-7551-4A88-BA0F-5E2566773832}">
      <dgm:prSet phldrT="[テキスト]"/>
      <dgm:spPr/>
      <dgm:t>
        <a:bodyPr/>
        <a:lstStyle/>
        <a:p>
          <a:r>
            <a:rPr kumimoji="1" lang="ja-JP" altLang="en-US" dirty="0" smtClean="0"/>
            <a:t>ああああああ</a:t>
          </a:r>
          <a:endParaRPr kumimoji="1" lang="ja-JP" altLang="en-US" dirty="0"/>
        </a:p>
      </dgm:t>
    </dgm:pt>
    <dgm:pt modelId="{AEFBD260-0F22-4ACF-9A2F-79CCE4892B6B}" type="parTrans" cxnId="{EB6B79EA-1A10-4562-8728-19D16F419C8F}">
      <dgm:prSet/>
      <dgm:spPr/>
      <dgm:t>
        <a:bodyPr/>
        <a:lstStyle/>
        <a:p>
          <a:endParaRPr kumimoji="1" lang="ja-JP" altLang="en-US"/>
        </a:p>
      </dgm:t>
    </dgm:pt>
    <dgm:pt modelId="{A1A68764-881B-402F-BD39-F346F556E648}" type="sibTrans" cxnId="{EB6B79EA-1A10-4562-8728-19D16F419C8F}">
      <dgm:prSet/>
      <dgm:spPr/>
      <dgm:t>
        <a:bodyPr/>
        <a:lstStyle/>
        <a:p>
          <a:endParaRPr kumimoji="1" lang="ja-JP" altLang="en-US"/>
        </a:p>
      </dgm:t>
    </dgm:pt>
    <dgm:pt modelId="{B7DC2F19-FB82-425F-BF53-0665CD89952F}">
      <dgm:prSet phldrT="[テキスト]"/>
      <dgm:spPr/>
      <dgm:t>
        <a:bodyPr/>
        <a:lstStyle/>
        <a:p>
          <a:r>
            <a:rPr kumimoji="1" lang="ja-JP" altLang="en-US" dirty="0" smtClean="0"/>
            <a:t>あああああ</a:t>
          </a:r>
          <a:endParaRPr kumimoji="1" lang="ja-JP" altLang="en-US" dirty="0"/>
        </a:p>
      </dgm:t>
    </dgm:pt>
    <dgm:pt modelId="{D97014CC-F5D6-40AE-8836-09851C1D9EF8}" type="parTrans" cxnId="{5A27FAE2-56CC-4D09-A15B-99EFE98B924B}">
      <dgm:prSet/>
      <dgm:spPr/>
      <dgm:t>
        <a:bodyPr/>
        <a:lstStyle/>
        <a:p>
          <a:endParaRPr kumimoji="1" lang="ja-JP" altLang="en-US"/>
        </a:p>
      </dgm:t>
    </dgm:pt>
    <dgm:pt modelId="{DBF69162-94D6-4B7C-B389-26A026900B2E}" type="sibTrans" cxnId="{5A27FAE2-56CC-4D09-A15B-99EFE98B924B}">
      <dgm:prSet/>
      <dgm:spPr/>
      <dgm:t>
        <a:bodyPr/>
        <a:lstStyle/>
        <a:p>
          <a:endParaRPr kumimoji="1" lang="ja-JP" altLang="en-US"/>
        </a:p>
      </dgm:t>
    </dgm:pt>
    <dgm:pt modelId="{39A1F290-6B9A-47B7-A8A3-A818C2512BD0}">
      <dgm:prSet phldrT="[テキスト]" phldr="1"/>
      <dgm:spPr>
        <a:solidFill>
          <a:schemeClr val="accent2"/>
        </a:solidFill>
      </dgm:spPr>
      <dgm:t>
        <a:bodyPr/>
        <a:lstStyle/>
        <a:p>
          <a:endParaRPr kumimoji="1" lang="ja-JP" altLang="en-US" dirty="0"/>
        </a:p>
      </dgm:t>
    </dgm:pt>
    <dgm:pt modelId="{7B65D7D5-2246-487D-96E2-0AC233DAA2EE}" type="sibTrans" cxnId="{23E004F8-98C0-4B4B-8B23-6834A3181B33}">
      <dgm:prSet/>
      <dgm:spPr/>
      <dgm:t>
        <a:bodyPr/>
        <a:lstStyle/>
        <a:p>
          <a:endParaRPr kumimoji="1" lang="ja-JP" altLang="en-US"/>
        </a:p>
      </dgm:t>
    </dgm:pt>
    <dgm:pt modelId="{0A9A296F-66A4-4FFC-9DB9-379D569100DF}" type="parTrans" cxnId="{23E004F8-98C0-4B4B-8B23-6834A3181B33}">
      <dgm:prSet/>
      <dgm:spPr/>
      <dgm:t>
        <a:bodyPr/>
        <a:lstStyle/>
        <a:p>
          <a:endParaRPr kumimoji="1" lang="ja-JP" altLang="en-US"/>
        </a:p>
      </dgm:t>
    </dgm:pt>
    <dgm:pt modelId="{A662406B-906D-4180-96EB-23D078627465}" type="pres">
      <dgm:prSet presAssocID="{C4EB4265-A8E0-4117-9279-8B35CC244605}" presName="Name0" presStyleCnt="0">
        <dgm:presLayoutVars>
          <dgm:dir/>
          <dgm:animLvl val="lvl"/>
          <dgm:resizeHandles val="exact"/>
        </dgm:presLayoutVars>
      </dgm:prSet>
      <dgm:spPr/>
    </dgm:pt>
    <dgm:pt modelId="{EB9A1B0A-42E9-4A62-A321-B09913D7799B}" type="pres">
      <dgm:prSet presAssocID="{602F12AD-C0FA-46FD-8634-60D3EF405F2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3DC3391-5E56-4E3E-B031-A06C28A0D891}" type="pres">
      <dgm:prSet presAssocID="{BC12D31D-560D-4225-B6B0-3C8DC104EBCA}" presName="parTxOnlySpace" presStyleCnt="0"/>
      <dgm:spPr/>
    </dgm:pt>
    <dgm:pt modelId="{6DC50307-EA81-4630-A15A-8734DD7D668D}" type="pres">
      <dgm:prSet presAssocID="{362A377A-7551-4A88-BA0F-5E256677383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D1DE1D4-07FD-48AA-9C32-1F2545EBBF2A}" type="pres">
      <dgm:prSet presAssocID="{A1A68764-881B-402F-BD39-F346F556E648}" presName="parTxOnlySpace" presStyleCnt="0"/>
      <dgm:spPr/>
    </dgm:pt>
    <dgm:pt modelId="{45444470-9032-430B-8F9E-10A45AA77BF8}" type="pres">
      <dgm:prSet presAssocID="{B7DC2F19-FB82-425F-BF53-0665CD89952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EDA1038-540C-4049-9ACF-F637CB2A78D1}" type="pres">
      <dgm:prSet presAssocID="{DBF69162-94D6-4B7C-B389-26A026900B2E}" presName="parTxOnlySpace" presStyleCnt="0"/>
      <dgm:spPr/>
    </dgm:pt>
    <dgm:pt modelId="{B3440662-7855-42F0-87A5-16C9F4B615EB}" type="pres">
      <dgm:prSet presAssocID="{39A1F290-6B9A-47B7-A8A3-A818C2512BD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BF8ACD88-AF59-467D-BD34-C535965671AB}" type="presOf" srcId="{362A377A-7551-4A88-BA0F-5E2566773832}" destId="{6DC50307-EA81-4630-A15A-8734DD7D668D}" srcOrd="0" destOrd="0" presId="urn:microsoft.com/office/officeart/2005/8/layout/chevron1"/>
    <dgm:cxn modelId="{23E004F8-98C0-4B4B-8B23-6834A3181B33}" srcId="{C4EB4265-A8E0-4117-9279-8B35CC244605}" destId="{39A1F290-6B9A-47B7-A8A3-A818C2512BD0}" srcOrd="3" destOrd="0" parTransId="{0A9A296F-66A4-4FFC-9DB9-379D569100DF}" sibTransId="{7B65D7D5-2246-487D-96E2-0AC233DAA2EE}"/>
    <dgm:cxn modelId="{2BD50928-4791-4CCA-A70A-D617EF862CE3}" type="presOf" srcId="{39A1F290-6B9A-47B7-A8A3-A818C2512BD0}" destId="{B3440662-7855-42F0-87A5-16C9F4B615EB}" srcOrd="0" destOrd="0" presId="urn:microsoft.com/office/officeart/2005/8/layout/chevron1"/>
    <dgm:cxn modelId="{CE2EAB73-87E0-4454-B1ED-93E288B515D7}" srcId="{C4EB4265-A8E0-4117-9279-8B35CC244605}" destId="{602F12AD-C0FA-46FD-8634-60D3EF405F2B}" srcOrd="0" destOrd="0" parTransId="{632DE61E-D6B1-448A-8953-BB3ED8C183F6}" sibTransId="{BC12D31D-560D-4225-B6B0-3C8DC104EBCA}"/>
    <dgm:cxn modelId="{5A27FAE2-56CC-4D09-A15B-99EFE98B924B}" srcId="{C4EB4265-A8E0-4117-9279-8B35CC244605}" destId="{B7DC2F19-FB82-425F-BF53-0665CD89952F}" srcOrd="2" destOrd="0" parTransId="{D97014CC-F5D6-40AE-8836-09851C1D9EF8}" sibTransId="{DBF69162-94D6-4B7C-B389-26A026900B2E}"/>
    <dgm:cxn modelId="{7818D928-B29D-4B08-BDE0-08CD3B0E9617}" type="presOf" srcId="{C4EB4265-A8E0-4117-9279-8B35CC244605}" destId="{A662406B-906D-4180-96EB-23D078627465}" srcOrd="0" destOrd="0" presId="urn:microsoft.com/office/officeart/2005/8/layout/chevron1"/>
    <dgm:cxn modelId="{EB6B79EA-1A10-4562-8728-19D16F419C8F}" srcId="{C4EB4265-A8E0-4117-9279-8B35CC244605}" destId="{362A377A-7551-4A88-BA0F-5E2566773832}" srcOrd="1" destOrd="0" parTransId="{AEFBD260-0F22-4ACF-9A2F-79CCE4892B6B}" sibTransId="{A1A68764-881B-402F-BD39-F346F556E648}"/>
    <dgm:cxn modelId="{D46A4AA7-E039-4447-9DEA-7A82509ECEDE}" type="presOf" srcId="{B7DC2F19-FB82-425F-BF53-0665CD89952F}" destId="{45444470-9032-430B-8F9E-10A45AA77BF8}" srcOrd="0" destOrd="0" presId="urn:microsoft.com/office/officeart/2005/8/layout/chevron1"/>
    <dgm:cxn modelId="{C54C4D6C-B6D6-40AA-906C-E46018394F65}" type="presOf" srcId="{602F12AD-C0FA-46FD-8634-60D3EF405F2B}" destId="{EB9A1B0A-42E9-4A62-A321-B09913D7799B}" srcOrd="0" destOrd="0" presId="urn:microsoft.com/office/officeart/2005/8/layout/chevron1"/>
    <dgm:cxn modelId="{B23CDC30-1FE2-461C-8042-CDB1EC45BDD2}" type="presParOf" srcId="{A662406B-906D-4180-96EB-23D078627465}" destId="{EB9A1B0A-42E9-4A62-A321-B09913D7799B}" srcOrd="0" destOrd="0" presId="urn:microsoft.com/office/officeart/2005/8/layout/chevron1"/>
    <dgm:cxn modelId="{04A81AFE-B4AB-4F3E-8533-4F16765F11D1}" type="presParOf" srcId="{A662406B-906D-4180-96EB-23D078627465}" destId="{53DC3391-5E56-4E3E-B031-A06C28A0D891}" srcOrd="1" destOrd="0" presId="urn:microsoft.com/office/officeart/2005/8/layout/chevron1"/>
    <dgm:cxn modelId="{629C25A9-7B70-4AA2-9EE3-0FAF4B118DAE}" type="presParOf" srcId="{A662406B-906D-4180-96EB-23D078627465}" destId="{6DC50307-EA81-4630-A15A-8734DD7D668D}" srcOrd="2" destOrd="0" presId="urn:microsoft.com/office/officeart/2005/8/layout/chevron1"/>
    <dgm:cxn modelId="{AE5348DC-DA39-46A9-840C-B5951739A32E}" type="presParOf" srcId="{A662406B-906D-4180-96EB-23D078627465}" destId="{FD1DE1D4-07FD-48AA-9C32-1F2545EBBF2A}" srcOrd="3" destOrd="0" presId="urn:microsoft.com/office/officeart/2005/8/layout/chevron1"/>
    <dgm:cxn modelId="{71971C9B-D680-48B3-B6B7-AED545FB887D}" type="presParOf" srcId="{A662406B-906D-4180-96EB-23D078627465}" destId="{45444470-9032-430B-8F9E-10A45AA77BF8}" srcOrd="4" destOrd="0" presId="urn:microsoft.com/office/officeart/2005/8/layout/chevron1"/>
    <dgm:cxn modelId="{55A7949E-D110-4E5C-8AB0-60D301BB0D01}" type="presParOf" srcId="{A662406B-906D-4180-96EB-23D078627465}" destId="{4EDA1038-540C-4049-9ACF-F637CB2A78D1}" srcOrd="5" destOrd="0" presId="urn:microsoft.com/office/officeart/2005/8/layout/chevron1"/>
    <dgm:cxn modelId="{034C49B2-2AFD-450F-AC40-EC039F47DBBA}" type="presParOf" srcId="{A662406B-906D-4180-96EB-23D078627465}" destId="{B3440662-7855-42F0-87A5-16C9F4B615E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A1B0A-42E9-4A62-A321-B09913D7799B}">
      <dsp:nvSpPr>
        <dsp:cNvPr id="0" name=""/>
        <dsp:cNvSpPr/>
      </dsp:nvSpPr>
      <dsp:spPr>
        <a:xfrm>
          <a:off x="4657" y="0"/>
          <a:ext cx="2711026" cy="9646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あｓ</a:t>
          </a:r>
          <a:endParaRPr kumimoji="1" lang="ja-JP" altLang="en-US" sz="2100" kern="1200" dirty="0"/>
        </a:p>
      </dsp:txBody>
      <dsp:txXfrm>
        <a:off x="487003" y="0"/>
        <a:ext cx="1746334" cy="964692"/>
      </dsp:txXfrm>
    </dsp:sp>
    <dsp:sp modelId="{6DC50307-EA81-4630-A15A-8734DD7D668D}">
      <dsp:nvSpPr>
        <dsp:cNvPr id="0" name=""/>
        <dsp:cNvSpPr/>
      </dsp:nvSpPr>
      <dsp:spPr>
        <a:xfrm>
          <a:off x="2444580" y="0"/>
          <a:ext cx="2711026" cy="9646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ああああああ</a:t>
          </a:r>
          <a:endParaRPr kumimoji="1" lang="ja-JP" altLang="en-US" sz="2100" kern="1200" dirty="0"/>
        </a:p>
      </dsp:txBody>
      <dsp:txXfrm>
        <a:off x="2926926" y="0"/>
        <a:ext cx="1746334" cy="964692"/>
      </dsp:txXfrm>
    </dsp:sp>
    <dsp:sp modelId="{45444470-9032-430B-8F9E-10A45AA77BF8}">
      <dsp:nvSpPr>
        <dsp:cNvPr id="0" name=""/>
        <dsp:cNvSpPr/>
      </dsp:nvSpPr>
      <dsp:spPr>
        <a:xfrm>
          <a:off x="4884504" y="0"/>
          <a:ext cx="2711026" cy="9646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100" kern="1200" dirty="0" smtClean="0"/>
            <a:t>あああああ</a:t>
          </a:r>
          <a:endParaRPr kumimoji="1" lang="ja-JP" altLang="en-US" sz="2100" kern="1200" dirty="0"/>
        </a:p>
      </dsp:txBody>
      <dsp:txXfrm>
        <a:off x="5366850" y="0"/>
        <a:ext cx="1746334" cy="964692"/>
      </dsp:txXfrm>
    </dsp:sp>
    <dsp:sp modelId="{B3440662-7855-42F0-87A5-16C9F4B615EB}">
      <dsp:nvSpPr>
        <dsp:cNvPr id="0" name=""/>
        <dsp:cNvSpPr/>
      </dsp:nvSpPr>
      <dsp:spPr>
        <a:xfrm>
          <a:off x="7324428" y="0"/>
          <a:ext cx="2711026" cy="964692"/>
        </a:xfrm>
        <a:prstGeom prst="chevron">
          <a:avLst/>
        </a:prstGeom>
        <a:solidFill>
          <a:schemeClr val="accent2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2100" kern="1200" dirty="0"/>
        </a:p>
      </dsp:txBody>
      <dsp:txXfrm>
        <a:off x="7806774" y="0"/>
        <a:ext cx="1746334" cy="964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74826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25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07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85485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27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72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43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19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565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37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448C20D-E286-4A2D-940F-97087A3821E6}" type="datetimeFigureOut">
              <a:rPr kumimoji="1" lang="ja-JP" altLang="en-US" smtClean="0"/>
              <a:t>2018/7/16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033C34A-01CF-432A-ABC4-801D422765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29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392936"/>
            <a:ext cx="9601200" cy="1485900"/>
          </a:xfrm>
        </p:spPr>
        <p:txBody>
          <a:bodyPr/>
          <a:lstStyle/>
          <a:p>
            <a:r>
              <a:rPr lang="ja-JP" altLang="en-US" dirty="0" smtClean="0"/>
              <a:t>まとめ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71600" y="2602992"/>
            <a:ext cx="9601200" cy="3581400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上司のよって観点は様々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上司が部下を見るポイントはスキル面ではなく、メンたる面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71600" y="5622810"/>
            <a:ext cx="10200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自信をもって</a:t>
            </a:r>
            <a:r>
              <a:rPr kumimoji="1" lang="en-US" altLang="ja-JP" sz="4000" dirty="0" smtClean="0"/>
              <a:t>8</a:t>
            </a:r>
            <a:r>
              <a:rPr kumimoji="1" lang="ja-JP" altLang="en-US" sz="4000" dirty="0" smtClean="0"/>
              <a:t>月から現場に臨みましょう！</a:t>
            </a:r>
            <a:endParaRPr kumimoji="1" lang="ja-JP" altLang="en-US" sz="4000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02172402"/>
              </p:ext>
            </p:extLst>
          </p:nvPr>
        </p:nvGraphicFramePr>
        <p:xfrm>
          <a:off x="1371600" y="22860"/>
          <a:ext cx="10040112" cy="964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46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62</TotalTime>
  <Words>40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Franklin Gothic Book</vt:lpstr>
      <vt:lpstr>メイリオ</vt:lpstr>
      <vt:lpstr>Crop</vt:lpstr>
      <vt:lpstr>まとめ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鈴木 諒</dc:creator>
  <cp:lastModifiedBy>鈴木 諒</cp:lastModifiedBy>
  <cp:revision>4</cp:revision>
  <dcterms:created xsi:type="dcterms:W3CDTF">2018-07-16T08:18:49Z</dcterms:created>
  <dcterms:modified xsi:type="dcterms:W3CDTF">2018-07-16T15:39:27Z</dcterms:modified>
</cp:coreProperties>
</file>