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6" r:id="rId2"/>
    <p:sldId id="421" r:id="rId3"/>
    <p:sldId id="483" r:id="rId4"/>
    <p:sldId id="430" r:id="rId5"/>
    <p:sldId id="427" r:id="rId6"/>
    <p:sldId id="403" r:id="rId7"/>
    <p:sldId id="431" r:id="rId8"/>
    <p:sldId id="461" r:id="rId9"/>
    <p:sldId id="469" r:id="rId10"/>
    <p:sldId id="482" r:id="rId11"/>
    <p:sldId id="484" r:id="rId12"/>
    <p:sldId id="436" r:id="rId13"/>
  </p:sldIdLst>
  <p:sldSz cx="9144000" cy="6858000" type="screen4x3"/>
  <p:notesSz cx="9866313" cy="142954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02">
          <p15:clr>
            <a:srgbClr val="A4A3A4"/>
          </p15:clr>
        </p15:guide>
        <p15:guide id="2" pos="31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99"/>
    <a:srgbClr val="FFFFCC"/>
    <a:srgbClr val="000000"/>
    <a:srgbClr val="DBEEF4"/>
    <a:srgbClr val="FF9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6" autoAdjust="0"/>
    <p:restoredTop sz="94424" autoAdjust="0"/>
  </p:normalViewPr>
  <p:slideViewPr>
    <p:cSldViewPr>
      <p:cViewPr varScale="1">
        <p:scale>
          <a:sx n="87" d="100"/>
          <a:sy n="87" d="100"/>
        </p:scale>
        <p:origin x="60" y="606"/>
      </p:cViewPr>
      <p:guideLst>
        <p:guide orient="horz" pos="79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28" y="-84"/>
      </p:cViewPr>
      <p:guideLst>
        <p:guide orient="horz" pos="4502"/>
        <p:guide pos="3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725" cy="714375"/>
          </a:xfrm>
          <a:prstGeom prst="rect">
            <a:avLst/>
          </a:prstGeom>
        </p:spPr>
        <p:txBody>
          <a:bodyPr vert="horz" lIns="133064" tIns="66532" rIns="133064" bIns="6653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7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6413" y="0"/>
            <a:ext cx="4278312" cy="714375"/>
          </a:xfrm>
          <a:prstGeom prst="rect">
            <a:avLst/>
          </a:prstGeom>
        </p:spPr>
        <p:txBody>
          <a:bodyPr vert="horz" lIns="133064" tIns="66532" rIns="133064" bIns="6653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700">
                <a:latin typeface="+mn-lt"/>
                <a:ea typeface="+mn-ea"/>
              </a:defRPr>
            </a:lvl1pPr>
          </a:lstStyle>
          <a:p>
            <a:pPr>
              <a:defRPr/>
            </a:pPr>
            <a:fld id="{A3981990-BE4A-4B6B-BDF6-0D4876468796}" type="datetimeFigureOut">
              <a:rPr lang="ja-JP" altLang="en-US"/>
              <a:pPr>
                <a:defRPr/>
              </a:pPr>
              <a:t>2018/9/14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57313" y="1071563"/>
            <a:ext cx="7151687" cy="5362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3064" tIns="66532" rIns="133064" bIns="66532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4250" y="6789738"/>
            <a:ext cx="7897813" cy="6434137"/>
          </a:xfrm>
          <a:prstGeom prst="rect">
            <a:avLst/>
          </a:prstGeom>
        </p:spPr>
        <p:txBody>
          <a:bodyPr vert="horz" lIns="133064" tIns="66532" rIns="133064" bIns="66532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3577888"/>
            <a:ext cx="4276725" cy="715962"/>
          </a:xfrm>
          <a:prstGeom prst="rect">
            <a:avLst/>
          </a:prstGeom>
        </p:spPr>
        <p:txBody>
          <a:bodyPr vert="horz" lIns="133064" tIns="66532" rIns="133064" bIns="6653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7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6413" y="13577888"/>
            <a:ext cx="4278312" cy="715962"/>
          </a:xfrm>
          <a:prstGeom prst="rect">
            <a:avLst/>
          </a:prstGeom>
        </p:spPr>
        <p:txBody>
          <a:bodyPr vert="horz" wrap="square" lIns="133064" tIns="66532" rIns="133064" bIns="6653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700"/>
            </a:lvl1pPr>
          </a:lstStyle>
          <a:p>
            <a:pPr>
              <a:defRPr/>
            </a:pPr>
            <a:fld id="{C5F79226-9F5F-4429-BB42-7B84578A8E1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4857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ja-JP" altLang="en-US" smtClean="0"/>
              <a:t>本日ご紹介させて頂くのは、皆様のパソコンに一番インストールされているだろう「</a:t>
            </a:r>
            <a:r>
              <a:rPr lang="en-US" altLang="ja-JP" smtClean="0"/>
              <a:t>Excel</a:t>
            </a:r>
            <a:r>
              <a:rPr lang="ja-JP" altLang="en-US" smtClean="0"/>
              <a:t>を活かして業務を効率化する」</a:t>
            </a:r>
            <a:r>
              <a:rPr lang="en-US" altLang="ja-JP" smtClean="0"/>
              <a:t>xoBlos</a:t>
            </a:r>
            <a:r>
              <a:rPr lang="ja-JP" altLang="en-US" smtClean="0"/>
              <a:t>という製品です。</a:t>
            </a:r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A9429072-64DD-439C-B86B-7F3BFB2D7DF5}" type="slidenum">
              <a:rPr lang="ja-JP" altLang="en-US" sz="1700" smtClean="0"/>
              <a:pPr>
                <a:spcBef>
                  <a:spcPct val="0"/>
                </a:spcBef>
              </a:pPr>
              <a:t>1</a:t>
            </a:fld>
            <a:endParaRPr lang="ja-JP" altLang="en-US" sz="1700" smtClean="0"/>
          </a:p>
        </p:txBody>
      </p:sp>
      <p:sp>
        <p:nvSpPr>
          <p:cNvPr id="29701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96328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活かす</a:t>
            </a:r>
            <a:r>
              <a:rPr lang="en-US" altLang="ja-JP" smtClean="0"/>
              <a:t>Excel</a:t>
            </a:r>
            <a:r>
              <a:rPr lang="ja-JP" altLang="en-US" smtClean="0"/>
              <a:t>とは、こういうことです。</a:t>
            </a:r>
            <a:endParaRPr lang="en-US" altLang="ja-JP" smtClean="0"/>
          </a:p>
          <a:p>
            <a:endParaRPr lang="ja-JP" altLang="en-US" smtClean="0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00D30CBF-FF2B-4EDC-983E-29420AA37613}" type="slidenum">
              <a:rPr lang="ja-JP" altLang="en-US" sz="1700" smtClean="0"/>
              <a:pPr>
                <a:spcBef>
                  <a:spcPct val="0"/>
                </a:spcBef>
              </a:pPr>
              <a:t>2</a:t>
            </a:fld>
            <a:endParaRPr lang="ja-JP" altLang="en-US" sz="1700" smtClean="0"/>
          </a:p>
        </p:txBody>
      </p:sp>
    </p:spTree>
    <p:extLst>
      <p:ext uri="{BB962C8B-B14F-4D97-AF65-F5344CB8AC3E}">
        <p14:creationId xmlns:p14="http://schemas.microsoft.com/office/powerpoint/2010/main" val="51696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 イメージ プレースホルダー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ノート プレースホルダー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1268" name="スライド番号プレースホルダー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38197B64-9981-4BFA-8AEE-7D69D170E6A7}" type="slidenum">
              <a:rPr lang="ja-JP" altLang="en-US" smtClean="0"/>
              <a:pPr/>
              <a:t>3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19389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実際の</a:t>
            </a:r>
            <a:r>
              <a:rPr lang="en-US" altLang="ja-JP" smtClean="0"/>
              <a:t>xoBlos</a:t>
            </a:r>
            <a:r>
              <a:rPr lang="ja-JP" altLang="en-US" smtClean="0"/>
              <a:t>の動きを説明します。</a:t>
            </a:r>
          </a:p>
        </p:txBody>
      </p:sp>
      <p:sp>
        <p:nvSpPr>
          <p:cNvPr id="13316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CCD12C05-E9A5-4992-BBFE-9D4607C0B3D8}" type="slidenum">
              <a:rPr lang="ja-JP" altLang="en-US" sz="1700" smtClean="0"/>
              <a:pPr>
                <a:spcBef>
                  <a:spcPct val="0"/>
                </a:spcBef>
              </a:pPr>
              <a:t>4</a:t>
            </a:fld>
            <a:endParaRPr lang="ja-JP" altLang="en-US" sz="1700" smtClean="0"/>
          </a:p>
        </p:txBody>
      </p:sp>
    </p:spTree>
    <p:extLst>
      <p:ext uri="{BB962C8B-B14F-4D97-AF65-F5344CB8AC3E}">
        <p14:creationId xmlns:p14="http://schemas.microsoft.com/office/powerpoint/2010/main" val="254150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そうすると先程の作業がどう変わるのか</a:t>
            </a:r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489DA3A-A375-4ECE-B824-D8E4120F3555}" type="slidenum">
              <a:rPr lang="ja-JP" altLang="en-US" sz="1700" smtClean="0"/>
              <a:pPr>
                <a:spcBef>
                  <a:spcPct val="0"/>
                </a:spcBef>
              </a:pPr>
              <a:t>5</a:t>
            </a:fld>
            <a:endParaRPr lang="ja-JP" altLang="en-US" sz="1700" smtClean="0"/>
          </a:p>
        </p:txBody>
      </p:sp>
    </p:spTree>
    <p:extLst>
      <p:ext uri="{BB962C8B-B14F-4D97-AF65-F5344CB8AC3E}">
        <p14:creationId xmlns:p14="http://schemas.microsoft.com/office/powerpoint/2010/main" val="339063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smtClean="0"/>
              <a:t>ライセンスはミニマム</a:t>
            </a:r>
            <a:r>
              <a:rPr lang="en-US" altLang="ja-JP" smtClean="0"/>
              <a:t>3</a:t>
            </a:r>
            <a:r>
              <a:rPr lang="ja-JP" altLang="en-US" smtClean="0"/>
              <a:t>ユーザー（</a:t>
            </a:r>
            <a:r>
              <a:rPr lang="en-US" altLang="ja-JP" smtClean="0"/>
              <a:t>CAL</a:t>
            </a:r>
            <a:r>
              <a:rPr lang="ja-JP" altLang="en-US" smtClean="0"/>
              <a:t>）からご利用頂く事が出来ます。</a:t>
            </a:r>
            <a:endParaRPr lang="en-US" altLang="ja-JP" smtClean="0"/>
          </a:p>
          <a:p>
            <a:r>
              <a:rPr lang="en-US" altLang="ja-JP" smtClean="0"/>
              <a:t>3</a:t>
            </a:r>
            <a:r>
              <a:rPr lang="ja-JP" altLang="en-US" smtClean="0"/>
              <a:t>ユーザーは実質４</a:t>
            </a:r>
            <a:r>
              <a:rPr lang="en-US" altLang="ja-JP" smtClean="0"/>
              <a:t>ID</a:t>
            </a:r>
            <a:r>
              <a:rPr lang="ja-JP" altLang="en-US" smtClean="0"/>
              <a:t>を提供する形となります。</a:t>
            </a:r>
            <a:r>
              <a:rPr lang="en-US" altLang="ja-JP" smtClean="0"/>
              <a:t>4ID</a:t>
            </a:r>
            <a:r>
              <a:rPr lang="ja-JP" altLang="en-US" smtClean="0"/>
              <a:t>の内</a:t>
            </a:r>
            <a:r>
              <a:rPr lang="en-US" altLang="ja-JP" smtClean="0"/>
              <a:t>1ID</a:t>
            </a:r>
            <a:r>
              <a:rPr lang="ja-JP" altLang="en-US" smtClean="0"/>
              <a:t>が</a:t>
            </a:r>
            <a:r>
              <a:rPr lang="en-US" altLang="ja-JP" smtClean="0"/>
              <a:t>WEB</a:t>
            </a:r>
            <a:r>
              <a:rPr lang="ja-JP" altLang="en-US" smtClean="0"/>
              <a:t>管理者となります。</a:t>
            </a:r>
            <a:endParaRPr lang="en-US" altLang="ja-JP" smtClean="0"/>
          </a:p>
          <a:p>
            <a:r>
              <a:rPr lang="ja-JP" altLang="en-US" smtClean="0"/>
              <a:t>上記とセットに、ローカル</a:t>
            </a:r>
            <a:r>
              <a:rPr lang="en-US" altLang="ja-JP" smtClean="0"/>
              <a:t>PC</a:t>
            </a:r>
            <a:r>
              <a:rPr lang="ja-JP" altLang="en-US" smtClean="0"/>
              <a:t>にインストールする帳票定義作成用の</a:t>
            </a:r>
            <a:r>
              <a:rPr lang="en-US" altLang="ja-JP" smtClean="0"/>
              <a:t>Designer</a:t>
            </a:r>
            <a:r>
              <a:rPr lang="ja-JP" altLang="en-US" smtClean="0"/>
              <a:t>ライセンスを提供しております。</a:t>
            </a:r>
            <a:endParaRPr lang="en-US" altLang="ja-JP" smtClean="0"/>
          </a:p>
          <a:p>
            <a:r>
              <a:rPr lang="ja-JP" altLang="en-US" smtClean="0"/>
              <a:t>ローカルで作成した定義を</a:t>
            </a:r>
            <a:r>
              <a:rPr lang="en-US" altLang="ja-JP" smtClean="0"/>
              <a:t>WEB</a:t>
            </a:r>
            <a:r>
              <a:rPr lang="ja-JP" altLang="en-US" smtClean="0"/>
              <a:t>管理者がサーバー環境へセット頂く事で、ご契約ユーザー</a:t>
            </a:r>
            <a:r>
              <a:rPr lang="en-US" altLang="ja-JP" smtClean="0"/>
              <a:t>ID</a:t>
            </a:r>
            <a:r>
              <a:rPr lang="ja-JP" altLang="en-US" smtClean="0"/>
              <a:t>数同時ログインが可能となります。</a:t>
            </a:r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また、３ユーザー及び１０ユーザーはクライアント</a:t>
            </a:r>
            <a:r>
              <a:rPr lang="en-US" altLang="ja-JP" smtClean="0"/>
              <a:t>OS</a:t>
            </a:r>
            <a:r>
              <a:rPr lang="ja-JP" altLang="en-US" smtClean="0"/>
              <a:t>をサーバーと見立てた稼働が可能となります。</a:t>
            </a:r>
            <a:endParaRPr lang="en-US" altLang="ja-JP" smtClean="0"/>
          </a:p>
          <a:p>
            <a:r>
              <a:rPr lang="ja-JP" altLang="en-US" smtClean="0"/>
              <a:t>１０ユーザー以上はサーバー</a:t>
            </a:r>
            <a:r>
              <a:rPr lang="en-US" altLang="ja-JP" smtClean="0"/>
              <a:t>OS</a:t>
            </a:r>
            <a:r>
              <a:rPr lang="ja-JP" altLang="en-US" smtClean="0"/>
              <a:t>上での稼働が必須となります。</a:t>
            </a:r>
            <a:endParaRPr lang="en-US" altLang="ja-JP" smtClean="0"/>
          </a:p>
          <a:p>
            <a:endParaRPr lang="ja-JP" altLang="en-US" smtClean="0"/>
          </a:p>
        </p:txBody>
      </p:sp>
      <p:sp>
        <p:nvSpPr>
          <p:cNvPr id="2048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80E85656-024E-4619-8229-29858FA1A28C}" type="slidenum">
              <a:rPr lang="ja-JP" altLang="en-US" smtClean="0"/>
              <a:pPr/>
              <a:t>9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96133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smtClean="0"/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509588" indent="-195263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784225" indent="-1555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098550" indent="-1555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1412875" indent="-15557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1870075" indent="-1555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327275" indent="-1555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2784475" indent="-1555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241675" indent="-1555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A357F085-04C4-4449-AAAF-9B7F87A60DD1}" type="slidenum">
              <a:rPr lang="ja-JP" altLang="en-US" smtClean="0"/>
              <a:pPr/>
              <a:t>11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849087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8CDB4776-25FD-47CD-A675-A0EB6D34ABB0}" type="slidenum">
              <a:rPr lang="ja-JP" altLang="en-US" sz="1700" smtClean="0"/>
              <a:pPr>
                <a:spcBef>
                  <a:spcPct val="0"/>
                </a:spcBef>
              </a:pPr>
              <a:t>12</a:t>
            </a:fld>
            <a:endParaRPr lang="ja-JP" altLang="en-US" sz="1700" smtClean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32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>
          <a:xfrm>
            <a:off x="107950" y="6597650"/>
            <a:ext cx="8928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 userDrawn="1"/>
        </p:nvCxnSpPr>
        <p:spPr>
          <a:xfrm>
            <a:off x="107950" y="620713"/>
            <a:ext cx="8928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8" descr="DIT-LOGO（日本語＋英語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01600"/>
            <a:ext cx="259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00025"/>
            <a:ext cx="952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 userDrawn="1"/>
        </p:nvSpPr>
        <p:spPr>
          <a:xfrm>
            <a:off x="7569200" y="176213"/>
            <a:ext cx="414338" cy="369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✕</a:t>
            </a:r>
            <a:endParaRPr lang="ja-JP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166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>
          <a:xfrm>
            <a:off x="107950" y="6597650"/>
            <a:ext cx="8928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 userDrawn="1"/>
        </p:nvCxnSpPr>
        <p:spPr>
          <a:xfrm>
            <a:off x="107950" y="620713"/>
            <a:ext cx="8928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8" descr="DIT-LOGO（日本語＋英語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01600"/>
            <a:ext cx="2592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00025"/>
            <a:ext cx="9525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 userDrawn="1"/>
        </p:nvSpPr>
        <p:spPr>
          <a:xfrm>
            <a:off x="7569200" y="176213"/>
            <a:ext cx="414338" cy="3698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ja-JP" altLang="en-US" b="1" smtClean="0">
                <a:latin typeface="+mn-ea"/>
                <a:ea typeface="+mn-ea"/>
              </a:rPr>
              <a:t>✕</a:t>
            </a:r>
            <a:endParaRPr lang="ja-JP" altLang="en-US" b="1">
              <a:latin typeface="+mn-ea"/>
              <a:ea typeface="+mn-ea"/>
            </a:endParaRP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02450" y="6597650"/>
            <a:ext cx="2133600" cy="21590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516A72-ECFE-4493-B4AB-B7769D88EFF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16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89797CE-87D3-452D-A5FD-52CAEE7AED4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1" name="テキスト ボックス 6"/>
          <p:cNvSpPr txBox="1">
            <a:spLocks noChangeArrowheads="1"/>
          </p:cNvSpPr>
          <p:nvPr userDrawn="1"/>
        </p:nvSpPr>
        <p:spPr bwMode="auto">
          <a:xfrm>
            <a:off x="0" y="6611938"/>
            <a:ext cx="4572000" cy="2460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000" dirty="0" smtClean="0"/>
              <a:t>Copyright© 2017, Digital Information Technologies Corp.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77" r:id="rId1"/>
    <p:sldLayoutId id="2147485678" r:id="rId2"/>
    <p:sldLayoutId id="2147485679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7.emf"/><Relationship Id="rId4" Type="http://schemas.openxmlformats.org/officeDocument/2006/relationships/image" Target="../media/image8.png"/><Relationship Id="rId9" Type="http://schemas.openxmlformats.org/officeDocument/2006/relationships/oleObject" Target="../embeddings/Microsoft_Excel_97-2003_Worksheet1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eg"/><Relationship Id="rId7" Type="http://schemas.openxmlformats.org/officeDocument/2006/relationships/hyperlink" Target="&#20104;&#31639;&#23455;&#32318;&#31649;&#29702;CSV&#29256;/XML/&#22770;&#19978;&#35336;&#30011;&#35352;&#20837;&#34920;_&#31532;1&#21942;&#26989;&#37096;_user1.x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図 13" descr="DIT-LOGO（日本語＋英語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5867400"/>
            <a:ext cx="4730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タイトル 1"/>
          <p:cNvSpPr txBox="1">
            <a:spLocks/>
          </p:cNvSpPr>
          <p:nvPr/>
        </p:nvSpPr>
        <p:spPr bwMode="auto">
          <a:xfrm>
            <a:off x="1908175" y="1196975"/>
            <a:ext cx="723582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r>
              <a:rPr lang="en-US" altLang="ja-JP" sz="2800" b="1" i="1" dirty="0">
                <a:solidFill>
                  <a:schemeClr val="tx2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Excel</a:t>
            </a:r>
            <a:r>
              <a:rPr lang="ja-JP" altLang="en-US" sz="2800" b="1" i="1" dirty="0">
                <a:solidFill>
                  <a:schemeClr val="tx2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業務改革で“</a:t>
            </a:r>
            <a:r>
              <a:rPr lang="ja-JP" altLang="en-US" sz="2800" b="1" i="1" dirty="0">
                <a:solidFill>
                  <a:srgbClr val="C0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</a:t>
            </a:r>
            <a:r>
              <a:rPr lang="ja-JP" altLang="en-US" sz="2800" b="1" i="1" dirty="0">
                <a:solidFill>
                  <a:schemeClr val="tx2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”を生み出すソフト</a:t>
            </a:r>
            <a:r>
              <a:rPr lang="ja-JP" altLang="en-US" sz="2800" b="1" i="1" kern="0" dirty="0">
                <a:solidFill>
                  <a:schemeClr val="tx2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</a:p>
        </p:txBody>
      </p:sp>
      <p:pic>
        <p:nvPicPr>
          <p:cNvPr id="6148" name="図 10" descr="xoBlos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27495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タイトル 1"/>
          <p:cNvSpPr txBox="1">
            <a:spLocks/>
          </p:cNvSpPr>
          <p:nvPr/>
        </p:nvSpPr>
        <p:spPr bwMode="auto">
          <a:xfrm>
            <a:off x="107950" y="692150"/>
            <a:ext cx="30241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ja-JP" sz="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DIT Office Management Solution for an Enterprise</a:t>
            </a:r>
            <a:r>
              <a:rPr lang="ja-JP" altLang="en-US" sz="800" b="1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</a:p>
        </p:txBody>
      </p:sp>
      <p:pic>
        <p:nvPicPr>
          <p:cNvPr id="6150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7200"/>
            <a:ext cx="91440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アーチ 65"/>
          <p:cNvSpPr/>
          <p:nvPr/>
        </p:nvSpPr>
        <p:spPr>
          <a:xfrm rot="8998855">
            <a:off x="3990975" y="2841625"/>
            <a:ext cx="1900238" cy="1277938"/>
          </a:xfrm>
          <a:prstGeom prst="blockArc">
            <a:avLst>
              <a:gd name="adj1" fmla="val 11271433"/>
              <a:gd name="adj2" fmla="val 20889290"/>
              <a:gd name="adj3" fmla="val 1838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81" name="アーチ 80"/>
          <p:cNvSpPr/>
          <p:nvPr/>
        </p:nvSpPr>
        <p:spPr>
          <a:xfrm rot="9699464">
            <a:off x="1541463" y="123825"/>
            <a:ext cx="4287837" cy="3733800"/>
          </a:xfrm>
          <a:prstGeom prst="blockArc">
            <a:avLst>
              <a:gd name="adj1" fmla="val 10800000"/>
              <a:gd name="adj2" fmla="val 21499480"/>
              <a:gd name="adj3" fmla="val 11741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1508" name="スライド番号プレースホルダー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D9530B2C-4D05-4641-B538-4A0DE247C64A}" type="slidenum">
              <a:rPr lang="ja-JP" altLang="en-US" smtClean="0"/>
              <a:pPr/>
              <a:t>10</a:t>
            </a:fld>
            <a:endParaRPr lang="ja-JP" altLang="en-US" smtClean="0"/>
          </a:p>
        </p:txBody>
      </p:sp>
      <p:sp>
        <p:nvSpPr>
          <p:cNvPr id="3" name="アーチ 2"/>
          <p:cNvSpPr/>
          <p:nvPr/>
        </p:nvSpPr>
        <p:spPr>
          <a:xfrm rot="7303057">
            <a:off x="5214937" y="2236788"/>
            <a:ext cx="1997075" cy="1466850"/>
          </a:xfrm>
          <a:prstGeom prst="blockArc">
            <a:avLst>
              <a:gd name="adj1" fmla="val 10800000"/>
              <a:gd name="adj2" fmla="val 20889290"/>
              <a:gd name="adj3" fmla="val 18380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grpSp>
        <p:nvGrpSpPr>
          <p:cNvPr id="21510" name="グループ化 8"/>
          <p:cNvGrpSpPr>
            <a:grpSpLocks/>
          </p:cNvGrpSpPr>
          <p:nvPr/>
        </p:nvGrpSpPr>
        <p:grpSpPr bwMode="auto">
          <a:xfrm>
            <a:off x="3203575" y="765175"/>
            <a:ext cx="1633538" cy="1377950"/>
            <a:chOff x="3186658" y="1269057"/>
            <a:chExt cx="1633235" cy="1377993"/>
          </a:xfrm>
        </p:grpSpPr>
        <p:pic>
          <p:nvPicPr>
            <p:cNvPr id="21588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408" y="1269057"/>
              <a:ext cx="668148" cy="103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9" name="図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371" y="1412776"/>
              <a:ext cx="926628" cy="94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雲 6"/>
            <p:cNvSpPr/>
            <p:nvPr/>
          </p:nvSpPr>
          <p:spPr>
            <a:xfrm>
              <a:off x="3186658" y="2205711"/>
              <a:ext cx="1633235" cy="441339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21511" name="グループ化 6"/>
          <p:cNvGrpSpPr>
            <a:grpSpLocks/>
          </p:cNvGrpSpPr>
          <p:nvPr/>
        </p:nvGrpSpPr>
        <p:grpSpPr bwMode="auto">
          <a:xfrm>
            <a:off x="973138" y="1052513"/>
            <a:ext cx="1295400" cy="1011237"/>
            <a:chOff x="976445" y="1676068"/>
            <a:chExt cx="1295158" cy="1010289"/>
          </a:xfrm>
        </p:grpSpPr>
        <p:pic>
          <p:nvPicPr>
            <p:cNvPr id="21586" name="図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995" y="1676068"/>
              <a:ext cx="570608" cy="99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87" name="テキスト ボックス 16"/>
            <p:cNvSpPr txBox="1">
              <a:spLocks noChangeArrowheads="1"/>
            </p:cNvSpPr>
            <p:nvPr/>
          </p:nvSpPr>
          <p:spPr bwMode="auto">
            <a:xfrm>
              <a:off x="976445" y="2040026"/>
              <a:ext cx="80772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</a:p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管理者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ID1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1512" name="グループ化 4"/>
          <p:cNvGrpSpPr>
            <a:grpSpLocks/>
          </p:cNvGrpSpPr>
          <p:nvPr/>
        </p:nvGrpSpPr>
        <p:grpSpPr bwMode="auto">
          <a:xfrm>
            <a:off x="266700" y="2039938"/>
            <a:ext cx="1423988" cy="915987"/>
            <a:chOff x="467544" y="3573016"/>
            <a:chExt cx="1423739" cy="917218"/>
          </a:xfrm>
        </p:grpSpPr>
        <p:pic>
          <p:nvPicPr>
            <p:cNvPr id="21583" name="図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640681"/>
              <a:ext cx="508901" cy="84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84" name="テキスト ボックス 17"/>
            <p:cNvSpPr txBox="1">
              <a:spLocks noChangeArrowheads="1"/>
            </p:cNvSpPr>
            <p:nvPr/>
          </p:nvSpPr>
          <p:spPr bwMode="auto">
            <a:xfrm>
              <a:off x="761539" y="3573016"/>
              <a:ext cx="11297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Designer</a:t>
              </a:r>
            </a:p>
            <a:p>
              <a:pPr algn="ctr" eaLnBrk="1" hangingPunct="1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※</a:t>
              </a:r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ﾛｰｶﾙ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PC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85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997395"/>
              <a:ext cx="825307" cy="47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フリーフォーム 14"/>
          <p:cNvSpPr/>
          <p:nvPr/>
        </p:nvSpPr>
        <p:spPr>
          <a:xfrm rot="1055443">
            <a:off x="2312988" y="1508125"/>
            <a:ext cx="898525" cy="434975"/>
          </a:xfrm>
          <a:custGeom>
            <a:avLst/>
            <a:gdLst>
              <a:gd name="connsiteX0" fmla="*/ 0 w 723331"/>
              <a:gd name="connsiteY0" fmla="*/ 477671 h 477671"/>
              <a:gd name="connsiteX1" fmla="*/ 191068 w 723331"/>
              <a:gd name="connsiteY1" fmla="*/ 245659 h 477671"/>
              <a:gd name="connsiteX2" fmla="*/ 409433 w 723331"/>
              <a:gd name="connsiteY2" fmla="*/ 95534 h 477671"/>
              <a:gd name="connsiteX3" fmla="*/ 723331 w 723331"/>
              <a:gd name="connsiteY3" fmla="*/ 0 h 47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331" h="477671">
                <a:moveTo>
                  <a:pt x="0" y="477671"/>
                </a:moveTo>
                <a:cubicBezTo>
                  <a:pt x="61414" y="393509"/>
                  <a:pt x="122829" y="309348"/>
                  <a:pt x="191068" y="245659"/>
                </a:cubicBezTo>
                <a:cubicBezTo>
                  <a:pt x="259307" y="181969"/>
                  <a:pt x="320723" y="136477"/>
                  <a:pt x="409433" y="95534"/>
                </a:cubicBezTo>
                <a:cubicBezTo>
                  <a:pt x="498143" y="54591"/>
                  <a:pt x="610737" y="27295"/>
                  <a:pt x="723331" y="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21514" name="グループ化 3"/>
          <p:cNvGrpSpPr>
            <a:grpSpLocks/>
          </p:cNvGrpSpPr>
          <p:nvPr/>
        </p:nvGrpSpPr>
        <p:grpSpPr bwMode="auto">
          <a:xfrm>
            <a:off x="3851275" y="4402138"/>
            <a:ext cx="1227138" cy="898525"/>
            <a:chOff x="7452320" y="1815207"/>
            <a:chExt cx="1225766" cy="898900"/>
          </a:xfrm>
        </p:grpSpPr>
        <p:pic>
          <p:nvPicPr>
            <p:cNvPr id="21580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81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ID4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82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5" name="グループ化 65"/>
          <p:cNvGrpSpPr>
            <a:grpSpLocks/>
          </p:cNvGrpSpPr>
          <p:nvPr/>
        </p:nvGrpSpPr>
        <p:grpSpPr bwMode="auto">
          <a:xfrm>
            <a:off x="611188" y="3106738"/>
            <a:ext cx="1225550" cy="898525"/>
            <a:chOff x="7452320" y="1815207"/>
            <a:chExt cx="1225766" cy="898900"/>
          </a:xfrm>
        </p:grpSpPr>
        <p:pic>
          <p:nvPicPr>
            <p:cNvPr id="21577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78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ID1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79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6" name="グループ化 69"/>
          <p:cNvGrpSpPr>
            <a:grpSpLocks/>
          </p:cNvGrpSpPr>
          <p:nvPr/>
        </p:nvGrpSpPr>
        <p:grpSpPr bwMode="auto">
          <a:xfrm>
            <a:off x="1257300" y="3933825"/>
            <a:ext cx="1227138" cy="898525"/>
            <a:chOff x="7452320" y="1815207"/>
            <a:chExt cx="1225766" cy="898900"/>
          </a:xfrm>
        </p:grpSpPr>
        <p:pic>
          <p:nvPicPr>
            <p:cNvPr id="21574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75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ID2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76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7" name="グループ化 73"/>
          <p:cNvGrpSpPr>
            <a:grpSpLocks/>
          </p:cNvGrpSpPr>
          <p:nvPr/>
        </p:nvGrpSpPr>
        <p:grpSpPr bwMode="auto">
          <a:xfrm>
            <a:off x="2482850" y="4257675"/>
            <a:ext cx="1225550" cy="900113"/>
            <a:chOff x="7452320" y="1815207"/>
            <a:chExt cx="1225766" cy="898900"/>
          </a:xfrm>
        </p:grpSpPr>
        <p:pic>
          <p:nvPicPr>
            <p:cNvPr id="21571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72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ID3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73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8" name="グループ化 79"/>
          <p:cNvGrpSpPr>
            <a:grpSpLocks/>
          </p:cNvGrpSpPr>
          <p:nvPr/>
        </p:nvGrpSpPr>
        <p:grpSpPr bwMode="auto">
          <a:xfrm>
            <a:off x="5148263" y="4365625"/>
            <a:ext cx="1225550" cy="898525"/>
            <a:chOff x="7452320" y="1815207"/>
            <a:chExt cx="1225766" cy="898900"/>
          </a:xfrm>
        </p:grpSpPr>
        <p:pic>
          <p:nvPicPr>
            <p:cNvPr id="21568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69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ID5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70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グループ化 83"/>
          <p:cNvGrpSpPr>
            <a:grpSpLocks/>
          </p:cNvGrpSpPr>
          <p:nvPr/>
        </p:nvGrpSpPr>
        <p:grpSpPr bwMode="auto">
          <a:xfrm>
            <a:off x="6443663" y="4221163"/>
            <a:ext cx="1225550" cy="898525"/>
            <a:chOff x="7452320" y="1815207"/>
            <a:chExt cx="1225766" cy="898900"/>
          </a:xfrm>
        </p:grpSpPr>
        <p:pic>
          <p:nvPicPr>
            <p:cNvPr id="21565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66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ID6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67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グループ化 87"/>
          <p:cNvGrpSpPr>
            <a:grpSpLocks/>
          </p:cNvGrpSpPr>
          <p:nvPr/>
        </p:nvGrpSpPr>
        <p:grpSpPr bwMode="auto">
          <a:xfrm>
            <a:off x="7451725" y="3644900"/>
            <a:ext cx="1227138" cy="898525"/>
            <a:chOff x="7452320" y="1815207"/>
            <a:chExt cx="1225766" cy="898900"/>
          </a:xfrm>
        </p:grpSpPr>
        <p:pic>
          <p:nvPicPr>
            <p:cNvPr id="21562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63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ID7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64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グループ化 91"/>
          <p:cNvGrpSpPr>
            <a:grpSpLocks/>
          </p:cNvGrpSpPr>
          <p:nvPr/>
        </p:nvGrpSpPr>
        <p:grpSpPr bwMode="auto">
          <a:xfrm>
            <a:off x="7739063" y="2708275"/>
            <a:ext cx="1225550" cy="900113"/>
            <a:chOff x="7452320" y="1815207"/>
            <a:chExt cx="1225766" cy="898900"/>
          </a:xfrm>
        </p:grpSpPr>
        <p:pic>
          <p:nvPicPr>
            <p:cNvPr id="21559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60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ID8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61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グループ化 95"/>
          <p:cNvGrpSpPr>
            <a:grpSpLocks/>
          </p:cNvGrpSpPr>
          <p:nvPr/>
        </p:nvGrpSpPr>
        <p:grpSpPr bwMode="auto">
          <a:xfrm>
            <a:off x="6227763" y="1281113"/>
            <a:ext cx="1225550" cy="898525"/>
            <a:chOff x="7452320" y="1815207"/>
            <a:chExt cx="1225766" cy="898900"/>
          </a:xfrm>
        </p:grpSpPr>
        <p:pic>
          <p:nvPicPr>
            <p:cNvPr id="21556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7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ID10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58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グループ化 99"/>
          <p:cNvGrpSpPr>
            <a:grpSpLocks/>
          </p:cNvGrpSpPr>
          <p:nvPr/>
        </p:nvGrpSpPr>
        <p:grpSpPr bwMode="auto">
          <a:xfrm>
            <a:off x="7450138" y="1773238"/>
            <a:ext cx="1225550" cy="898525"/>
            <a:chOff x="7452320" y="1815207"/>
            <a:chExt cx="1225766" cy="898900"/>
          </a:xfrm>
        </p:grpSpPr>
        <p:pic>
          <p:nvPicPr>
            <p:cNvPr id="21553" name="図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4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ID9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1555" name="図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6" name="直線矢印コネクタ 55"/>
          <p:cNvCxnSpPr/>
          <p:nvPr/>
        </p:nvCxnSpPr>
        <p:spPr>
          <a:xfrm flipV="1">
            <a:off x="1547813" y="2090738"/>
            <a:ext cx="1855787" cy="105092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1575" idx="0"/>
          </p:cNvCxnSpPr>
          <p:nvPr/>
        </p:nvCxnSpPr>
        <p:spPr>
          <a:xfrm flipV="1">
            <a:off x="2027238" y="2112963"/>
            <a:ext cx="1531937" cy="182086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21572" idx="0"/>
          </p:cNvCxnSpPr>
          <p:nvPr/>
        </p:nvCxnSpPr>
        <p:spPr>
          <a:xfrm flipV="1">
            <a:off x="3251200" y="2103438"/>
            <a:ext cx="446088" cy="215423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21581" idx="0"/>
          </p:cNvCxnSpPr>
          <p:nvPr/>
        </p:nvCxnSpPr>
        <p:spPr>
          <a:xfrm flipH="1" flipV="1">
            <a:off x="3851275" y="2133600"/>
            <a:ext cx="769938" cy="226853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endCxn id="7" idx="1"/>
          </p:cNvCxnSpPr>
          <p:nvPr/>
        </p:nvCxnSpPr>
        <p:spPr>
          <a:xfrm flipH="1" flipV="1">
            <a:off x="4021138" y="2141538"/>
            <a:ext cx="1784350" cy="226853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 flipV="1">
            <a:off x="4192588" y="2125663"/>
            <a:ext cx="2843212" cy="213201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4362450" y="2087563"/>
            <a:ext cx="3130550" cy="166528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21559" idx="1"/>
          </p:cNvCxnSpPr>
          <p:nvPr/>
        </p:nvCxnSpPr>
        <p:spPr>
          <a:xfrm flipH="1" flipV="1">
            <a:off x="4589463" y="2046288"/>
            <a:ext cx="3149600" cy="116363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 flipV="1">
            <a:off x="4719638" y="1995488"/>
            <a:ext cx="2593975" cy="52228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H="1" flipV="1">
            <a:off x="4805363" y="1874838"/>
            <a:ext cx="1274762" cy="4921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4" name="テキスト ボックス 112"/>
          <p:cNvSpPr txBox="1">
            <a:spLocks noChangeArrowheads="1"/>
          </p:cNvSpPr>
          <p:nvPr/>
        </p:nvSpPr>
        <p:spPr bwMode="auto">
          <a:xfrm>
            <a:off x="2803525" y="2924175"/>
            <a:ext cx="1984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800">
                <a:solidFill>
                  <a:srgbClr val="FF99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全社業務</a:t>
            </a:r>
          </a:p>
        </p:txBody>
      </p:sp>
      <p:sp>
        <p:nvSpPr>
          <p:cNvPr id="21535" name="テキスト ボックス 157"/>
          <p:cNvSpPr txBox="1">
            <a:spLocks noChangeArrowheads="1"/>
          </p:cNvSpPr>
          <p:nvPr/>
        </p:nvSpPr>
        <p:spPr bwMode="auto">
          <a:xfrm>
            <a:off x="4459288" y="3605213"/>
            <a:ext cx="198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部署業務</a:t>
            </a:r>
          </a:p>
        </p:txBody>
      </p:sp>
      <p:sp>
        <p:nvSpPr>
          <p:cNvPr id="21536" name="テキスト ボックス 158"/>
          <p:cNvSpPr txBox="1">
            <a:spLocks noChangeArrowheads="1"/>
          </p:cNvSpPr>
          <p:nvPr/>
        </p:nvSpPr>
        <p:spPr bwMode="auto">
          <a:xfrm>
            <a:off x="6089650" y="2781300"/>
            <a:ext cx="1435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ja-JP" altLang="en-US" sz="200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部署間</a:t>
            </a:r>
            <a:endParaRPr lang="en-US" altLang="ja-JP" sz="2000">
              <a:solidFill>
                <a:srgbClr val="FF0066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/>
            <a:r>
              <a:rPr lang="ja-JP" altLang="en-US" sz="200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連携業務</a:t>
            </a:r>
          </a:p>
        </p:txBody>
      </p:sp>
      <p:sp>
        <p:nvSpPr>
          <p:cNvPr id="70" name="円/楕円 69"/>
          <p:cNvSpPr/>
          <p:nvPr/>
        </p:nvSpPr>
        <p:spPr>
          <a:xfrm>
            <a:off x="4643438" y="2590800"/>
            <a:ext cx="1252537" cy="42703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予算集計</a:t>
            </a:r>
          </a:p>
        </p:txBody>
      </p:sp>
      <p:sp>
        <p:nvSpPr>
          <p:cNvPr id="71" name="円/楕円 70"/>
          <p:cNvSpPr/>
          <p:nvPr/>
        </p:nvSpPr>
        <p:spPr>
          <a:xfrm>
            <a:off x="5907088" y="3289300"/>
            <a:ext cx="1252537" cy="4270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購買集約</a:t>
            </a:r>
          </a:p>
        </p:txBody>
      </p:sp>
      <p:sp>
        <p:nvSpPr>
          <p:cNvPr id="73" name="円/楕円 72"/>
          <p:cNvSpPr/>
          <p:nvPr/>
        </p:nvSpPr>
        <p:spPr>
          <a:xfrm>
            <a:off x="3962400" y="3913188"/>
            <a:ext cx="1254125" cy="4270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見積請求</a:t>
            </a:r>
          </a:p>
        </p:txBody>
      </p:sp>
      <p:sp>
        <p:nvSpPr>
          <p:cNvPr id="74" name="円/楕円 73"/>
          <p:cNvSpPr/>
          <p:nvPr/>
        </p:nvSpPr>
        <p:spPr>
          <a:xfrm>
            <a:off x="6262688" y="2376488"/>
            <a:ext cx="1252537" cy="4254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工程管理</a:t>
            </a:r>
          </a:p>
        </p:txBody>
      </p:sp>
      <p:sp>
        <p:nvSpPr>
          <p:cNvPr id="75" name="円/楕円 74"/>
          <p:cNvSpPr/>
          <p:nvPr/>
        </p:nvSpPr>
        <p:spPr>
          <a:xfrm>
            <a:off x="3224213" y="3476625"/>
            <a:ext cx="1252537" cy="42703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社員考課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095500" y="3192463"/>
            <a:ext cx="1252538" cy="4270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勤怠報告</a:t>
            </a:r>
          </a:p>
        </p:txBody>
      </p:sp>
      <p:sp>
        <p:nvSpPr>
          <p:cNvPr id="77" name="円/楕円 76"/>
          <p:cNvSpPr/>
          <p:nvPr/>
        </p:nvSpPr>
        <p:spPr>
          <a:xfrm>
            <a:off x="6142038" y="2835275"/>
            <a:ext cx="1252537" cy="4270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案件管理</a:t>
            </a:r>
          </a:p>
        </p:txBody>
      </p:sp>
      <p:sp>
        <p:nvSpPr>
          <p:cNvPr id="78" name="円/楕円 77"/>
          <p:cNvSpPr/>
          <p:nvPr/>
        </p:nvSpPr>
        <p:spPr>
          <a:xfrm>
            <a:off x="4724400" y="3536950"/>
            <a:ext cx="1254125" cy="42703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経費精算</a:t>
            </a:r>
          </a:p>
        </p:txBody>
      </p:sp>
      <p:sp>
        <p:nvSpPr>
          <p:cNvPr id="79" name="円/楕円 78"/>
          <p:cNvSpPr/>
          <p:nvPr/>
        </p:nvSpPr>
        <p:spPr>
          <a:xfrm>
            <a:off x="4916488" y="2074863"/>
            <a:ext cx="1252537" cy="4270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アンケート</a:t>
            </a:r>
          </a:p>
        </p:txBody>
      </p:sp>
      <p:sp>
        <p:nvSpPr>
          <p:cNvPr id="80" name="円/楕円 79"/>
          <p:cNvSpPr/>
          <p:nvPr/>
        </p:nvSpPr>
        <p:spPr>
          <a:xfrm>
            <a:off x="6170613" y="1922463"/>
            <a:ext cx="1252537" cy="42703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ﾋﾔﾘﾊｯﾄ</a:t>
            </a:r>
          </a:p>
        </p:txBody>
      </p:sp>
      <p:sp>
        <p:nvSpPr>
          <p:cNvPr id="21547" name="正方形/長方形 6"/>
          <p:cNvSpPr>
            <a:spLocks noChangeArrowheads="1"/>
          </p:cNvSpPr>
          <p:nvPr/>
        </p:nvSpPr>
        <p:spPr bwMode="auto">
          <a:xfrm>
            <a:off x="3924300" y="5570538"/>
            <a:ext cx="50847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稼動する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単位に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ライセンスと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なります</a:t>
            </a:r>
            <a:endParaRPr lang="en-US" altLang="ja-JP" sz="1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/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10CAL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までは、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Windows7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などのクライアント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上で稼働が可能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ja-JP" sz="1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/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xoBlos Designer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ライセンス同梱（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CAL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数まで追加購入可）</a:t>
            </a:r>
            <a:endParaRPr lang="ja-JP" altLang="ja-JP" sz="1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/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別途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サーバセットアップ費用が掛かります。</a:t>
            </a:r>
          </a:p>
        </p:txBody>
      </p:sp>
      <p:sp>
        <p:nvSpPr>
          <p:cNvPr id="83" name="正方形/長方形 82"/>
          <p:cNvSpPr/>
          <p:nvPr/>
        </p:nvSpPr>
        <p:spPr>
          <a:xfrm>
            <a:off x="96720" y="5544339"/>
            <a:ext cx="3771440" cy="9554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ご利用ユーザー単位に</a:t>
            </a:r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!!</a:t>
            </a:r>
          </a:p>
          <a:p>
            <a:pPr algn="ctr">
              <a:defRPr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利用機能の制限をかけたり、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動作のログを取得できます。</a:t>
            </a:r>
          </a:p>
        </p:txBody>
      </p:sp>
      <p:sp>
        <p:nvSpPr>
          <p:cNvPr id="21551" name="Rectangle 2"/>
          <p:cNvSpPr>
            <a:spLocks noChangeArrowheads="1"/>
          </p:cNvSpPr>
          <p:nvPr/>
        </p:nvSpPr>
        <p:spPr bwMode="auto">
          <a:xfrm>
            <a:off x="179388" y="163513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 b="1">
                <a:latin typeface="Meiryo UI" panose="020B0604030504040204" pitchFamily="50" charset="-128"/>
                <a:ea typeface="Meiryo UI" panose="020B0604030504040204" pitchFamily="50" charset="-128"/>
              </a:rPr>
              <a:t>ご利用構成イメージ</a:t>
            </a:r>
            <a:endParaRPr lang="en-US" altLang="ja-JP" sz="20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円/楕円 71">
            <a:hlinkClick r:id="" action="ppaction://noaction"/>
          </p:cNvPr>
          <p:cNvSpPr/>
          <p:nvPr/>
        </p:nvSpPr>
        <p:spPr>
          <a:xfrm>
            <a:off x="4110038" y="3071813"/>
            <a:ext cx="1252537" cy="42703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dirty="0"/>
              <a:t>損益管理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72" grpId="0" animBg="1"/>
      <p:bldP spid="7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番号プレースホルダー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42FA39C3-E147-4CD2-8C6C-A9E0E511370C}" type="slidenum">
              <a:rPr lang="ja-JP" altLang="en-US" smtClean="0"/>
              <a:pPr/>
              <a:t>11</a:t>
            </a:fld>
            <a:endParaRPr lang="ja-JP" altLang="en-US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79388" y="163513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ライセンス体系</a:t>
            </a:r>
            <a:endParaRPr lang="en-US" altLang="ja-JP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532" name="正方形/長方形 6"/>
          <p:cNvSpPr>
            <a:spLocks noChangeArrowheads="1"/>
          </p:cNvSpPr>
          <p:nvPr/>
        </p:nvSpPr>
        <p:spPr bwMode="auto">
          <a:xfrm>
            <a:off x="449263" y="3284538"/>
            <a:ext cx="5400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ライセンス単位：項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6: 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稼動する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単位に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ライセンスとする</a:t>
            </a:r>
          </a:p>
          <a:p>
            <a:pPr eaLnBrk="1" hangingPunct="1"/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項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及び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に限り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Windows7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などのクライアント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上で稼働が可能</a:t>
            </a:r>
          </a:p>
          <a:p>
            <a:pPr eaLnBrk="1" hangingPunct="1"/>
            <a:endParaRPr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/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：所定の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CAL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数分のクライアントアクセスが可能なライセンス</a:t>
            </a:r>
          </a:p>
          <a:p>
            <a:pPr eaLnBrk="1" hangingPunct="1"/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　　　　別途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xoBlos Designer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ライセンス同梱</a:t>
            </a:r>
          </a:p>
          <a:p>
            <a:pPr eaLnBrk="1" hangingPunct="1"/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　　　　別途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サーバセットアップ費用が掛かります。</a:t>
            </a:r>
          </a:p>
          <a:p>
            <a:pPr eaLnBrk="1" hangingPunct="1"/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：ローカル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上で稼働するライセンス</a:t>
            </a:r>
          </a:p>
        </p:txBody>
      </p:sp>
      <p:grpSp>
        <p:nvGrpSpPr>
          <p:cNvPr id="22533" name="グループ化 29"/>
          <p:cNvGrpSpPr>
            <a:grpSpLocks/>
          </p:cNvGrpSpPr>
          <p:nvPr/>
        </p:nvGrpSpPr>
        <p:grpSpPr bwMode="auto">
          <a:xfrm>
            <a:off x="4535488" y="3429000"/>
            <a:ext cx="4321175" cy="3024188"/>
            <a:chOff x="3834533" y="13526895"/>
            <a:chExt cx="4320356" cy="3024336"/>
          </a:xfrm>
        </p:grpSpPr>
        <p:pic>
          <p:nvPicPr>
            <p:cNvPr id="22576" name="図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983" y="14319058"/>
              <a:ext cx="3714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77" name="図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708" y="14966758"/>
              <a:ext cx="395288" cy="66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7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796" y="14966758"/>
              <a:ext cx="396875" cy="66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79" name="図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8471" y="14966758"/>
              <a:ext cx="396875" cy="661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80" name="図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3296" y="15011208"/>
              <a:ext cx="388937" cy="649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81" name="図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308" y="13526895"/>
              <a:ext cx="434975" cy="6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82" name="図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271" y="13706283"/>
              <a:ext cx="603250" cy="61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雲 3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193111" y="14463566"/>
              <a:ext cx="1457049" cy="287352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sp>
          <p:nvSpPr>
            <p:cNvPr id="22584" name="テキスト ボックス 11"/>
            <p:cNvSpPr txBox="1">
              <a:spLocks noChangeArrowheads="1"/>
            </p:cNvSpPr>
            <p:nvPr/>
          </p:nvSpPr>
          <p:spPr bwMode="auto">
            <a:xfrm>
              <a:off x="5563321" y="15660495"/>
              <a:ext cx="7191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ID1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85" name="テキスト ボックス 14"/>
            <p:cNvSpPr txBox="1">
              <a:spLocks noChangeArrowheads="1"/>
            </p:cNvSpPr>
            <p:nvPr/>
          </p:nvSpPr>
          <p:spPr bwMode="auto">
            <a:xfrm>
              <a:off x="6426921" y="15657320"/>
              <a:ext cx="719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ID2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86" name="テキスト ボックス 15"/>
            <p:cNvSpPr txBox="1">
              <a:spLocks noChangeArrowheads="1"/>
            </p:cNvSpPr>
            <p:nvPr/>
          </p:nvSpPr>
          <p:spPr bwMode="auto">
            <a:xfrm>
              <a:off x="7219083" y="15657320"/>
              <a:ext cx="7191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ID3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87" name="テキスト ボックス 16"/>
            <p:cNvSpPr txBox="1">
              <a:spLocks noChangeArrowheads="1"/>
            </p:cNvSpPr>
            <p:nvPr/>
          </p:nvSpPr>
          <p:spPr bwMode="auto">
            <a:xfrm>
              <a:off x="4842596" y="14966758"/>
              <a:ext cx="720725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</a:p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管理者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ID1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88" name="テキスト ボックス 17"/>
            <p:cNvSpPr txBox="1">
              <a:spLocks noChangeArrowheads="1"/>
            </p:cNvSpPr>
            <p:nvPr/>
          </p:nvSpPr>
          <p:spPr bwMode="auto">
            <a:xfrm>
              <a:off x="3834533" y="15614458"/>
              <a:ext cx="10080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Designer</a:t>
              </a:r>
            </a:p>
            <a:p>
              <a:pPr algn="ctr" eaLnBrk="1" hangingPunct="1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※</a:t>
              </a:r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ﾛｰｶﾙ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PC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22589" name="図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896" y="15327120"/>
              <a:ext cx="6350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90" name="図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0658" y="15327120"/>
              <a:ext cx="636588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91" name="図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933" y="15327120"/>
              <a:ext cx="636588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92" name="図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121" y="15327120"/>
              <a:ext cx="635000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フリーフォーム 1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6191523" y="14277820"/>
              <a:ext cx="319028" cy="831891"/>
            </a:xfrm>
            <a:custGeom>
              <a:avLst/>
              <a:gdLst>
                <a:gd name="connsiteX0" fmla="*/ 18108 w 318359"/>
                <a:gd name="connsiteY0" fmla="*/ 832514 h 832514"/>
                <a:gd name="connsiteX1" fmla="*/ 4461 w 318359"/>
                <a:gd name="connsiteY1" fmla="*/ 532263 h 832514"/>
                <a:gd name="connsiteX2" fmla="*/ 86347 w 318359"/>
                <a:gd name="connsiteY2" fmla="*/ 313899 h 832514"/>
                <a:gd name="connsiteX3" fmla="*/ 318359 w 318359"/>
                <a:gd name="connsiteY3" fmla="*/ 0 h 83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359" h="832514">
                  <a:moveTo>
                    <a:pt x="18108" y="832514"/>
                  </a:moveTo>
                  <a:cubicBezTo>
                    <a:pt x="5598" y="725606"/>
                    <a:pt x="-6912" y="618699"/>
                    <a:pt x="4461" y="532263"/>
                  </a:cubicBezTo>
                  <a:cubicBezTo>
                    <a:pt x="15834" y="445827"/>
                    <a:pt x="34031" y="402609"/>
                    <a:pt x="86347" y="313899"/>
                  </a:cubicBezTo>
                  <a:cubicBezTo>
                    <a:pt x="138663" y="225189"/>
                    <a:pt x="228511" y="112594"/>
                    <a:pt x="318359" y="0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sp>
          <p:nvSpPr>
            <p:cNvPr id="49" name="フリーフォーム 13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315260" y="14292107"/>
              <a:ext cx="545996" cy="790614"/>
            </a:xfrm>
            <a:custGeom>
              <a:avLst/>
              <a:gdLst>
                <a:gd name="connsiteX0" fmla="*/ 545911 w 545911"/>
                <a:gd name="connsiteY0" fmla="*/ 791570 h 791570"/>
                <a:gd name="connsiteX1" fmla="*/ 518615 w 545911"/>
                <a:gd name="connsiteY1" fmla="*/ 491319 h 791570"/>
                <a:gd name="connsiteX2" fmla="*/ 395785 w 545911"/>
                <a:gd name="connsiteY2" fmla="*/ 259307 h 791570"/>
                <a:gd name="connsiteX3" fmla="*/ 0 w 545911"/>
                <a:gd name="connsiteY3" fmla="*/ 0 h 79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911" h="791570">
                  <a:moveTo>
                    <a:pt x="545911" y="791570"/>
                  </a:moveTo>
                  <a:cubicBezTo>
                    <a:pt x="544773" y="685799"/>
                    <a:pt x="543636" y="580029"/>
                    <a:pt x="518615" y="491319"/>
                  </a:cubicBezTo>
                  <a:cubicBezTo>
                    <a:pt x="493594" y="402608"/>
                    <a:pt x="482221" y="341193"/>
                    <a:pt x="395785" y="259307"/>
                  </a:cubicBezTo>
                  <a:cubicBezTo>
                    <a:pt x="309349" y="177420"/>
                    <a:pt x="154674" y="88710"/>
                    <a:pt x="0" y="0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sp>
          <p:nvSpPr>
            <p:cNvPr id="50" name="フリーフォーム 22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029564" y="14346085"/>
              <a:ext cx="60314" cy="736636"/>
            </a:xfrm>
            <a:custGeom>
              <a:avLst/>
              <a:gdLst>
                <a:gd name="connsiteX0" fmla="*/ 13648 w 60592"/>
                <a:gd name="connsiteY0" fmla="*/ 736979 h 736979"/>
                <a:gd name="connsiteX1" fmla="*/ 54591 w 60592"/>
                <a:gd name="connsiteY1" fmla="*/ 450376 h 736979"/>
                <a:gd name="connsiteX2" fmla="*/ 54591 w 60592"/>
                <a:gd name="connsiteY2" fmla="*/ 218364 h 736979"/>
                <a:gd name="connsiteX3" fmla="*/ 0 w 60592"/>
                <a:gd name="connsiteY3" fmla="*/ 0 h 73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92" h="736979">
                  <a:moveTo>
                    <a:pt x="13648" y="736979"/>
                  </a:moveTo>
                  <a:cubicBezTo>
                    <a:pt x="30707" y="636895"/>
                    <a:pt x="47767" y="536812"/>
                    <a:pt x="54591" y="450376"/>
                  </a:cubicBezTo>
                  <a:cubicBezTo>
                    <a:pt x="61415" y="363940"/>
                    <a:pt x="63690" y="293427"/>
                    <a:pt x="54591" y="218364"/>
                  </a:cubicBezTo>
                  <a:cubicBezTo>
                    <a:pt x="45493" y="143301"/>
                    <a:pt x="22746" y="71650"/>
                    <a:pt x="0" y="0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sp>
          <p:nvSpPr>
            <p:cNvPr id="51" name="正方形/長方形 5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978425" y="16148800"/>
              <a:ext cx="4176464" cy="4024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（例）</a:t>
              </a:r>
              <a: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3CAL</a:t>
              </a:r>
              <a:r>
                <a:rPr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ご利用構成</a:t>
              </a:r>
            </a:p>
          </p:txBody>
        </p:sp>
        <p:sp>
          <p:nvSpPr>
            <p:cNvPr id="52" name="フリーフォーム 2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5496330" y="14055559"/>
              <a:ext cx="723763" cy="477860"/>
            </a:xfrm>
            <a:custGeom>
              <a:avLst/>
              <a:gdLst>
                <a:gd name="connsiteX0" fmla="*/ 0 w 723331"/>
                <a:gd name="connsiteY0" fmla="*/ 477671 h 477671"/>
                <a:gd name="connsiteX1" fmla="*/ 191068 w 723331"/>
                <a:gd name="connsiteY1" fmla="*/ 245659 h 477671"/>
                <a:gd name="connsiteX2" fmla="*/ 409433 w 723331"/>
                <a:gd name="connsiteY2" fmla="*/ 95534 h 477671"/>
                <a:gd name="connsiteX3" fmla="*/ 723331 w 723331"/>
                <a:gd name="connsiteY3" fmla="*/ 0 h 47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331" h="477671">
                  <a:moveTo>
                    <a:pt x="0" y="477671"/>
                  </a:moveTo>
                  <a:cubicBezTo>
                    <a:pt x="61414" y="393509"/>
                    <a:pt x="122829" y="309348"/>
                    <a:pt x="191068" y="245659"/>
                  </a:cubicBezTo>
                  <a:cubicBezTo>
                    <a:pt x="259307" y="181969"/>
                    <a:pt x="320723" y="136477"/>
                    <a:pt x="409433" y="95534"/>
                  </a:cubicBezTo>
                  <a:cubicBezTo>
                    <a:pt x="498143" y="54591"/>
                    <a:pt x="610737" y="27295"/>
                    <a:pt x="723331" y="0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</p:grpSp>
      <p:graphicFrame>
        <p:nvGraphicFramePr>
          <p:cNvPr id="53" name="表 52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449263" y="904875"/>
          <a:ext cx="8370887" cy="21605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75498">
                  <a:extLst>
                    <a:ext uri="{9D8B030D-6E8A-4147-A177-3AD203B41FA5}"/>
                  </a:extLst>
                </a:gridCol>
                <a:gridCol w="2425918">
                  <a:extLst>
                    <a:ext uri="{9D8B030D-6E8A-4147-A177-3AD203B41FA5}"/>
                  </a:extLst>
                </a:gridCol>
                <a:gridCol w="4446887">
                  <a:extLst>
                    <a:ext uri="{9D8B030D-6E8A-4147-A177-3AD203B41FA5}"/>
                  </a:extLst>
                </a:gridCol>
                <a:gridCol w="922584">
                  <a:extLst>
                    <a:ext uri="{9D8B030D-6E8A-4147-A177-3AD203B41FA5}"/>
                  </a:extLst>
                </a:gridCol>
              </a:tblGrid>
              <a:tr h="308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商品コード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ライセンス種別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/>
                </a:extLst>
              </a:tr>
              <a:tr h="30865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xob-crb-0003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xoBlos-corabo 3CAL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注</a:t>
                      </a: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/>
                </a:extLst>
              </a:tr>
              <a:tr h="30865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xob-crb-0010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xoBlos-corabo 10CAL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注</a:t>
                      </a: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/>
                </a:extLst>
              </a:tr>
              <a:tr h="30865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xob-crb-0100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xoBlos-corabo</a:t>
                      </a: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100CAL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注</a:t>
                      </a: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/>
                </a:extLst>
              </a:tr>
              <a:tr h="30865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xob-crb-0500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xoBlos-corabo</a:t>
                      </a: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500CAL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注</a:t>
                      </a: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/>
                </a:extLst>
              </a:tr>
              <a:tr h="30865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xob-crb-1000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xoBlos-corabo</a:t>
                      </a: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1000CAL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注</a:t>
                      </a: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/>
                </a:extLst>
              </a:tr>
              <a:tr h="30865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xob-q-0001</a:t>
                      </a:r>
                      <a:endParaRPr lang="ja-JP" sz="18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xoBlos</a:t>
                      </a: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Q </a:t>
                      </a: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ライセンス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注</a:t>
                      </a:r>
                      <a:r>
                        <a:rPr lang="en-US" sz="1800" kern="10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ja-JP" sz="18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7"/>
          <p:cNvGrpSpPr/>
          <p:nvPr/>
        </p:nvGrpSpPr>
        <p:grpSpPr>
          <a:xfrm>
            <a:off x="2148921" y="1169368"/>
            <a:ext cx="4995936" cy="4995936"/>
            <a:chOff x="2123728" y="1124744"/>
            <a:chExt cx="4995936" cy="4995936"/>
          </a:xfrm>
          <a:solidFill>
            <a:schemeClr val="accent5">
              <a:lumMod val="20000"/>
              <a:lumOff val="80000"/>
              <a:alpha val="20000"/>
            </a:schemeClr>
          </a:solidFill>
        </p:grpSpPr>
        <p:grpSp>
          <p:nvGrpSpPr>
            <p:cNvPr id="4" name="Group 723"/>
            <p:cNvGrpSpPr>
              <a:grpSpLocks/>
            </p:cNvGrpSpPr>
            <p:nvPr/>
          </p:nvGrpSpPr>
          <p:grpSpPr bwMode="auto">
            <a:xfrm>
              <a:off x="2123728" y="1124744"/>
              <a:ext cx="4995936" cy="4995936"/>
              <a:chOff x="4423" y="2628"/>
              <a:chExt cx="3050" cy="3050"/>
            </a:xfrm>
            <a:grpFill/>
          </p:grpSpPr>
          <p:sp>
            <p:nvSpPr>
              <p:cNvPr id="15" name="Oval 724"/>
              <p:cNvSpPr>
                <a:spLocks noChangeArrowheads="1"/>
              </p:cNvSpPr>
              <p:nvPr/>
            </p:nvSpPr>
            <p:spPr bwMode="auto">
              <a:xfrm>
                <a:off x="4868" y="3061"/>
                <a:ext cx="2170" cy="2170"/>
              </a:xfrm>
              <a:prstGeom prst="ellipse">
                <a:avLst/>
              </a:prstGeom>
              <a:grpFill/>
              <a:ln w="9525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 lIns="74295" tIns="8890" rIns="74295" bIns="8890"/>
              <a:lstStyle/>
              <a:p>
                <a:pPr eaLnBrk="1" hangingPunct="1">
                  <a:defRPr/>
                </a:pPr>
                <a:endParaRPr lang="ja-JP" altLang="en-US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6" name="AutoShape 725"/>
              <p:cNvSpPr>
                <a:spLocks noChangeArrowheads="1"/>
              </p:cNvSpPr>
              <p:nvPr/>
            </p:nvSpPr>
            <p:spPr bwMode="auto">
              <a:xfrm>
                <a:off x="4579" y="2784"/>
                <a:ext cx="2738" cy="2738"/>
              </a:xfrm>
              <a:custGeom>
                <a:avLst/>
                <a:gdLst>
                  <a:gd name="G0" fmla="+- 896 0 0"/>
                  <a:gd name="G1" fmla="+- 21600 0 896"/>
                  <a:gd name="G2" fmla="+- 21600 0 89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896" y="10800"/>
                    </a:moveTo>
                    <a:cubicBezTo>
                      <a:pt x="896" y="16270"/>
                      <a:pt x="5330" y="20704"/>
                      <a:pt x="10800" y="20704"/>
                    </a:cubicBezTo>
                    <a:cubicBezTo>
                      <a:pt x="16270" y="20704"/>
                      <a:pt x="20704" y="16270"/>
                      <a:pt x="20704" y="10800"/>
                    </a:cubicBezTo>
                    <a:cubicBezTo>
                      <a:pt x="20704" y="5330"/>
                      <a:pt x="16270" y="896"/>
                      <a:pt x="10800" y="896"/>
                    </a:cubicBezTo>
                    <a:cubicBezTo>
                      <a:pt x="5330" y="896"/>
                      <a:pt x="896" y="5330"/>
                      <a:pt x="896" y="1080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 lIns="74295" tIns="8890" rIns="74295" bIns="8890"/>
              <a:lstStyle/>
              <a:p>
                <a:pPr eaLnBrk="1" hangingPunct="1">
                  <a:defRPr/>
                </a:pPr>
                <a:endParaRPr lang="ja-JP" altLang="en-US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" name="AutoShape 726"/>
              <p:cNvSpPr>
                <a:spLocks noChangeArrowheads="1"/>
              </p:cNvSpPr>
              <p:nvPr/>
            </p:nvSpPr>
            <p:spPr bwMode="auto">
              <a:xfrm>
                <a:off x="4423" y="2628"/>
                <a:ext cx="3050" cy="3050"/>
              </a:xfrm>
              <a:custGeom>
                <a:avLst/>
                <a:gdLst>
                  <a:gd name="G0" fmla="+- 268 0 0"/>
                  <a:gd name="G1" fmla="+- 21600 0 268"/>
                  <a:gd name="G2" fmla="+- 21600 0 268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68" y="10800"/>
                    </a:moveTo>
                    <a:cubicBezTo>
                      <a:pt x="268" y="16617"/>
                      <a:pt x="4983" y="21332"/>
                      <a:pt x="10800" y="21332"/>
                    </a:cubicBezTo>
                    <a:cubicBezTo>
                      <a:pt x="16617" y="21332"/>
                      <a:pt x="21332" y="16617"/>
                      <a:pt x="21332" y="10800"/>
                    </a:cubicBezTo>
                    <a:cubicBezTo>
                      <a:pt x="21332" y="4983"/>
                      <a:pt x="16617" y="268"/>
                      <a:pt x="10800" y="268"/>
                    </a:cubicBezTo>
                    <a:cubicBezTo>
                      <a:pt x="4983" y="268"/>
                      <a:pt x="268" y="4983"/>
                      <a:pt x="268" y="1080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 lIns="74295" tIns="8890" rIns="74295" bIns="8890"/>
              <a:lstStyle/>
              <a:p>
                <a:pPr eaLnBrk="1" hangingPunct="1">
                  <a:defRPr/>
                </a:pPr>
                <a:endParaRPr lang="ja-JP" altLang="en-US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14" name="Freeform 575"/>
            <p:cNvSpPr>
              <a:spLocks/>
            </p:cNvSpPr>
            <p:nvPr/>
          </p:nvSpPr>
          <p:spPr bwMode="auto">
            <a:xfrm>
              <a:off x="3261130" y="2154165"/>
              <a:ext cx="2771519" cy="1968858"/>
            </a:xfrm>
            <a:custGeom>
              <a:avLst/>
              <a:gdLst/>
              <a:ahLst/>
              <a:cxnLst>
                <a:cxn ang="0">
                  <a:pos x="878" y="656"/>
                </a:cxn>
                <a:cxn ang="0">
                  <a:pos x="1325" y="322"/>
                </a:cxn>
                <a:cxn ang="0">
                  <a:pos x="816" y="558"/>
                </a:cxn>
                <a:cxn ang="0">
                  <a:pos x="799" y="543"/>
                </a:cxn>
                <a:cxn ang="0">
                  <a:pos x="780" y="530"/>
                </a:cxn>
                <a:cxn ang="0">
                  <a:pos x="760" y="520"/>
                </a:cxn>
                <a:cxn ang="0">
                  <a:pos x="738" y="511"/>
                </a:cxn>
                <a:cxn ang="0">
                  <a:pos x="717" y="504"/>
                </a:cxn>
                <a:cxn ang="0">
                  <a:pos x="694" y="500"/>
                </a:cxn>
                <a:cxn ang="0">
                  <a:pos x="671" y="498"/>
                </a:cxn>
                <a:cxn ang="0">
                  <a:pos x="646" y="500"/>
                </a:cxn>
                <a:cxn ang="0">
                  <a:pos x="638" y="501"/>
                </a:cxn>
                <a:cxn ang="0">
                  <a:pos x="629" y="503"/>
                </a:cxn>
                <a:cxn ang="0">
                  <a:pos x="620" y="504"/>
                </a:cxn>
                <a:cxn ang="0">
                  <a:pos x="613" y="506"/>
                </a:cxn>
                <a:cxn ang="0">
                  <a:pos x="604" y="508"/>
                </a:cxn>
                <a:cxn ang="0">
                  <a:pos x="597" y="511"/>
                </a:cxn>
                <a:cxn ang="0">
                  <a:pos x="589" y="514"/>
                </a:cxn>
                <a:cxn ang="0">
                  <a:pos x="581" y="517"/>
                </a:cxn>
                <a:cxn ang="0">
                  <a:pos x="0" y="0"/>
                </a:cxn>
                <a:cxn ang="0">
                  <a:pos x="458" y="656"/>
                </a:cxn>
                <a:cxn ang="0">
                  <a:pos x="452" y="676"/>
                </a:cxn>
                <a:cxn ang="0">
                  <a:pos x="449" y="698"/>
                </a:cxn>
                <a:cxn ang="0">
                  <a:pos x="448" y="719"/>
                </a:cxn>
                <a:cxn ang="0">
                  <a:pos x="449" y="741"/>
                </a:cxn>
                <a:cxn ang="0">
                  <a:pos x="452" y="763"/>
                </a:cxn>
                <a:cxn ang="0">
                  <a:pos x="458" y="784"/>
                </a:cxn>
                <a:cxn ang="0">
                  <a:pos x="465" y="806"/>
                </a:cxn>
                <a:cxn ang="0">
                  <a:pos x="475" y="825"/>
                </a:cxn>
                <a:cxn ang="0">
                  <a:pos x="485" y="843"/>
                </a:cxn>
                <a:cxn ang="0">
                  <a:pos x="498" y="859"/>
                </a:cxn>
                <a:cxn ang="0">
                  <a:pos x="512" y="875"/>
                </a:cxn>
                <a:cxn ang="0">
                  <a:pos x="528" y="890"/>
                </a:cxn>
                <a:cxn ang="0">
                  <a:pos x="545" y="903"/>
                </a:cxn>
                <a:cxn ang="0">
                  <a:pos x="563" y="913"/>
                </a:cxn>
                <a:cxn ang="0">
                  <a:pos x="583" y="923"/>
                </a:cxn>
                <a:cxn ang="0">
                  <a:pos x="603" y="930"/>
                </a:cxn>
                <a:cxn ang="0">
                  <a:pos x="623" y="936"/>
                </a:cxn>
                <a:cxn ang="0">
                  <a:pos x="645" y="939"/>
                </a:cxn>
                <a:cxn ang="0">
                  <a:pos x="666" y="940"/>
                </a:cxn>
                <a:cxn ang="0">
                  <a:pos x="689" y="939"/>
                </a:cxn>
                <a:cxn ang="0">
                  <a:pos x="732" y="930"/>
                </a:cxn>
                <a:cxn ang="0">
                  <a:pos x="773" y="913"/>
                </a:cxn>
                <a:cxn ang="0">
                  <a:pos x="807" y="890"/>
                </a:cxn>
                <a:cxn ang="0">
                  <a:pos x="837" y="859"/>
                </a:cxn>
                <a:cxn ang="0">
                  <a:pos x="860" y="825"/>
                </a:cxn>
                <a:cxn ang="0">
                  <a:pos x="878" y="784"/>
                </a:cxn>
                <a:cxn ang="0">
                  <a:pos x="886" y="742"/>
                </a:cxn>
                <a:cxn ang="0">
                  <a:pos x="886" y="698"/>
                </a:cxn>
                <a:cxn ang="0">
                  <a:pos x="885" y="687"/>
                </a:cxn>
                <a:cxn ang="0">
                  <a:pos x="883" y="676"/>
                </a:cxn>
                <a:cxn ang="0">
                  <a:pos x="881" y="666"/>
                </a:cxn>
                <a:cxn ang="0">
                  <a:pos x="878" y="656"/>
                </a:cxn>
              </a:cxnLst>
              <a:rect l="0" t="0" r="r" b="b"/>
              <a:pathLst>
                <a:path w="1325" h="940">
                  <a:moveTo>
                    <a:pt x="878" y="656"/>
                  </a:moveTo>
                  <a:lnTo>
                    <a:pt x="1325" y="322"/>
                  </a:lnTo>
                  <a:lnTo>
                    <a:pt x="816" y="558"/>
                  </a:lnTo>
                  <a:lnTo>
                    <a:pt x="799" y="543"/>
                  </a:lnTo>
                  <a:lnTo>
                    <a:pt x="780" y="530"/>
                  </a:lnTo>
                  <a:lnTo>
                    <a:pt x="760" y="520"/>
                  </a:lnTo>
                  <a:lnTo>
                    <a:pt x="738" y="511"/>
                  </a:lnTo>
                  <a:lnTo>
                    <a:pt x="717" y="504"/>
                  </a:lnTo>
                  <a:lnTo>
                    <a:pt x="694" y="500"/>
                  </a:lnTo>
                  <a:lnTo>
                    <a:pt x="671" y="498"/>
                  </a:lnTo>
                  <a:lnTo>
                    <a:pt x="646" y="500"/>
                  </a:lnTo>
                  <a:lnTo>
                    <a:pt x="638" y="501"/>
                  </a:lnTo>
                  <a:lnTo>
                    <a:pt x="629" y="503"/>
                  </a:lnTo>
                  <a:lnTo>
                    <a:pt x="620" y="504"/>
                  </a:lnTo>
                  <a:lnTo>
                    <a:pt x="613" y="506"/>
                  </a:lnTo>
                  <a:lnTo>
                    <a:pt x="604" y="508"/>
                  </a:lnTo>
                  <a:lnTo>
                    <a:pt x="597" y="511"/>
                  </a:lnTo>
                  <a:lnTo>
                    <a:pt x="589" y="514"/>
                  </a:lnTo>
                  <a:lnTo>
                    <a:pt x="581" y="517"/>
                  </a:lnTo>
                  <a:lnTo>
                    <a:pt x="0" y="0"/>
                  </a:lnTo>
                  <a:lnTo>
                    <a:pt x="458" y="656"/>
                  </a:lnTo>
                  <a:lnTo>
                    <a:pt x="452" y="676"/>
                  </a:lnTo>
                  <a:lnTo>
                    <a:pt x="449" y="698"/>
                  </a:lnTo>
                  <a:lnTo>
                    <a:pt x="448" y="719"/>
                  </a:lnTo>
                  <a:lnTo>
                    <a:pt x="449" y="741"/>
                  </a:lnTo>
                  <a:lnTo>
                    <a:pt x="452" y="763"/>
                  </a:lnTo>
                  <a:lnTo>
                    <a:pt x="458" y="784"/>
                  </a:lnTo>
                  <a:lnTo>
                    <a:pt x="465" y="806"/>
                  </a:lnTo>
                  <a:lnTo>
                    <a:pt x="475" y="825"/>
                  </a:lnTo>
                  <a:lnTo>
                    <a:pt x="485" y="843"/>
                  </a:lnTo>
                  <a:lnTo>
                    <a:pt x="498" y="859"/>
                  </a:lnTo>
                  <a:lnTo>
                    <a:pt x="512" y="875"/>
                  </a:lnTo>
                  <a:lnTo>
                    <a:pt x="528" y="890"/>
                  </a:lnTo>
                  <a:lnTo>
                    <a:pt x="545" y="903"/>
                  </a:lnTo>
                  <a:lnTo>
                    <a:pt x="563" y="913"/>
                  </a:lnTo>
                  <a:lnTo>
                    <a:pt x="583" y="923"/>
                  </a:lnTo>
                  <a:lnTo>
                    <a:pt x="603" y="930"/>
                  </a:lnTo>
                  <a:lnTo>
                    <a:pt x="623" y="936"/>
                  </a:lnTo>
                  <a:lnTo>
                    <a:pt x="645" y="939"/>
                  </a:lnTo>
                  <a:lnTo>
                    <a:pt x="666" y="940"/>
                  </a:lnTo>
                  <a:lnTo>
                    <a:pt x="689" y="939"/>
                  </a:lnTo>
                  <a:lnTo>
                    <a:pt x="732" y="930"/>
                  </a:lnTo>
                  <a:lnTo>
                    <a:pt x="773" y="913"/>
                  </a:lnTo>
                  <a:lnTo>
                    <a:pt x="807" y="890"/>
                  </a:lnTo>
                  <a:lnTo>
                    <a:pt x="837" y="859"/>
                  </a:lnTo>
                  <a:lnTo>
                    <a:pt x="860" y="825"/>
                  </a:lnTo>
                  <a:lnTo>
                    <a:pt x="878" y="784"/>
                  </a:lnTo>
                  <a:lnTo>
                    <a:pt x="886" y="742"/>
                  </a:lnTo>
                  <a:lnTo>
                    <a:pt x="886" y="698"/>
                  </a:lnTo>
                  <a:lnTo>
                    <a:pt x="885" y="687"/>
                  </a:lnTo>
                  <a:lnTo>
                    <a:pt x="883" y="676"/>
                  </a:lnTo>
                  <a:lnTo>
                    <a:pt x="881" y="666"/>
                  </a:lnTo>
                  <a:lnTo>
                    <a:pt x="878" y="656"/>
                  </a:lnTo>
                  <a:close/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lIns="36000" tIns="72000" rIns="36000"/>
            <a:lstStyle/>
            <a:p>
              <a:pPr eaLnBrk="1" hangingPunct="1">
                <a:defRPr/>
              </a:pPr>
              <a:endParaRPr lang="ja-JP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388" y="163513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ja-JP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rPr>
              <a:t>お問い合わせ先</a:t>
            </a:r>
          </a:p>
        </p:txBody>
      </p:sp>
      <p:sp>
        <p:nvSpPr>
          <p:cNvPr id="11" name="正方形/長方形 6"/>
          <p:cNvSpPr>
            <a:spLocks noChangeArrowheads="1"/>
          </p:cNvSpPr>
          <p:nvPr/>
        </p:nvSpPr>
        <p:spPr bwMode="auto">
          <a:xfrm>
            <a:off x="476250" y="4365625"/>
            <a:ext cx="6616700" cy="18462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デジタル・インフォメーション・テクノロジー株式会社</a:t>
            </a: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　</a:t>
            </a:r>
            <a:endParaRPr lang="en-US" altLang="ja-JP" dirty="0">
              <a:solidFill>
                <a:schemeClr val="bg2">
                  <a:lumMod val="1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  <a:p>
            <a:pPr eaLnBrk="1" hangingPunct="1">
              <a:defRPr/>
            </a:pP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　</a:t>
            </a:r>
            <a:r>
              <a:rPr lang="en-US" altLang="ja-JP" dirty="0" err="1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xoBlos</a:t>
            </a: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（ゾブロス）事業部</a:t>
            </a:r>
            <a:endParaRPr lang="en-US" altLang="ja-JP" dirty="0">
              <a:solidFill>
                <a:schemeClr val="bg2">
                  <a:lumMod val="1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  <a:p>
            <a:pPr eaLnBrk="1" hangingPunct="1">
              <a:defRPr/>
            </a:pPr>
            <a:endParaRPr lang="ja-JP" altLang="en-US" dirty="0">
              <a:solidFill>
                <a:schemeClr val="bg2">
                  <a:lumMod val="1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  <a:p>
            <a:pPr eaLnBrk="1" hangingPunct="1">
              <a:defRPr/>
            </a:pP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〒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104-0032 </a:t>
            </a: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東京都中央区八丁堀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4-5-4 FORECAST</a:t>
            </a: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桜橋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3</a:t>
            </a: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階</a:t>
            </a:r>
            <a:endParaRPr lang="en-US" altLang="ja-JP" dirty="0">
              <a:solidFill>
                <a:schemeClr val="bg2">
                  <a:lumMod val="1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  <a:p>
            <a:pPr eaLnBrk="1" hangingPunct="1">
              <a:defRPr/>
            </a:pP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　電話 ：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03-6311-6516</a:t>
            </a: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　</a:t>
            </a:r>
            <a:endParaRPr lang="en-US" altLang="ja-JP" dirty="0">
              <a:solidFill>
                <a:schemeClr val="bg2">
                  <a:lumMod val="1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  <a:p>
            <a:pPr eaLnBrk="1" hangingPunct="1">
              <a:defRPr/>
            </a:pP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　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FAX  </a:t>
            </a:r>
            <a:r>
              <a:rPr lang="ja-JP" altLang="en-US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：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03-6311-6521</a:t>
            </a:r>
          </a:p>
        </p:txBody>
      </p:sp>
      <p:sp>
        <p:nvSpPr>
          <p:cNvPr id="24581" name="スライド番号プレースホルダー 3"/>
          <p:cNvSpPr txBox="1">
            <a:spLocks/>
          </p:cNvSpPr>
          <p:nvPr/>
        </p:nvSpPr>
        <p:spPr bwMode="auto">
          <a:xfrm>
            <a:off x="6902450" y="6597650"/>
            <a:ext cx="2133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/>
            <a:fld id="{802EFDAB-6CE9-4D0B-A801-C3613520F66F}" type="slidenum">
              <a:rPr lang="ja-JP" altLang="en-US" sz="1100"/>
              <a:pPr algn="r" eaLnBrk="1" hangingPunct="1"/>
              <a:t>12</a:t>
            </a:fld>
            <a:endParaRPr lang="ja-JP" altLang="en-US" sz="1100"/>
          </a:p>
        </p:txBody>
      </p:sp>
      <p:pic>
        <p:nvPicPr>
          <p:cNvPr id="24582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044575"/>
            <a:ext cx="804545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正方形/長方形 6"/>
          <p:cNvSpPr>
            <a:spLocks noChangeArrowheads="1"/>
          </p:cNvSpPr>
          <p:nvPr/>
        </p:nvSpPr>
        <p:spPr bwMode="auto">
          <a:xfrm>
            <a:off x="463550" y="3860800"/>
            <a:ext cx="8078788" cy="4000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0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※</a:t>
            </a:r>
            <a:r>
              <a:rPr lang="ja-JP" altLang="en-US" sz="20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関東以外のお客様へは、</a:t>
            </a:r>
            <a:r>
              <a:rPr lang="en-US" altLang="ja-JP" sz="20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WEB</a:t>
            </a:r>
            <a:r>
              <a:rPr lang="ja-JP" altLang="en-US" sz="20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システムにて別曜日の実施となります。</a:t>
            </a:r>
            <a:endParaRPr lang="en-US" altLang="ja-JP" sz="2000" dirty="0">
              <a:solidFill>
                <a:schemeClr val="bg2">
                  <a:lumMod val="1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24584" name="図 13" descr="DIT-LOGO（日本語＋英語）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884863"/>
            <a:ext cx="356393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テキスト ボックス 682"/>
          <p:cNvSpPr txBox="1"/>
          <p:nvPr/>
        </p:nvSpPr>
        <p:spPr>
          <a:xfrm>
            <a:off x="179388" y="836613"/>
            <a:ext cx="83534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・下の絵にあるような現場</a:t>
            </a:r>
            <a:r>
              <a:rPr lang="en-US" altLang="ja-JP" sz="2000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作業の効率化を既存の</a:t>
            </a:r>
            <a:r>
              <a:rPr lang="en-US" altLang="ja-JP" sz="2000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endParaRPr lang="en-US" altLang="ja-JP" sz="2000" b="1" dirty="0">
              <a:solidFill>
                <a:schemeClr val="bg2">
                  <a:lumMod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活かしたままご提案致します。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79388" y="163513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400" b="1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とは？</a:t>
            </a:r>
            <a:endParaRPr lang="en-US" altLang="ja-JP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96" name="スライド番号プレースホルダー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9601941A-2846-43B5-AF17-B7E75857296C}" type="slidenum">
              <a:rPr lang="ja-JP" altLang="en-US" sz="1200" smtClean="0">
                <a:solidFill>
                  <a:srgbClr val="898989"/>
                </a:solidFill>
              </a:rPr>
              <a:pPr/>
              <a:t>2</a:t>
            </a:fld>
            <a:endParaRPr lang="ja-JP" altLang="en-US" sz="1200" smtClean="0">
              <a:solidFill>
                <a:srgbClr val="898989"/>
              </a:solidFill>
            </a:endParaRPr>
          </a:p>
        </p:txBody>
      </p:sp>
      <p:pic>
        <p:nvPicPr>
          <p:cNvPr id="8197" name="図 6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00213"/>
            <a:ext cx="822801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8" name="グループ化 1"/>
          <p:cNvGrpSpPr>
            <a:grpSpLocks/>
          </p:cNvGrpSpPr>
          <p:nvPr/>
        </p:nvGrpSpPr>
        <p:grpSpPr bwMode="auto">
          <a:xfrm>
            <a:off x="827088" y="4941888"/>
            <a:ext cx="7404100" cy="1223962"/>
            <a:chOff x="446088" y="4356000"/>
            <a:chExt cx="8158162" cy="1665288"/>
          </a:xfrm>
        </p:grpSpPr>
        <p:grpSp>
          <p:nvGrpSpPr>
            <p:cNvPr id="8199" name="Group 2"/>
            <p:cNvGrpSpPr>
              <a:grpSpLocks/>
            </p:cNvGrpSpPr>
            <p:nvPr/>
          </p:nvGrpSpPr>
          <p:grpSpPr bwMode="auto">
            <a:xfrm>
              <a:off x="446088" y="4363938"/>
              <a:ext cx="1533525" cy="1657350"/>
              <a:chOff x="2109" y="702"/>
              <a:chExt cx="2268" cy="2268"/>
            </a:xfrm>
          </p:grpSpPr>
          <p:sp>
            <p:nvSpPr>
              <p:cNvPr id="8724" name="AutoShape 3"/>
              <p:cNvSpPr>
                <a:spLocks noChangeArrowheads="1"/>
              </p:cNvSpPr>
              <p:nvPr/>
            </p:nvSpPr>
            <p:spPr bwMode="auto">
              <a:xfrm>
                <a:off x="2109" y="702"/>
                <a:ext cx="2268" cy="226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195"/>
                </a:schemeClr>
              </a:solidFill>
              <a:ln w="762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140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二重入力</a:t>
                </a:r>
                <a:endParaRPr lang="ja-JP" altLang="ja-JP" sz="14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8725" name="Group 4"/>
              <p:cNvGrpSpPr>
                <a:grpSpLocks/>
              </p:cNvGrpSpPr>
              <p:nvPr/>
            </p:nvGrpSpPr>
            <p:grpSpPr bwMode="auto">
              <a:xfrm>
                <a:off x="3444" y="1428"/>
                <a:ext cx="925" cy="1524"/>
                <a:chOff x="3413" y="2192"/>
                <a:chExt cx="4583" cy="7550"/>
              </a:xfrm>
            </p:grpSpPr>
            <p:sp>
              <p:nvSpPr>
                <p:cNvPr id="8753" name="Freeform 5"/>
                <p:cNvSpPr>
                  <a:spLocks/>
                </p:cNvSpPr>
                <p:nvPr/>
              </p:nvSpPr>
              <p:spPr bwMode="auto">
                <a:xfrm>
                  <a:off x="3413" y="8281"/>
                  <a:ext cx="3803" cy="1461"/>
                </a:xfrm>
                <a:custGeom>
                  <a:avLst/>
                  <a:gdLst>
                    <a:gd name="T0" fmla="*/ 3606 w 3803"/>
                    <a:gd name="T1" fmla="*/ 160 h 1461"/>
                    <a:gd name="T2" fmla="*/ 3711 w 3803"/>
                    <a:gd name="T3" fmla="*/ 418 h 1461"/>
                    <a:gd name="T4" fmla="*/ 3803 w 3803"/>
                    <a:gd name="T5" fmla="*/ 822 h 1461"/>
                    <a:gd name="T6" fmla="*/ 3759 w 3803"/>
                    <a:gd name="T7" fmla="*/ 1264 h 1461"/>
                    <a:gd name="T8" fmla="*/ 3 w 3803"/>
                    <a:gd name="T9" fmla="*/ 1461 h 1461"/>
                    <a:gd name="T10" fmla="*/ 0 w 3803"/>
                    <a:gd name="T11" fmla="*/ 1346 h 1461"/>
                    <a:gd name="T12" fmla="*/ 27 w 3803"/>
                    <a:gd name="T13" fmla="*/ 1084 h 1461"/>
                    <a:gd name="T14" fmla="*/ 133 w 3803"/>
                    <a:gd name="T15" fmla="*/ 795 h 1461"/>
                    <a:gd name="T16" fmla="*/ 371 w 3803"/>
                    <a:gd name="T17" fmla="*/ 602 h 1461"/>
                    <a:gd name="T18" fmla="*/ 459 w 3803"/>
                    <a:gd name="T19" fmla="*/ 581 h 1461"/>
                    <a:gd name="T20" fmla="*/ 562 w 3803"/>
                    <a:gd name="T21" fmla="*/ 568 h 1461"/>
                    <a:gd name="T22" fmla="*/ 681 w 3803"/>
                    <a:gd name="T23" fmla="*/ 561 h 1461"/>
                    <a:gd name="T24" fmla="*/ 810 w 3803"/>
                    <a:gd name="T25" fmla="*/ 561 h 1461"/>
                    <a:gd name="T26" fmla="*/ 950 w 3803"/>
                    <a:gd name="T27" fmla="*/ 561 h 1461"/>
                    <a:gd name="T28" fmla="*/ 1100 w 3803"/>
                    <a:gd name="T29" fmla="*/ 561 h 1461"/>
                    <a:gd name="T30" fmla="*/ 1256 w 3803"/>
                    <a:gd name="T31" fmla="*/ 561 h 1461"/>
                    <a:gd name="T32" fmla="*/ 1413 w 3803"/>
                    <a:gd name="T33" fmla="*/ 554 h 1461"/>
                    <a:gd name="T34" fmla="*/ 1576 w 3803"/>
                    <a:gd name="T35" fmla="*/ 544 h 1461"/>
                    <a:gd name="T36" fmla="*/ 1736 w 3803"/>
                    <a:gd name="T37" fmla="*/ 527 h 1461"/>
                    <a:gd name="T38" fmla="*/ 1900 w 3803"/>
                    <a:gd name="T39" fmla="*/ 500 h 1461"/>
                    <a:gd name="T40" fmla="*/ 2056 w 3803"/>
                    <a:gd name="T41" fmla="*/ 459 h 1461"/>
                    <a:gd name="T42" fmla="*/ 2206 w 3803"/>
                    <a:gd name="T43" fmla="*/ 408 h 1461"/>
                    <a:gd name="T44" fmla="*/ 2349 w 3803"/>
                    <a:gd name="T45" fmla="*/ 337 h 1461"/>
                    <a:gd name="T46" fmla="*/ 2485 w 3803"/>
                    <a:gd name="T47" fmla="*/ 252 h 1461"/>
                    <a:gd name="T48" fmla="*/ 2608 w 3803"/>
                    <a:gd name="T49" fmla="*/ 143 h 1461"/>
                    <a:gd name="T50" fmla="*/ 2741 w 3803"/>
                    <a:gd name="T51" fmla="*/ 51 h 1461"/>
                    <a:gd name="T52" fmla="*/ 2890 w 3803"/>
                    <a:gd name="T53" fmla="*/ 7 h 1461"/>
                    <a:gd name="T54" fmla="*/ 3054 w 3803"/>
                    <a:gd name="T55" fmla="*/ 0 h 1461"/>
                    <a:gd name="T56" fmla="*/ 3214 w 3803"/>
                    <a:gd name="T57" fmla="*/ 14 h 1461"/>
                    <a:gd name="T58" fmla="*/ 3360 w 3803"/>
                    <a:gd name="T59" fmla="*/ 48 h 1461"/>
                    <a:gd name="T60" fmla="*/ 3480 w 3803"/>
                    <a:gd name="T61" fmla="*/ 82 h 1461"/>
                    <a:gd name="T62" fmla="*/ 3558 w 3803"/>
                    <a:gd name="T63" fmla="*/ 109 h 1461"/>
                    <a:gd name="T64" fmla="*/ 3588 w 3803"/>
                    <a:gd name="T65" fmla="*/ 123 h 146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03"/>
                    <a:gd name="T100" fmla="*/ 0 h 1461"/>
                    <a:gd name="T101" fmla="*/ 3803 w 3803"/>
                    <a:gd name="T102" fmla="*/ 1461 h 146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03" h="1461">
                      <a:moveTo>
                        <a:pt x="3588" y="123"/>
                      </a:moveTo>
                      <a:lnTo>
                        <a:pt x="3606" y="160"/>
                      </a:lnTo>
                      <a:lnTo>
                        <a:pt x="3653" y="262"/>
                      </a:lnTo>
                      <a:lnTo>
                        <a:pt x="3711" y="418"/>
                      </a:lnTo>
                      <a:lnTo>
                        <a:pt x="3766" y="608"/>
                      </a:lnTo>
                      <a:lnTo>
                        <a:pt x="3803" y="822"/>
                      </a:lnTo>
                      <a:lnTo>
                        <a:pt x="3803" y="1047"/>
                      </a:lnTo>
                      <a:lnTo>
                        <a:pt x="3759" y="1264"/>
                      </a:lnTo>
                      <a:lnTo>
                        <a:pt x="3646" y="1461"/>
                      </a:lnTo>
                      <a:lnTo>
                        <a:pt x="3" y="1461"/>
                      </a:lnTo>
                      <a:lnTo>
                        <a:pt x="3" y="1431"/>
                      </a:lnTo>
                      <a:lnTo>
                        <a:pt x="0" y="1346"/>
                      </a:lnTo>
                      <a:lnTo>
                        <a:pt x="7" y="1227"/>
                      </a:lnTo>
                      <a:lnTo>
                        <a:pt x="27" y="1084"/>
                      </a:lnTo>
                      <a:lnTo>
                        <a:pt x="68" y="938"/>
                      </a:lnTo>
                      <a:lnTo>
                        <a:pt x="133" y="795"/>
                      </a:lnTo>
                      <a:lnTo>
                        <a:pt x="231" y="680"/>
                      </a:lnTo>
                      <a:lnTo>
                        <a:pt x="371" y="602"/>
                      </a:lnTo>
                      <a:lnTo>
                        <a:pt x="412" y="591"/>
                      </a:lnTo>
                      <a:lnTo>
                        <a:pt x="459" y="581"/>
                      </a:lnTo>
                      <a:lnTo>
                        <a:pt x="511" y="574"/>
                      </a:lnTo>
                      <a:lnTo>
                        <a:pt x="562" y="568"/>
                      </a:lnTo>
                      <a:lnTo>
                        <a:pt x="619" y="564"/>
                      </a:lnTo>
                      <a:lnTo>
                        <a:pt x="681" y="561"/>
                      </a:lnTo>
                      <a:lnTo>
                        <a:pt x="745" y="561"/>
                      </a:lnTo>
                      <a:lnTo>
                        <a:pt x="810" y="561"/>
                      </a:lnTo>
                      <a:lnTo>
                        <a:pt x="882" y="561"/>
                      </a:lnTo>
                      <a:lnTo>
                        <a:pt x="950" y="561"/>
                      </a:lnTo>
                      <a:lnTo>
                        <a:pt x="1025" y="561"/>
                      </a:lnTo>
                      <a:lnTo>
                        <a:pt x="1100" y="561"/>
                      </a:lnTo>
                      <a:lnTo>
                        <a:pt x="1178" y="561"/>
                      </a:lnTo>
                      <a:lnTo>
                        <a:pt x="1256" y="561"/>
                      </a:lnTo>
                      <a:lnTo>
                        <a:pt x="1334" y="557"/>
                      </a:lnTo>
                      <a:lnTo>
                        <a:pt x="1413" y="554"/>
                      </a:lnTo>
                      <a:lnTo>
                        <a:pt x="1495" y="551"/>
                      </a:lnTo>
                      <a:lnTo>
                        <a:pt x="1576" y="544"/>
                      </a:lnTo>
                      <a:lnTo>
                        <a:pt x="1658" y="537"/>
                      </a:lnTo>
                      <a:lnTo>
                        <a:pt x="1736" y="527"/>
                      </a:lnTo>
                      <a:lnTo>
                        <a:pt x="1818" y="517"/>
                      </a:lnTo>
                      <a:lnTo>
                        <a:pt x="1900" y="500"/>
                      </a:lnTo>
                      <a:lnTo>
                        <a:pt x="1978" y="483"/>
                      </a:lnTo>
                      <a:lnTo>
                        <a:pt x="2056" y="459"/>
                      </a:lnTo>
                      <a:lnTo>
                        <a:pt x="2131" y="435"/>
                      </a:lnTo>
                      <a:lnTo>
                        <a:pt x="2206" y="408"/>
                      </a:lnTo>
                      <a:lnTo>
                        <a:pt x="2278" y="374"/>
                      </a:lnTo>
                      <a:lnTo>
                        <a:pt x="2349" y="337"/>
                      </a:lnTo>
                      <a:lnTo>
                        <a:pt x="2417" y="296"/>
                      </a:lnTo>
                      <a:lnTo>
                        <a:pt x="2485" y="252"/>
                      </a:lnTo>
                      <a:lnTo>
                        <a:pt x="2547" y="201"/>
                      </a:lnTo>
                      <a:lnTo>
                        <a:pt x="2608" y="143"/>
                      </a:lnTo>
                      <a:lnTo>
                        <a:pt x="2669" y="92"/>
                      </a:lnTo>
                      <a:lnTo>
                        <a:pt x="2741" y="51"/>
                      </a:lnTo>
                      <a:lnTo>
                        <a:pt x="2812" y="24"/>
                      </a:lnTo>
                      <a:lnTo>
                        <a:pt x="2890" y="7"/>
                      </a:lnTo>
                      <a:lnTo>
                        <a:pt x="2972" y="0"/>
                      </a:lnTo>
                      <a:lnTo>
                        <a:pt x="3054" y="0"/>
                      </a:lnTo>
                      <a:lnTo>
                        <a:pt x="3136" y="4"/>
                      </a:lnTo>
                      <a:lnTo>
                        <a:pt x="3214" y="14"/>
                      </a:lnTo>
                      <a:lnTo>
                        <a:pt x="3289" y="31"/>
                      </a:lnTo>
                      <a:lnTo>
                        <a:pt x="3360" y="48"/>
                      </a:lnTo>
                      <a:lnTo>
                        <a:pt x="3425" y="65"/>
                      </a:lnTo>
                      <a:lnTo>
                        <a:pt x="3480" y="82"/>
                      </a:lnTo>
                      <a:lnTo>
                        <a:pt x="3524" y="99"/>
                      </a:lnTo>
                      <a:lnTo>
                        <a:pt x="3558" y="109"/>
                      </a:lnTo>
                      <a:lnTo>
                        <a:pt x="3582" y="119"/>
                      </a:lnTo>
                      <a:lnTo>
                        <a:pt x="3588" y="12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54" name="Freeform 6"/>
                <p:cNvSpPr>
                  <a:spLocks/>
                </p:cNvSpPr>
                <p:nvPr/>
              </p:nvSpPr>
              <p:spPr bwMode="auto">
                <a:xfrm>
                  <a:off x="5234" y="3728"/>
                  <a:ext cx="1257" cy="1465"/>
                </a:xfrm>
                <a:custGeom>
                  <a:avLst/>
                  <a:gdLst>
                    <a:gd name="T0" fmla="*/ 11 w 1257"/>
                    <a:gd name="T1" fmla="*/ 374 h 1465"/>
                    <a:gd name="T2" fmla="*/ 72 w 1257"/>
                    <a:gd name="T3" fmla="*/ 411 h 1465"/>
                    <a:gd name="T4" fmla="*/ 164 w 1257"/>
                    <a:gd name="T5" fmla="*/ 469 h 1465"/>
                    <a:gd name="T6" fmla="*/ 242 w 1257"/>
                    <a:gd name="T7" fmla="*/ 544 h 1465"/>
                    <a:gd name="T8" fmla="*/ 293 w 1257"/>
                    <a:gd name="T9" fmla="*/ 642 h 1465"/>
                    <a:gd name="T10" fmla="*/ 382 w 1257"/>
                    <a:gd name="T11" fmla="*/ 792 h 1465"/>
                    <a:gd name="T12" fmla="*/ 477 w 1257"/>
                    <a:gd name="T13" fmla="*/ 948 h 1465"/>
                    <a:gd name="T14" fmla="*/ 549 w 1257"/>
                    <a:gd name="T15" fmla="*/ 1067 h 1465"/>
                    <a:gd name="T16" fmla="*/ 579 w 1257"/>
                    <a:gd name="T17" fmla="*/ 1159 h 1465"/>
                    <a:gd name="T18" fmla="*/ 613 w 1257"/>
                    <a:gd name="T19" fmla="*/ 1315 h 1465"/>
                    <a:gd name="T20" fmla="*/ 610 w 1257"/>
                    <a:gd name="T21" fmla="*/ 1376 h 1465"/>
                    <a:gd name="T22" fmla="*/ 603 w 1257"/>
                    <a:gd name="T23" fmla="*/ 1410 h 1465"/>
                    <a:gd name="T24" fmla="*/ 620 w 1257"/>
                    <a:gd name="T25" fmla="*/ 1444 h 1465"/>
                    <a:gd name="T26" fmla="*/ 681 w 1257"/>
                    <a:gd name="T27" fmla="*/ 1461 h 1465"/>
                    <a:gd name="T28" fmla="*/ 814 w 1257"/>
                    <a:gd name="T29" fmla="*/ 1451 h 1465"/>
                    <a:gd name="T30" fmla="*/ 981 w 1257"/>
                    <a:gd name="T31" fmla="*/ 1366 h 1465"/>
                    <a:gd name="T32" fmla="*/ 1138 w 1257"/>
                    <a:gd name="T33" fmla="*/ 1247 h 1465"/>
                    <a:gd name="T34" fmla="*/ 1240 w 1257"/>
                    <a:gd name="T35" fmla="*/ 1152 h 1465"/>
                    <a:gd name="T36" fmla="*/ 1253 w 1257"/>
                    <a:gd name="T37" fmla="*/ 1121 h 1465"/>
                    <a:gd name="T38" fmla="*/ 1233 w 1257"/>
                    <a:gd name="T39" fmla="*/ 1067 h 1465"/>
                    <a:gd name="T40" fmla="*/ 1189 w 1257"/>
                    <a:gd name="T41" fmla="*/ 958 h 1465"/>
                    <a:gd name="T42" fmla="*/ 1114 w 1257"/>
                    <a:gd name="T43" fmla="*/ 802 h 1465"/>
                    <a:gd name="T44" fmla="*/ 998 w 1257"/>
                    <a:gd name="T45" fmla="*/ 554 h 1465"/>
                    <a:gd name="T46" fmla="*/ 930 w 1257"/>
                    <a:gd name="T47" fmla="*/ 333 h 1465"/>
                    <a:gd name="T48" fmla="*/ 923 w 1257"/>
                    <a:gd name="T49" fmla="*/ 201 h 1465"/>
                    <a:gd name="T50" fmla="*/ 937 w 1257"/>
                    <a:gd name="T51" fmla="*/ 126 h 1465"/>
                    <a:gd name="T52" fmla="*/ 923 w 1257"/>
                    <a:gd name="T53" fmla="*/ 48 h 1465"/>
                    <a:gd name="T54" fmla="*/ 841 w 1257"/>
                    <a:gd name="T55" fmla="*/ 0 h 1465"/>
                    <a:gd name="T56" fmla="*/ 709 w 1257"/>
                    <a:gd name="T57" fmla="*/ 14 h 1465"/>
                    <a:gd name="T58" fmla="*/ 545 w 1257"/>
                    <a:gd name="T59" fmla="*/ 68 h 1465"/>
                    <a:gd name="T60" fmla="*/ 372 w 1257"/>
                    <a:gd name="T61" fmla="*/ 150 h 1465"/>
                    <a:gd name="T62" fmla="*/ 211 w 1257"/>
                    <a:gd name="T63" fmla="*/ 238 h 1465"/>
                    <a:gd name="T64" fmla="*/ 86 w 1257"/>
                    <a:gd name="T65" fmla="*/ 316 h 1465"/>
                    <a:gd name="T66" fmla="*/ 11 w 1257"/>
                    <a:gd name="T67" fmla="*/ 364 h 146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57"/>
                    <a:gd name="T103" fmla="*/ 0 h 1465"/>
                    <a:gd name="T104" fmla="*/ 1257 w 1257"/>
                    <a:gd name="T105" fmla="*/ 1465 h 146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57" h="1465">
                      <a:moveTo>
                        <a:pt x="0" y="370"/>
                      </a:moveTo>
                      <a:lnTo>
                        <a:pt x="11" y="374"/>
                      </a:lnTo>
                      <a:lnTo>
                        <a:pt x="34" y="387"/>
                      </a:lnTo>
                      <a:lnTo>
                        <a:pt x="72" y="411"/>
                      </a:lnTo>
                      <a:lnTo>
                        <a:pt x="116" y="438"/>
                      </a:lnTo>
                      <a:lnTo>
                        <a:pt x="164" y="469"/>
                      </a:lnTo>
                      <a:lnTo>
                        <a:pt x="205" y="506"/>
                      </a:lnTo>
                      <a:lnTo>
                        <a:pt x="242" y="544"/>
                      </a:lnTo>
                      <a:lnTo>
                        <a:pt x="266" y="585"/>
                      </a:lnTo>
                      <a:lnTo>
                        <a:pt x="293" y="642"/>
                      </a:lnTo>
                      <a:lnTo>
                        <a:pt x="334" y="714"/>
                      </a:lnTo>
                      <a:lnTo>
                        <a:pt x="382" y="792"/>
                      </a:lnTo>
                      <a:lnTo>
                        <a:pt x="429" y="870"/>
                      </a:lnTo>
                      <a:lnTo>
                        <a:pt x="477" y="948"/>
                      </a:lnTo>
                      <a:lnTo>
                        <a:pt x="518" y="1016"/>
                      </a:lnTo>
                      <a:lnTo>
                        <a:pt x="549" y="1067"/>
                      </a:lnTo>
                      <a:lnTo>
                        <a:pt x="562" y="1101"/>
                      </a:lnTo>
                      <a:lnTo>
                        <a:pt x="579" y="1159"/>
                      </a:lnTo>
                      <a:lnTo>
                        <a:pt x="600" y="1237"/>
                      </a:lnTo>
                      <a:lnTo>
                        <a:pt x="613" y="1315"/>
                      </a:lnTo>
                      <a:lnTo>
                        <a:pt x="617" y="1363"/>
                      </a:lnTo>
                      <a:lnTo>
                        <a:pt x="610" y="1376"/>
                      </a:lnTo>
                      <a:lnTo>
                        <a:pt x="606" y="1393"/>
                      </a:lnTo>
                      <a:lnTo>
                        <a:pt x="603" y="1410"/>
                      </a:lnTo>
                      <a:lnTo>
                        <a:pt x="606" y="1427"/>
                      </a:lnTo>
                      <a:lnTo>
                        <a:pt x="620" y="1444"/>
                      </a:lnTo>
                      <a:lnTo>
                        <a:pt x="644" y="1454"/>
                      </a:lnTo>
                      <a:lnTo>
                        <a:pt x="681" y="1461"/>
                      </a:lnTo>
                      <a:lnTo>
                        <a:pt x="739" y="1465"/>
                      </a:lnTo>
                      <a:lnTo>
                        <a:pt x="814" y="1451"/>
                      </a:lnTo>
                      <a:lnTo>
                        <a:pt x="896" y="1417"/>
                      </a:lnTo>
                      <a:lnTo>
                        <a:pt x="981" y="1366"/>
                      </a:lnTo>
                      <a:lnTo>
                        <a:pt x="1063" y="1305"/>
                      </a:lnTo>
                      <a:lnTo>
                        <a:pt x="1138" y="1247"/>
                      </a:lnTo>
                      <a:lnTo>
                        <a:pt x="1199" y="1193"/>
                      </a:lnTo>
                      <a:lnTo>
                        <a:pt x="1240" y="1152"/>
                      </a:lnTo>
                      <a:lnTo>
                        <a:pt x="1257" y="1128"/>
                      </a:lnTo>
                      <a:lnTo>
                        <a:pt x="1253" y="1121"/>
                      </a:lnTo>
                      <a:lnTo>
                        <a:pt x="1247" y="1101"/>
                      </a:lnTo>
                      <a:lnTo>
                        <a:pt x="1233" y="1067"/>
                      </a:lnTo>
                      <a:lnTo>
                        <a:pt x="1212" y="1019"/>
                      </a:lnTo>
                      <a:lnTo>
                        <a:pt x="1189" y="958"/>
                      </a:lnTo>
                      <a:lnTo>
                        <a:pt x="1155" y="887"/>
                      </a:lnTo>
                      <a:lnTo>
                        <a:pt x="1114" y="802"/>
                      </a:lnTo>
                      <a:lnTo>
                        <a:pt x="1066" y="703"/>
                      </a:lnTo>
                      <a:lnTo>
                        <a:pt x="998" y="554"/>
                      </a:lnTo>
                      <a:lnTo>
                        <a:pt x="954" y="432"/>
                      </a:lnTo>
                      <a:lnTo>
                        <a:pt x="930" y="333"/>
                      </a:lnTo>
                      <a:lnTo>
                        <a:pt x="920" y="258"/>
                      </a:lnTo>
                      <a:lnTo>
                        <a:pt x="923" y="201"/>
                      </a:lnTo>
                      <a:lnTo>
                        <a:pt x="930" y="156"/>
                      </a:lnTo>
                      <a:lnTo>
                        <a:pt x="937" y="126"/>
                      </a:lnTo>
                      <a:lnTo>
                        <a:pt x="937" y="102"/>
                      </a:lnTo>
                      <a:lnTo>
                        <a:pt x="923" y="48"/>
                      </a:lnTo>
                      <a:lnTo>
                        <a:pt x="889" y="14"/>
                      </a:lnTo>
                      <a:lnTo>
                        <a:pt x="841" y="0"/>
                      </a:lnTo>
                      <a:lnTo>
                        <a:pt x="780" y="0"/>
                      </a:lnTo>
                      <a:lnTo>
                        <a:pt x="709" y="14"/>
                      </a:lnTo>
                      <a:lnTo>
                        <a:pt x="627" y="37"/>
                      </a:lnTo>
                      <a:lnTo>
                        <a:pt x="545" y="68"/>
                      </a:lnTo>
                      <a:lnTo>
                        <a:pt x="460" y="109"/>
                      </a:lnTo>
                      <a:lnTo>
                        <a:pt x="372" y="150"/>
                      </a:lnTo>
                      <a:lnTo>
                        <a:pt x="290" y="194"/>
                      </a:lnTo>
                      <a:lnTo>
                        <a:pt x="211" y="238"/>
                      </a:lnTo>
                      <a:lnTo>
                        <a:pt x="143" y="279"/>
                      </a:lnTo>
                      <a:lnTo>
                        <a:pt x="86" y="316"/>
                      </a:lnTo>
                      <a:lnTo>
                        <a:pt x="38" y="343"/>
                      </a:lnTo>
                      <a:lnTo>
                        <a:pt x="11" y="364"/>
                      </a:lnTo>
                      <a:lnTo>
                        <a:pt x="0" y="37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55" name="Freeform 7"/>
                <p:cNvSpPr>
                  <a:spLocks/>
                </p:cNvSpPr>
                <p:nvPr/>
              </p:nvSpPr>
              <p:spPr bwMode="auto">
                <a:xfrm>
                  <a:off x="3924" y="6457"/>
                  <a:ext cx="1784" cy="1634"/>
                </a:xfrm>
                <a:custGeom>
                  <a:avLst/>
                  <a:gdLst>
                    <a:gd name="T0" fmla="*/ 88 w 1784"/>
                    <a:gd name="T1" fmla="*/ 135 h 1634"/>
                    <a:gd name="T2" fmla="*/ 91 w 1784"/>
                    <a:gd name="T3" fmla="*/ 135 h 1634"/>
                    <a:gd name="T4" fmla="*/ 136 w 1784"/>
                    <a:gd name="T5" fmla="*/ 115 h 1634"/>
                    <a:gd name="T6" fmla="*/ 211 w 1784"/>
                    <a:gd name="T7" fmla="*/ 85 h 1634"/>
                    <a:gd name="T8" fmla="*/ 289 w 1784"/>
                    <a:gd name="T9" fmla="*/ 54 h 1634"/>
                    <a:gd name="T10" fmla="*/ 360 w 1784"/>
                    <a:gd name="T11" fmla="*/ 37 h 1634"/>
                    <a:gd name="T12" fmla="*/ 425 w 1784"/>
                    <a:gd name="T13" fmla="*/ 17 h 1634"/>
                    <a:gd name="T14" fmla="*/ 480 w 1784"/>
                    <a:gd name="T15" fmla="*/ 0 h 1634"/>
                    <a:gd name="T16" fmla="*/ 534 w 1784"/>
                    <a:gd name="T17" fmla="*/ 6 h 1634"/>
                    <a:gd name="T18" fmla="*/ 612 w 1784"/>
                    <a:gd name="T19" fmla="*/ 40 h 1634"/>
                    <a:gd name="T20" fmla="*/ 732 w 1784"/>
                    <a:gd name="T21" fmla="*/ 115 h 1634"/>
                    <a:gd name="T22" fmla="*/ 847 w 1784"/>
                    <a:gd name="T23" fmla="*/ 183 h 1634"/>
                    <a:gd name="T24" fmla="*/ 905 w 1784"/>
                    <a:gd name="T25" fmla="*/ 224 h 1634"/>
                    <a:gd name="T26" fmla="*/ 922 w 1784"/>
                    <a:gd name="T27" fmla="*/ 305 h 1634"/>
                    <a:gd name="T28" fmla="*/ 932 w 1784"/>
                    <a:gd name="T29" fmla="*/ 434 h 1634"/>
                    <a:gd name="T30" fmla="*/ 963 w 1784"/>
                    <a:gd name="T31" fmla="*/ 842 h 1634"/>
                    <a:gd name="T32" fmla="*/ 997 w 1784"/>
                    <a:gd name="T33" fmla="*/ 971 h 1634"/>
                    <a:gd name="T34" fmla="*/ 1035 w 1784"/>
                    <a:gd name="T35" fmla="*/ 1026 h 1634"/>
                    <a:gd name="T36" fmla="*/ 1161 w 1784"/>
                    <a:gd name="T37" fmla="*/ 1097 h 1634"/>
                    <a:gd name="T38" fmla="*/ 1351 w 1784"/>
                    <a:gd name="T39" fmla="*/ 1189 h 1634"/>
                    <a:gd name="T40" fmla="*/ 1556 w 1784"/>
                    <a:gd name="T41" fmla="*/ 1284 h 1634"/>
                    <a:gd name="T42" fmla="*/ 1719 w 1784"/>
                    <a:gd name="T43" fmla="*/ 1355 h 1634"/>
                    <a:gd name="T44" fmla="*/ 1784 w 1784"/>
                    <a:gd name="T45" fmla="*/ 1382 h 1634"/>
                    <a:gd name="T46" fmla="*/ 1678 w 1784"/>
                    <a:gd name="T47" fmla="*/ 1610 h 1634"/>
                    <a:gd name="T48" fmla="*/ 1518 w 1784"/>
                    <a:gd name="T49" fmla="*/ 1501 h 1634"/>
                    <a:gd name="T50" fmla="*/ 1287 w 1784"/>
                    <a:gd name="T51" fmla="*/ 1349 h 1634"/>
                    <a:gd name="T52" fmla="*/ 1052 w 1784"/>
                    <a:gd name="T53" fmla="*/ 1196 h 1634"/>
                    <a:gd name="T54" fmla="*/ 875 w 1784"/>
                    <a:gd name="T55" fmla="*/ 1083 h 1634"/>
                    <a:gd name="T56" fmla="*/ 806 w 1784"/>
                    <a:gd name="T57" fmla="*/ 1050 h 1634"/>
                    <a:gd name="T58" fmla="*/ 759 w 1784"/>
                    <a:gd name="T59" fmla="*/ 1016 h 1634"/>
                    <a:gd name="T60" fmla="*/ 721 w 1784"/>
                    <a:gd name="T61" fmla="*/ 965 h 1634"/>
                    <a:gd name="T62" fmla="*/ 684 w 1784"/>
                    <a:gd name="T63" fmla="*/ 856 h 1634"/>
                    <a:gd name="T64" fmla="*/ 657 w 1784"/>
                    <a:gd name="T65" fmla="*/ 676 h 1634"/>
                    <a:gd name="T66" fmla="*/ 616 w 1784"/>
                    <a:gd name="T67" fmla="*/ 384 h 1634"/>
                    <a:gd name="T68" fmla="*/ 585 w 1784"/>
                    <a:gd name="T69" fmla="*/ 346 h 1634"/>
                    <a:gd name="T70" fmla="*/ 517 w 1784"/>
                    <a:gd name="T71" fmla="*/ 336 h 1634"/>
                    <a:gd name="T72" fmla="*/ 422 w 1784"/>
                    <a:gd name="T73" fmla="*/ 326 h 1634"/>
                    <a:gd name="T74" fmla="*/ 347 w 1784"/>
                    <a:gd name="T75" fmla="*/ 316 h 1634"/>
                    <a:gd name="T76" fmla="*/ 292 w 1784"/>
                    <a:gd name="T77" fmla="*/ 316 h 1634"/>
                    <a:gd name="T78" fmla="*/ 217 w 1784"/>
                    <a:gd name="T79" fmla="*/ 316 h 1634"/>
                    <a:gd name="T80" fmla="*/ 126 w 1784"/>
                    <a:gd name="T81" fmla="*/ 299 h 1634"/>
                    <a:gd name="T82" fmla="*/ 115 w 1784"/>
                    <a:gd name="T83" fmla="*/ 261 h 1634"/>
                    <a:gd name="T84" fmla="*/ 231 w 1784"/>
                    <a:gd name="T85" fmla="*/ 261 h 1634"/>
                    <a:gd name="T86" fmla="*/ 292 w 1784"/>
                    <a:gd name="T87" fmla="*/ 244 h 1634"/>
                    <a:gd name="T88" fmla="*/ 360 w 1784"/>
                    <a:gd name="T89" fmla="*/ 237 h 1634"/>
                    <a:gd name="T90" fmla="*/ 510 w 1784"/>
                    <a:gd name="T91" fmla="*/ 244 h 1634"/>
                    <a:gd name="T92" fmla="*/ 640 w 1784"/>
                    <a:gd name="T93" fmla="*/ 251 h 1634"/>
                    <a:gd name="T94" fmla="*/ 653 w 1784"/>
                    <a:gd name="T95" fmla="*/ 251 h 1634"/>
                    <a:gd name="T96" fmla="*/ 643 w 1784"/>
                    <a:gd name="T97" fmla="*/ 244 h 1634"/>
                    <a:gd name="T98" fmla="*/ 575 w 1784"/>
                    <a:gd name="T99" fmla="*/ 224 h 1634"/>
                    <a:gd name="T100" fmla="*/ 493 w 1784"/>
                    <a:gd name="T101" fmla="*/ 207 h 1634"/>
                    <a:gd name="T102" fmla="*/ 442 w 1784"/>
                    <a:gd name="T103" fmla="*/ 207 h 1634"/>
                    <a:gd name="T104" fmla="*/ 384 w 1784"/>
                    <a:gd name="T105" fmla="*/ 200 h 1634"/>
                    <a:gd name="T106" fmla="*/ 343 w 1784"/>
                    <a:gd name="T107" fmla="*/ 197 h 1634"/>
                    <a:gd name="T108" fmla="*/ 262 w 1784"/>
                    <a:gd name="T109" fmla="*/ 203 h 1634"/>
                    <a:gd name="T110" fmla="*/ 163 w 1784"/>
                    <a:gd name="T111" fmla="*/ 210 h 1634"/>
                    <a:gd name="T112" fmla="*/ 37 w 1784"/>
                    <a:gd name="T113" fmla="*/ 186 h 1634"/>
                    <a:gd name="T114" fmla="*/ 0 w 1784"/>
                    <a:gd name="T115" fmla="*/ 142 h 1634"/>
                    <a:gd name="T116" fmla="*/ 68 w 1784"/>
                    <a:gd name="T117" fmla="*/ 139 h 163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784"/>
                    <a:gd name="T178" fmla="*/ 0 h 1634"/>
                    <a:gd name="T179" fmla="*/ 1784 w 1784"/>
                    <a:gd name="T180" fmla="*/ 1634 h 163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784" h="1634">
                      <a:moveTo>
                        <a:pt x="88" y="139"/>
                      </a:moveTo>
                      <a:lnTo>
                        <a:pt x="88" y="139"/>
                      </a:lnTo>
                      <a:lnTo>
                        <a:pt x="88" y="135"/>
                      </a:lnTo>
                      <a:lnTo>
                        <a:pt x="91" y="135"/>
                      </a:lnTo>
                      <a:lnTo>
                        <a:pt x="102" y="129"/>
                      </a:lnTo>
                      <a:lnTo>
                        <a:pt x="115" y="125"/>
                      </a:lnTo>
                      <a:lnTo>
                        <a:pt x="136" y="115"/>
                      </a:lnTo>
                      <a:lnTo>
                        <a:pt x="160" y="108"/>
                      </a:lnTo>
                      <a:lnTo>
                        <a:pt x="183" y="98"/>
                      </a:lnTo>
                      <a:lnTo>
                        <a:pt x="211" y="85"/>
                      </a:lnTo>
                      <a:lnTo>
                        <a:pt x="238" y="74"/>
                      </a:lnTo>
                      <a:lnTo>
                        <a:pt x="262" y="64"/>
                      </a:lnTo>
                      <a:lnTo>
                        <a:pt x="289" y="54"/>
                      </a:lnTo>
                      <a:lnTo>
                        <a:pt x="313" y="47"/>
                      </a:lnTo>
                      <a:lnTo>
                        <a:pt x="337" y="40"/>
                      </a:lnTo>
                      <a:lnTo>
                        <a:pt x="360" y="37"/>
                      </a:lnTo>
                      <a:lnTo>
                        <a:pt x="381" y="30"/>
                      </a:lnTo>
                      <a:lnTo>
                        <a:pt x="405" y="23"/>
                      </a:lnTo>
                      <a:lnTo>
                        <a:pt x="425" y="17"/>
                      </a:lnTo>
                      <a:lnTo>
                        <a:pt x="446" y="10"/>
                      </a:lnTo>
                      <a:lnTo>
                        <a:pt x="463" y="3"/>
                      </a:lnTo>
                      <a:lnTo>
                        <a:pt x="480" y="0"/>
                      </a:lnTo>
                      <a:lnTo>
                        <a:pt x="497" y="0"/>
                      </a:lnTo>
                      <a:lnTo>
                        <a:pt x="514" y="0"/>
                      </a:lnTo>
                      <a:lnTo>
                        <a:pt x="534" y="6"/>
                      </a:lnTo>
                      <a:lnTo>
                        <a:pt x="555" y="13"/>
                      </a:lnTo>
                      <a:lnTo>
                        <a:pt x="582" y="23"/>
                      </a:lnTo>
                      <a:lnTo>
                        <a:pt x="612" y="40"/>
                      </a:lnTo>
                      <a:lnTo>
                        <a:pt x="650" y="61"/>
                      </a:lnTo>
                      <a:lnTo>
                        <a:pt x="687" y="88"/>
                      </a:lnTo>
                      <a:lnTo>
                        <a:pt x="732" y="115"/>
                      </a:lnTo>
                      <a:lnTo>
                        <a:pt x="772" y="142"/>
                      </a:lnTo>
                      <a:lnTo>
                        <a:pt x="813" y="166"/>
                      </a:lnTo>
                      <a:lnTo>
                        <a:pt x="847" y="183"/>
                      </a:lnTo>
                      <a:lnTo>
                        <a:pt x="875" y="197"/>
                      </a:lnTo>
                      <a:lnTo>
                        <a:pt x="895" y="210"/>
                      </a:lnTo>
                      <a:lnTo>
                        <a:pt x="905" y="224"/>
                      </a:lnTo>
                      <a:lnTo>
                        <a:pt x="912" y="244"/>
                      </a:lnTo>
                      <a:lnTo>
                        <a:pt x="912" y="261"/>
                      </a:lnTo>
                      <a:lnTo>
                        <a:pt x="922" y="305"/>
                      </a:lnTo>
                      <a:lnTo>
                        <a:pt x="929" y="350"/>
                      </a:lnTo>
                      <a:lnTo>
                        <a:pt x="932" y="394"/>
                      </a:lnTo>
                      <a:lnTo>
                        <a:pt x="932" y="434"/>
                      </a:lnTo>
                      <a:lnTo>
                        <a:pt x="936" y="591"/>
                      </a:lnTo>
                      <a:lnTo>
                        <a:pt x="949" y="730"/>
                      </a:lnTo>
                      <a:lnTo>
                        <a:pt x="963" y="842"/>
                      </a:lnTo>
                      <a:lnTo>
                        <a:pt x="973" y="907"/>
                      </a:lnTo>
                      <a:lnTo>
                        <a:pt x="984" y="941"/>
                      </a:lnTo>
                      <a:lnTo>
                        <a:pt x="997" y="971"/>
                      </a:lnTo>
                      <a:lnTo>
                        <a:pt x="1011" y="999"/>
                      </a:lnTo>
                      <a:lnTo>
                        <a:pt x="1018" y="1009"/>
                      </a:lnTo>
                      <a:lnTo>
                        <a:pt x="1035" y="1026"/>
                      </a:lnTo>
                      <a:lnTo>
                        <a:pt x="1065" y="1046"/>
                      </a:lnTo>
                      <a:lnTo>
                        <a:pt x="1110" y="1070"/>
                      </a:lnTo>
                      <a:lnTo>
                        <a:pt x="1161" y="1097"/>
                      </a:lnTo>
                      <a:lnTo>
                        <a:pt x="1218" y="1128"/>
                      </a:lnTo>
                      <a:lnTo>
                        <a:pt x="1283" y="1158"/>
                      </a:lnTo>
                      <a:lnTo>
                        <a:pt x="1351" y="1189"/>
                      </a:lnTo>
                      <a:lnTo>
                        <a:pt x="1423" y="1223"/>
                      </a:lnTo>
                      <a:lnTo>
                        <a:pt x="1491" y="1253"/>
                      </a:lnTo>
                      <a:lnTo>
                        <a:pt x="1556" y="1284"/>
                      </a:lnTo>
                      <a:lnTo>
                        <a:pt x="1617" y="1311"/>
                      </a:lnTo>
                      <a:lnTo>
                        <a:pt x="1671" y="1335"/>
                      </a:lnTo>
                      <a:lnTo>
                        <a:pt x="1719" y="1355"/>
                      </a:lnTo>
                      <a:lnTo>
                        <a:pt x="1753" y="1369"/>
                      </a:lnTo>
                      <a:lnTo>
                        <a:pt x="1777" y="1379"/>
                      </a:lnTo>
                      <a:lnTo>
                        <a:pt x="1784" y="1382"/>
                      </a:lnTo>
                      <a:lnTo>
                        <a:pt x="1716" y="1634"/>
                      </a:lnTo>
                      <a:lnTo>
                        <a:pt x="1705" y="1627"/>
                      </a:lnTo>
                      <a:lnTo>
                        <a:pt x="1678" y="1610"/>
                      </a:lnTo>
                      <a:lnTo>
                        <a:pt x="1637" y="1583"/>
                      </a:lnTo>
                      <a:lnTo>
                        <a:pt x="1583" y="1546"/>
                      </a:lnTo>
                      <a:lnTo>
                        <a:pt x="1518" y="1501"/>
                      </a:lnTo>
                      <a:lnTo>
                        <a:pt x="1447" y="1454"/>
                      </a:lnTo>
                      <a:lnTo>
                        <a:pt x="1368" y="1403"/>
                      </a:lnTo>
                      <a:lnTo>
                        <a:pt x="1287" y="1349"/>
                      </a:lnTo>
                      <a:lnTo>
                        <a:pt x="1205" y="1298"/>
                      </a:lnTo>
                      <a:lnTo>
                        <a:pt x="1127" y="1247"/>
                      </a:lnTo>
                      <a:lnTo>
                        <a:pt x="1052" y="1196"/>
                      </a:lnTo>
                      <a:lnTo>
                        <a:pt x="980" y="1151"/>
                      </a:lnTo>
                      <a:lnTo>
                        <a:pt x="922" y="1114"/>
                      </a:lnTo>
                      <a:lnTo>
                        <a:pt x="875" y="1083"/>
                      </a:lnTo>
                      <a:lnTo>
                        <a:pt x="841" y="1066"/>
                      </a:lnTo>
                      <a:lnTo>
                        <a:pt x="823" y="1056"/>
                      </a:lnTo>
                      <a:lnTo>
                        <a:pt x="806" y="1050"/>
                      </a:lnTo>
                      <a:lnTo>
                        <a:pt x="789" y="1039"/>
                      </a:lnTo>
                      <a:lnTo>
                        <a:pt x="772" y="1029"/>
                      </a:lnTo>
                      <a:lnTo>
                        <a:pt x="759" y="1016"/>
                      </a:lnTo>
                      <a:lnTo>
                        <a:pt x="745" y="999"/>
                      </a:lnTo>
                      <a:lnTo>
                        <a:pt x="732" y="982"/>
                      </a:lnTo>
                      <a:lnTo>
                        <a:pt x="721" y="965"/>
                      </a:lnTo>
                      <a:lnTo>
                        <a:pt x="715" y="944"/>
                      </a:lnTo>
                      <a:lnTo>
                        <a:pt x="698" y="903"/>
                      </a:lnTo>
                      <a:lnTo>
                        <a:pt x="684" y="856"/>
                      </a:lnTo>
                      <a:lnTo>
                        <a:pt x="674" y="805"/>
                      </a:lnTo>
                      <a:lnTo>
                        <a:pt x="667" y="757"/>
                      </a:lnTo>
                      <a:lnTo>
                        <a:pt x="657" y="676"/>
                      </a:lnTo>
                      <a:lnTo>
                        <a:pt x="643" y="557"/>
                      </a:lnTo>
                      <a:lnTo>
                        <a:pt x="626" y="445"/>
                      </a:lnTo>
                      <a:lnTo>
                        <a:pt x="616" y="384"/>
                      </a:lnTo>
                      <a:lnTo>
                        <a:pt x="612" y="367"/>
                      </a:lnTo>
                      <a:lnTo>
                        <a:pt x="602" y="353"/>
                      </a:lnTo>
                      <a:lnTo>
                        <a:pt x="585" y="346"/>
                      </a:lnTo>
                      <a:lnTo>
                        <a:pt x="561" y="339"/>
                      </a:lnTo>
                      <a:lnTo>
                        <a:pt x="544" y="336"/>
                      </a:lnTo>
                      <a:lnTo>
                        <a:pt x="517" y="336"/>
                      </a:lnTo>
                      <a:lnTo>
                        <a:pt x="486" y="333"/>
                      </a:lnTo>
                      <a:lnTo>
                        <a:pt x="456" y="329"/>
                      </a:lnTo>
                      <a:lnTo>
                        <a:pt x="422" y="326"/>
                      </a:lnTo>
                      <a:lnTo>
                        <a:pt x="391" y="322"/>
                      </a:lnTo>
                      <a:lnTo>
                        <a:pt x="364" y="319"/>
                      </a:lnTo>
                      <a:lnTo>
                        <a:pt x="347" y="316"/>
                      </a:lnTo>
                      <a:lnTo>
                        <a:pt x="330" y="316"/>
                      </a:lnTo>
                      <a:lnTo>
                        <a:pt x="313" y="316"/>
                      </a:lnTo>
                      <a:lnTo>
                        <a:pt x="292" y="316"/>
                      </a:lnTo>
                      <a:lnTo>
                        <a:pt x="269" y="316"/>
                      </a:lnTo>
                      <a:lnTo>
                        <a:pt x="245" y="316"/>
                      </a:lnTo>
                      <a:lnTo>
                        <a:pt x="217" y="316"/>
                      </a:lnTo>
                      <a:lnTo>
                        <a:pt x="190" y="316"/>
                      </a:lnTo>
                      <a:lnTo>
                        <a:pt x="160" y="312"/>
                      </a:lnTo>
                      <a:lnTo>
                        <a:pt x="126" y="299"/>
                      </a:lnTo>
                      <a:lnTo>
                        <a:pt x="112" y="282"/>
                      </a:lnTo>
                      <a:lnTo>
                        <a:pt x="112" y="268"/>
                      </a:lnTo>
                      <a:lnTo>
                        <a:pt x="115" y="261"/>
                      </a:lnTo>
                      <a:lnTo>
                        <a:pt x="163" y="265"/>
                      </a:lnTo>
                      <a:lnTo>
                        <a:pt x="200" y="265"/>
                      </a:lnTo>
                      <a:lnTo>
                        <a:pt x="231" y="261"/>
                      </a:lnTo>
                      <a:lnTo>
                        <a:pt x="255" y="258"/>
                      </a:lnTo>
                      <a:lnTo>
                        <a:pt x="275" y="251"/>
                      </a:lnTo>
                      <a:lnTo>
                        <a:pt x="292" y="244"/>
                      </a:lnTo>
                      <a:lnTo>
                        <a:pt x="313" y="241"/>
                      </a:lnTo>
                      <a:lnTo>
                        <a:pt x="330" y="237"/>
                      </a:lnTo>
                      <a:lnTo>
                        <a:pt x="360" y="237"/>
                      </a:lnTo>
                      <a:lnTo>
                        <a:pt x="401" y="241"/>
                      </a:lnTo>
                      <a:lnTo>
                        <a:pt x="456" y="241"/>
                      </a:lnTo>
                      <a:lnTo>
                        <a:pt x="510" y="244"/>
                      </a:lnTo>
                      <a:lnTo>
                        <a:pt x="561" y="248"/>
                      </a:lnTo>
                      <a:lnTo>
                        <a:pt x="609" y="248"/>
                      </a:lnTo>
                      <a:lnTo>
                        <a:pt x="640" y="251"/>
                      </a:lnTo>
                      <a:lnTo>
                        <a:pt x="653" y="251"/>
                      </a:lnTo>
                      <a:lnTo>
                        <a:pt x="653" y="248"/>
                      </a:lnTo>
                      <a:lnTo>
                        <a:pt x="643" y="244"/>
                      </a:lnTo>
                      <a:lnTo>
                        <a:pt x="626" y="241"/>
                      </a:lnTo>
                      <a:lnTo>
                        <a:pt x="602" y="231"/>
                      </a:lnTo>
                      <a:lnTo>
                        <a:pt x="575" y="224"/>
                      </a:lnTo>
                      <a:lnTo>
                        <a:pt x="544" y="217"/>
                      </a:lnTo>
                      <a:lnTo>
                        <a:pt x="517" y="210"/>
                      </a:lnTo>
                      <a:lnTo>
                        <a:pt x="493" y="207"/>
                      </a:lnTo>
                      <a:lnTo>
                        <a:pt x="476" y="203"/>
                      </a:lnTo>
                      <a:lnTo>
                        <a:pt x="459" y="207"/>
                      </a:lnTo>
                      <a:lnTo>
                        <a:pt x="442" y="207"/>
                      </a:lnTo>
                      <a:lnTo>
                        <a:pt x="422" y="203"/>
                      </a:lnTo>
                      <a:lnTo>
                        <a:pt x="398" y="200"/>
                      </a:lnTo>
                      <a:lnTo>
                        <a:pt x="384" y="200"/>
                      </a:lnTo>
                      <a:lnTo>
                        <a:pt x="371" y="200"/>
                      </a:lnTo>
                      <a:lnTo>
                        <a:pt x="357" y="200"/>
                      </a:lnTo>
                      <a:lnTo>
                        <a:pt x="343" y="197"/>
                      </a:lnTo>
                      <a:lnTo>
                        <a:pt x="320" y="197"/>
                      </a:lnTo>
                      <a:lnTo>
                        <a:pt x="292" y="200"/>
                      </a:lnTo>
                      <a:lnTo>
                        <a:pt x="262" y="203"/>
                      </a:lnTo>
                      <a:lnTo>
                        <a:pt x="231" y="207"/>
                      </a:lnTo>
                      <a:lnTo>
                        <a:pt x="197" y="210"/>
                      </a:lnTo>
                      <a:lnTo>
                        <a:pt x="163" y="210"/>
                      </a:lnTo>
                      <a:lnTo>
                        <a:pt x="126" y="210"/>
                      </a:lnTo>
                      <a:lnTo>
                        <a:pt x="91" y="203"/>
                      </a:lnTo>
                      <a:lnTo>
                        <a:pt x="37" y="186"/>
                      </a:lnTo>
                      <a:lnTo>
                        <a:pt x="10" y="166"/>
                      </a:lnTo>
                      <a:lnTo>
                        <a:pt x="0" y="149"/>
                      </a:lnTo>
                      <a:lnTo>
                        <a:pt x="0" y="142"/>
                      </a:lnTo>
                      <a:lnTo>
                        <a:pt x="23" y="142"/>
                      </a:lnTo>
                      <a:lnTo>
                        <a:pt x="47" y="139"/>
                      </a:lnTo>
                      <a:lnTo>
                        <a:pt x="68" y="139"/>
                      </a:lnTo>
                      <a:lnTo>
                        <a:pt x="88" y="1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56" name="Freeform 8"/>
                <p:cNvSpPr>
                  <a:spLocks/>
                </p:cNvSpPr>
                <p:nvPr/>
              </p:nvSpPr>
              <p:spPr bwMode="auto">
                <a:xfrm>
                  <a:off x="5527" y="4353"/>
                  <a:ext cx="1771" cy="4914"/>
                </a:xfrm>
                <a:custGeom>
                  <a:avLst/>
                  <a:gdLst>
                    <a:gd name="T0" fmla="*/ 1090 w 1771"/>
                    <a:gd name="T1" fmla="*/ 452 h 4914"/>
                    <a:gd name="T2" fmla="*/ 1151 w 1771"/>
                    <a:gd name="T3" fmla="*/ 524 h 4914"/>
                    <a:gd name="T4" fmla="*/ 1250 w 1771"/>
                    <a:gd name="T5" fmla="*/ 666 h 4914"/>
                    <a:gd name="T6" fmla="*/ 1372 w 1771"/>
                    <a:gd name="T7" fmla="*/ 891 h 4914"/>
                    <a:gd name="T8" fmla="*/ 1498 w 1771"/>
                    <a:gd name="T9" fmla="*/ 1193 h 4914"/>
                    <a:gd name="T10" fmla="*/ 1607 w 1771"/>
                    <a:gd name="T11" fmla="*/ 1577 h 4914"/>
                    <a:gd name="T12" fmla="*/ 1682 w 1771"/>
                    <a:gd name="T13" fmla="*/ 2046 h 4914"/>
                    <a:gd name="T14" fmla="*/ 1703 w 1771"/>
                    <a:gd name="T15" fmla="*/ 2600 h 4914"/>
                    <a:gd name="T16" fmla="*/ 1655 w 1771"/>
                    <a:gd name="T17" fmla="*/ 3463 h 4914"/>
                    <a:gd name="T18" fmla="*/ 1658 w 1771"/>
                    <a:gd name="T19" fmla="*/ 4258 h 4914"/>
                    <a:gd name="T20" fmla="*/ 1713 w 1771"/>
                    <a:gd name="T21" fmla="*/ 4706 h 4914"/>
                    <a:gd name="T22" fmla="*/ 1760 w 1771"/>
                    <a:gd name="T23" fmla="*/ 4893 h 4914"/>
                    <a:gd name="T24" fmla="*/ 1757 w 1771"/>
                    <a:gd name="T25" fmla="*/ 4914 h 4914"/>
                    <a:gd name="T26" fmla="*/ 1669 w 1771"/>
                    <a:gd name="T27" fmla="*/ 4903 h 4914"/>
                    <a:gd name="T28" fmla="*/ 1505 w 1771"/>
                    <a:gd name="T29" fmla="*/ 4880 h 4914"/>
                    <a:gd name="T30" fmla="*/ 1284 w 1771"/>
                    <a:gd name="T31" fmla="*/ 4842 h 4914"/>
                    <a:gd name="T32" fmla="*/ 1025 w 1771"/>
                    <a:gd name="T33" fmla="*/ 4781 h 4914"/>
                    <a:gd name="T34" fmla="*/ 746 w 1771"/>
                    <a:gd name="T35" fmla="*/ 4693 h 4914"/>
                    <a:gd name="T36" fmla="*/ 467 w 1771"/>
                    <a:gd name="T37" fmla="*/ 4577 h 4914"/>
                    <a:gd name="T38" fmla="*/ 201 w 1771"/>
                    <a:gd name="T39" fmla="*/ 4424 h 4914"/>
                    <a:gd name="T40" fmla="*/ 96 w 1771"/>
                    <a:gd name="T41" fmla="*/ 4322 h 4914"/>
                    <a:gd name="T42" fmla="*/ 211 w 1771"/>
                    <a:gd name="T43" fmla="*/ 4227 h 4914"/>
                    <a:gd name="T44" fmla="*/ 382 w 1771"/>
                    <a:gd name="T45" fmla="*/ 4054 h 4914"/>
                    <a:gd name="T46" fmla="*/ 545 w 1771"/>
                    <a:gd name="T47" fmla="*/ 3833 h 4914"/>
                    <a:gd name="T48" fmla="*/ 630 w 1771"/>
                    <a:gd name="T49" fmla="*/ 3558 h 4914"/>
                    <a:gd name="T50" fmla="*/ 593 w 1771"/>
                    <a:gd name="T51" fmla="*/ 3184 h 4914"/>
                    <a:gd name="T52" fmla="*/ 497 w 1771"/>
                    <a:gd name="T53" fmla="*/ 2814 h 4914"/>
                    <a:gd name="T54" fmla="*/ 416 w 1771"/>
                    <a:gd name="T55" fmla="*/ 2569 h 4914"/>
                    <a:gd name="T56" fmla="*/ 392 w 1771"/>
                    <a:gd name="T57" fmla="*/ 2528 h 4914"/>
                    <a:gd name="T58" fmla="*/ 330 w 1771"/>
                    <a:gd name="T59" fmla="*/ 2508 h 4914"/>
                    <a:gd name="T60" fmla="*/ 232 w 1771"/>
                    <a:gd name="T61" fmla="*/ 2454 h 4914"/>
                    <a:gd name="T62" fmla="*/ 116 w 1771"/>
                    <a:gd name="T63" fmla="*/ 2365 h 4914"/>
                    <a:gd name="T64" fmla="*/ 21 w 1771"/>
                    <a:gd name="T65" fmla="*/ 2233 h 4914"/>
                    <a:gd name="T66" fmla="*/ 0 w 1771"/>
                    <a:gd name="T67" fmla="*/ 2063 h 4914"/>
                    <a:gd name="T68" fmla="*/ 38 w 1771"/>
                    <a:gd name="T69" fmla="*/ 1873 h 4914"/>
                    <a:gd name="T70" fmla="*/ 99 w 1771"/>
                    <a:gd name="T71" fmla="*/ 1686 h 4914"/>
                    <a:gd name="T72" fmla="*/ 184 w 1771"/>
                    <a:gd name="T73" fmla="*/ 1397 h 4914"/>
                    <a:gd name="T74" fmla="*/ 245 w 1771"/>
                    <a:gd name="T75" fmla="*/ 1064 h 4914"/>
                    <a:gd name="T76" fmla="*/ 266 w 1771"/>
                    <a:gd name="T77" fmla="*/ 826 h 4914"/>
                    <a:gd name="T78" fmla="*/ 262 w 1771"/>
                    <a:gd name="T79" fmla="*/ 697 h 4914"/>
                    <a:gd name="T80" fmla="*/ 273 w 1771"/>
                    <a:gd name="T81" fmla="*/ 670 h 4914"/>
                    <a:gd name="T82" fmla="*/ 347 w 1771"/>
                    <a:gd name="T83" fmla="*/ 578 h 4914"/>
                    <a:gd name="T84" fmla="*/ 490 w 1771"/>
                    <a:gd name="T85" fmla="*/ 405 h 4914"/>
                    <a:gd name="T86" fmla="*/ 688 w 1771"/>
                    <a:gd name="T87" fmla="*/ 153 h 4914"/>
                    <a:gd name="T88" fmla="*/ 814 w 1771"/>
                    <a:gd name="T89" fmla="*/ 17 h 4914"/>
                    <a:gd name="T90" fmla="*/ 872 w 1771"/>
                    <a:gd name="T91" fmla="*/ 129 h 4914"/>
                    <a:gd name="T92" fmla="*/ 960 w 1771"/>
                    <a:gd name="T93" fmla="*/ 286 h 4914"/>
                    <a:gd name="T94" fmla="*/ 1049 w 1771"/>
                    <a:gd name="T95" fmla="*/ 411 h 49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771"/>
                    <a:gd name="T145" fmla="*/ 0 h 4914"/>
                    <a:gd name="T146" fmla="*/ 1771 w 1771"/>
                    <a:gd name="T147" fmla="*/ 4914 h 49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771" h="4914">
                      <a:moveTo>
                        <a:pt x="1083" y="442"/>
                      </a:moveTo>
                      <a:lnTo>
                        <a:pt x="1090" y="452"/>
                      </a:lnTo>
                      <a:lnTo>
                        <a:pt x="1114" y="476"/>
                      </a:lnTo>
                      <a:lnTo>
                        <a:pt x="1151" y="524"/>
                      </a:lnTo>
                      <a:lnTo>
                        <a:pt x="1195" y="585"/>
                      </a:lnTo>
                      <a:lnTo>
                        <a:pt x="1250" y="666"/>
                      </a:lnTo>
                      <a:lnTo>
                        <a:pt x="1311" y="768"/>
                      </a:lnTo>
                      <a:lnTo>
                        <a:pt x="1372" y="891"/>
                      </a:lnTo>
                      <a:lnTo>
                        <a:pt x="1437" y="1030"/>
                      </a:lnTo>
                      <a:lnTo>
                        <a:pt x="1498" y="1193"/>
                      </a:lnTo>
                      <a:lnTo>
                        <a:pt x="1556" y="1373"/>
                      </a:lnTo>
                      <a:lnTo>
                        <a:pt x="1607" y="1577"/>
                      </a:lnTo>
                      <a:lnTo>
                        <a:pt x="1652" y="1801"/>
                      </a:lnTo>
                      <a:lnTo>
                        <a:pt x="1682" y="2046"/>
                      </a:lnTo>
                      <a:lnTo>
                        <a:pt x="1703" y="2311"/>
                      </a:lnTo>
                      <a:lnTo>
                        <a:pt x="1703" y="2600"/>
                      </a:lnTo>
                      <a:lnTo>
                        <a:pt x="1689" y="2912"/>
                      </a:lnTo>
                      <a:lnTo>
                        <a:pt x="1655" y="3463"/>
                      </a:lnTo>
                      <a:lnTo>
                        <a:pt x="1648" y="3908"/>
                      </a:lnTo>
                      <a:lnTo>
                        <a:pt x="1658" y="4258"/>
                      </a:lnTo>
                      <a:lnTo>
                        <a:pt x="1682" y="4519"/>
                      </a:lnTo>
                      <a:lnTo>
                        <a:pt x="1713" y="4706"/>
                      </a:lnTo>
                      <a:lnTo>
                        <a:pt x="1740" y="4829"/>
                      </a:lnTo>
                      <a:lnTo>
                        <a:pt x="1760" y="4893"/>
                      </a:lnTo>
                      <a:lnTo>
                        <a:pt x="1771" y="4914"/>
                      </a:lnTo>
                      <a:lnTo>
                        <a:pt x="1757" y="4914"/>
                      </a:lnTo>
                      <a:lnTo>
                        <a:pt x="1723" y="4910"/>
                      </a:lnTo>
                      <a:lnTo>
                        <a:pt x="1669" y="4903"/>
                      </a:lnTo>
                      <a:lnTo>
                        <a:pt x="1594" y="4893"/>
                      </a:lnTo>
                      <a:lnTo>
                        <a:pt x="1505" y="4880"/>
                      </a:lnTo>
                      <a:lnTo>
                        <a:pt x="1400" y="4863"/>
                      </a:lnTo>
                      <a:lnTo>
                        <a:pt x="1284" y="4842"/>
                      </a:lnTo>
                      <a:lnTo>
                        <a:pt x="1158" y="4812"/>
                      </a:lnTo>
                      <a:lnTo>
                        <a:pt x="1025" y="4781"/>
                      </a:lnTo>
                      <a:lnTo>
                        <a:pt x="889" y="4740"/>
                      </a:lnTo>
                      <a:lnTo>
                        <a:pt x="746" y="4693"/>
                      </a:lnTo>
                      <a:lnTo>
                        <a:pt x="606" y="4638"/>
                      </a:lnTo>
                      <a:lnTo>
                        <a:pt x="467" y="4577"/>
                      </a:lnTo>
                      <a:lnTo>
                        <a:pt x="330" y="4506"/>
                      </a:lnTo>
                      <a:lnTo>
                        <a:pt x="201" y="4424"/>
                      </a:lnTo>
                      <a:lnTo>
                        <a:pt x="79" y="4336"/>
                      </a:lnTo>
                      <a:lnTo>
                        <a:pt x="96" y="4322"/>
                      </a:lnTo>
                      <a:lnTo>
                        <a:pt x="143" y="4285"/>
                      </a:lnTo>
                      <a:lnTo>
                        <a:pt x="211" y="4227"/>
                      </a:lnTo>
                      <a:lnTo>
                        <a:pt x="296" y="4149"/>
                      </a:lnTo>
                      <a:lnTo>
                        <a:pt x="382" y="4054"/>
                      </a:lnTo>
                      <a:lnTo>
                        <a:pt x="470" y="3949"/>
                      </a:lnTo>
                      <a:lnTo>
                        <a:pt x="545" y="3833"/>
                      </a:lnTo>
                      <a:lnTo>
                        <a:pt x="603" y="3707"/>
                      </a:lnTo>
                      <a:lnTo>
                        <a:pt x="630" y="3558"/>
                      </a:lnTo>
                      <a:lnTo>
                        <a:pt x="623" y="3378"/>
                      </a:lnTo>
                      <a:lnTo>
                        <a:pt x="593" y="3184"/>
                      </a:lnTo>
                      <a:lnTo>
                        <a:pt x="548" y="2990"/>
                      </a:lnTo>
                      <a:lnTo>
                        <a:pt x="497" y="2814"/>
                      </a:lnTo>
                      <a:lnTo>
                        <a:pt x="450" y="2668"/>
                      </a:lnTo>
                      <a:lnTo>
                        <a:pt x="416" y="2569"/>
                      </a:lnTo>
                      <a:lnTo>
                        <a:pt x="402" y="2532"/>
                      </a:lnTo>
                      <a:lnTo>
                        <a:pt x="392" y="2528"/>
                      </a:lnTo>
                      <a:lnTo>
                        <a:pt x="368" y="2522"/>
                      </a:lnTo>
                      <a:lnTo>
                        <a:pt x="330" y="2508"/>
                      </a:lnTo>
                      <a:lnTo>
                        <a:pt x="283" y="2484"/>
                      </a:lnTo>
                      <a:lnTo>
                        <a:pt x="232" y="2454"/>
                      </a:lnTo>
                      <a:lnTo>
                        <a:pt x="174" y="2416"/>
                      </a:lnTo>
                      <a:lnTo>
                        <a:pt x="116" y="2365"/>
                      </a:lnTo>
                      <a:lnTo>
                        <a:pt x="61" y="2304"/>
                      </a:lnTo>
                      <a:lnTo>
                        <a:pt x="21" y="2233"/>
                      </a:lnTo>
                      <a:lnTo>
                        <a:pt x="0" y="2151"/>
                      </a:lnTo>
                      <a:lnTo>
                        <a:pt x="0" y="2063"/>
                      </a:lnTo>
                      <a:lnTo>
                        <a:pt x="14" y="1968"/>
                      </a:lnTo>
                      <a:lnTo>
                        <a:pt x="38" y="1873"/>
                      </a:lnTo>
                      <a:lnTo>
                        <a:pt x="68" y="1777"/>
                      </a:lnTo>
                      <a:lnTo>
                        <a:pt x="99" y="1686"/>
                      </a:lnTo>
                      <a:lnTo>
                        <a:pt x="130" y="1594"/>
                      </a:lnTo>
                      <a:lnTo>
                        <a:pt x="184" y="1397"/>
                      </a:lnTo>
                      <a:lnTo>
                        <a:pt x="222" y="1220"/>
                      </a:lnTo>
                      <a:lnTo>
                        <a:pt x="245" y="1064"/>
                      </a:lnTo>
                      <a:lnTo>
                        <a:pt x="259" y="931"/>
                      </a:lnTo>
                      <a:lnTo>
                        <a:pt x="266" y="826"/>
                      </a:lnTo>
                      <a:lnTo>
                        <a:pt x="266" y="744"/>
                      </a:lnTo>
                      <a:lnTo>
                        <a:pt x="262" y="697"/>
                      </a:lnTo>
                      <a:lnTo>
                        <a:pt x="262" y="680"/>
                      </a:lnTo>
                      <a:lnTo>
                        <a:pt x="273" y="670"/>
                      </a:lnTo>
                      <a:lnTo>
                        <a:pt x="300" y="632"/>
                      </a:lnTo>
                      <a:lnTo>
                        <a:pt x="347" y="578"/>
                      </a:lnTo>
                      <a:lnTo>
                        <a:pt x="412" y="500"/>
                      </a:lnTo>
                      <a:lnTo>
                        <a:pt x="490" y="405"/>
                      </a:lnTo>
                      <a:lnTo>
                        <a:pt x="582" y="286"/>
                      </a:lnTo>
                      <a:lnTo>
                        <a:pt x="688" y="153"/>
                      </a:lnTo>
                      <a:lnTo>
                        <a:pt x="804" y="0"/>
                      </a:lnTo>
                      <a:lnTo>
                        <a:pt x="814" y="17"/>
                      </a:lnTo>
                      <a:lnTo>
                        <a:pt x="838" y="65"/>
                      </a:lnTo>
                      <a:lnTo>
                        <a:pt x="872" y="129"/>
                      </a:lnTo>
                      <a:lnTo>
                        <a:pt x="913" y="204"/>
                      </a:lnTo>
                      <a:lnTo>
                        <a:pt x="960" y="286"/>
                      </a:lnTo>
                      <a:lnTo>
                        <a:pt x="1005" y="357"/>
                      </a:lnTo>
                      <a:lnTo>
                        <a:pt x="1049" y="411"/>
                      </a:lnTo>
                      <a:lnTo>
                        <a:pt x="1083" y="442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57" name="Freeform 9"/>
                <p:cNvSpPr>
                  <a:spLocks/>
                </p:cNvSpPr>
                <p:nvPr/>
              </p:nvSpPr>
              <p:spPr bwMode="auto">
                <a:xfrm>
                  <a:off x="5027" y="5193"/>
                  <a:ext cx="1930" cy="3200"/>
                </a:xfrm>
                <a:custGeom>
                  <a:avLst/>
                  <a:gdLst>
                    <a:gd name="T0" fmla="*/ 1692 w 1930"/>
                    <a:gd name="T1" fmla="*/ 6 h 3200"/>
                    <a:gd name="T2" fmla="*/ 1607 w 1930"/>
                    <a:gd name="T3" fmla="*/ 44 h 3200"/>
                    <a:gd name="T4" fmla="*/ 1494 w 1930"/>
                    <a:gd name="T5" fmla="*/ 142 h 3200"/>
                    <a:gd name="T6" fmla="*/ 1416 w 1930"/>
                    <a:gd name="T7" fmla="*/ 326 h 3200"/>
                    <a:gd name="T8" fmla="*/ 1406 w 1930"/>
                    <a:gd name="T9" fmla="*/ 604 h 3200"/>
                    <a:gd name="T10" fmla="*/ 1362 w 1930"/>
                    <a:gd name="T11" fmla="*/ 920 h 3200"/>
                    <a:gd name="T12" fmla="*/ 1287 w 1930"/>
                    <a:gd name="T13" fmla="*/ 1226 h 3200"/>
                    <a:gd name="T14" fmla="*/ 1212 w 1930"/>
                    <a:gd name="T15" fmla="*/ 1471 h 3200"/>
                    <a:gd name="T16" fmla="*/ 1154 w 1930"/>
                    <a:gd name="T17" fmla="*/ 1658 h 3200"/>
                    <a:gd name="T18" fmla="*/ 1079 w 1930"/>
                    <a:gd name="T19" fmla="*/ 1964 h 3200"/>
                    <a:gd name="T20" fmla="*/ 1001 w 1930"/>
                    <a:gd name="T21" fmla="*/ 2293 h 3200"/>
                    <a:gd name="T22" fmla="*/ 946 w 1930"/>
                    <a:gd name="T23" fmla="*/ 2524 h 3200"/>
                    <a:gd name="T24" fmla="*/ 933 w 1930"/>
                    <a:gd name="T25" fmla="*/ 2558 h 3200"/>
                    <a:gd name="T26" fmla="*/ 892 w 1930"/>
                    <a:gd name="T27" fmla="*/ 2551 h 3200"/>
                    <a:gd name="T28" fmla="*/ 820 w 1930"/>
                    <a:gd name="T29" fmla="*/ 2534 h 3200"/>
                    <a:gd name="T30" fmla="*/ 722 w 1930"/>
                    <a:gd name="T31" fmla="*/ 2507 h 3200"/>
                    <a:gd name="T32" fmla="*/ 609 w 1930"/>
                    <a:gd name="T33" fmla="*/ 2473 h 3200"/>
                    <a:gd name="T34" fmla="*/ 493 w 1930"/>
                    <a:gd name="T35" fmla="*/ 2422 h 3200"/>
                    <a:gd name="T36" fmla="*/ 378 w 1930"/>
                    <a:gd name="T37" fmla="*/ 2361 h 3200"/>
                    <a:gd name="T38" fmla="*/ 279 w 1930"/>
                    <a:gd name="T39" fmla="*/ 2283 h 3200"/>
                    <a:gd name="T40" fmla="*/ 224 w 1930"/>
                    <a:gd name="T41" fmla="*/ 2252 h 3200"/>
                    <a:gd name="T42" fmla="*/ 160 w 1930"/>
                    <a:gd name="T43" fmla="*/ 2354 h 3200"/>
                    <a:gd name="T44" fmla="*/ 71 w 1930"/>
                    <a:gd name="T45" fmla="*/ 2534 h 3200"/>
                    <a:gd name="T46" fmla="*/ 10 w 1930"/>
                    <a:gd name="T47" fmla="*/ 2759 h 3200"/>
                    <a:gd name="T48" fmla="*/ 10 w 1930"/>
                    <a:gd name="T49" fmla="*/ 2878 h 3200"/>
                    <a:gd name="T50" fmla="*/ 85 w 1930"/>
                    <a:gd name="T51" fmla="*/ 2871 h 3200"/>
                    <a:gd name="T52" fmla="*/ 211 w 1930"/>
                    <a:gd name="T53" fmla="*/ 2871 h 3200"/>
                    <a:gd name="T54" fmla="*/ 374 w 1930"/>
                    <a:gd name="T55" fmla="*/ 2898 h 3200"/>
                    <a:gd name="T56" fmla="*/ 504 w 1930"/>
                    <a:gd name="T57" fmla="*/ 2952 h 3200"/>
                    <a:gd name="T58" fmla="*/ 596 w 1930"/>
                    <a:gd name="T59" fmla="*/ 2993 h 3200"/>
                    <a:gd name="T60" fmla="*/ 687 w 1930"/>
                    <a:gd name="T61" fmla="*/ 3034 h 3200"/>
                    <a:gd name="T62" fmla="*/ 783 w 1930"/>
                    <a:gd name="T63" fmla="*/ 3075 h 3200"/>
                    <a:gd name="T64" fmla="*/ 871 w 1930"/>
                    <a:gd name="T65" fmla="*/ 3112 h 3200"/>
                    <a:gd name="T66" fmla="*/ 953 w 1930"/>
                    <a:gd name="T67" fmla="*/ 3146 h 3200"/>
                    <a:gd name="T68" fmla="*/ 1025 w 1930"/>
                    <a:gd name="T69" fmla="*/ 3173 h 3200"/>
                    <a:gd name="T70" fmla="*/ 1086 w 1930"/>
                    <a:gd name="T71" fmla="*/ 3194 h 3200"/>
                    <a:gd name="T72" fmla="*/ 1137 w 1930"/>
                    <a:gd name="T73" fmla="*/ 3190 h 3200"/>
                    <a:gd name="T74" fmla="*/ 1212 w 1930"/>
                    <a:gd name="T75" fmla="*/ 3068 h 3200"/>
                    <a:gd name="T76" fmla="*/ 1311 w 1930"/>
                    <a:gd name="T77" fmla="*/ 2847 h 3200"/>
                    <a:gd name="T78" fmla="*/ 1419 w 1930"/>
                    <a:gd name="T79" fmla="*/ 2558 h 3200"/>
                    <a:gd name="T80" fmla="*/ 1532 w 1930"/>
                    <a:gd name="T81" fmla="*/ 2232 h 3200"/>
                    <a:gd name="T82" fmla="*/ 1641 w 1930"/>
                    <a:gd name="T83" fmla="*/ 1899 h 3200"/>
                    <a:gd name="T84" fmla="*/ 1733 w 1930"/>
                    <a:gd name="T85" fmla="*/ 1593 h 3200"/>
                    <a:gd name="T86" fmla="*/ 1801 w 1930"/>
                    <a:gd name="T87" fmla="*/ 1349 h 3200"/>
                    <a:gd name="T88" fmla="*/ 1855 w 1930"/>
                    <a:gd name="T89" fmla="*/ 1077 h 3200"/>
                    <a:gd name="T90" fmla="*/ 1917 w 1930"/>
                    <a:gd name="T91" fmla="*/ 642 h 3200"/>
                    <a:gd name="T92" fmla="*/ 1923 w 1930"/>
                    <a:gd name="T93" fmla="*/ 231 h 3200"/>
                    <a:gd name="T94" fmla="*/ 1818 w 1930"/>
                    <a:gd name="T95" fmla="*/ 0 h 32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30"/>
                    <a:gd name="T145" fmla="*/ 0 h 3200"/>
                    <a:gd name="T146" fmla="*/ 1930 w 1930"/>
                    <a:gd name="T147" fmla="*/ 3200 h 32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30" h="3200">
                      <a:moveTo>
                        <a:pt x="1706" y="3"/>
                      </a:moveTo>
                      <a:lnTo>
                        <a:pt x="1692" y="6"/>
                      </a:lnTo>
                      <a:lnTo>
                        <a:pt x="1658" y="20"/>
                      </a:lnTo>
                      <a:lnTo>
                        <a:pt x="1607" y="44"/>
                      </a:lnTo>
                      <a:lnTo>
                        <a:pt x="1552" y="85"/>
                      </a:lnTo>
                      <a:lnTo>
                        <a:pt x="1494" y="142"/>
                      </a:lnTo>
                      <a:lnTo>
                        <a:pt x="1447" y="220"/>
                      </a:lnTo>
                      <a:lnTo>
                        <a:pt x="1416" y="326"/>
                      </a:lnTo>
                      <a:lnTo>
                        <a:pt x="1409" y="455"/>
                      </a:lnTo>
                      <a:lnTo>
                        <a:pt x="1406" y="604"/>
                      </a:lnTo>
                      <a:lnTo>
                        <a:pt x="1389" y="761"/>
                      </a:lnTo>
                      <a:lnTo>
                        <a:pt x="1362" y="920"/>
                      </a:lnTo>
                      <a:lnTo>
                        <a:pt x="1328" y="1077"/>
                      </a:lnTo>
                      <a:lnTo>
                        <a:pt x="1287" y="1226"/>
                      </a:lnTo>
                      <a:lnTo>
                        <a:pt x="1246" y="1359"/>
                      </a:lnTo>
                      <a:lnTo>
                        <a:pt x="1212" y="1471"/>
                      </a:lnTo>
                      <a:lnTo>
                        <a:pt x="1181" y="1559"/>
                      </a:lnTo>
                      <a:lnTo>
                        <a:pt x="1154" y="1658"/>
                      </a:lnTo>
                      <a:lnTo>
                        <a:pt x="1116" y="1797"/>
                      </a:lnTo>
                      <a:lnTo>
                        <a:pt x="1079" y="1964"/>
                      </a:lnTo>
                      <a:lnTo>
                        <a:pt x="1038" y="2133"/>
                      </a:lnTo>
                      <a:lnTo>
                        <a:pt x="1001" y="2293"/>
                      </a:lnTo>
                      <a:lnTo>
                        <a:pt x="970" y="2429"/>
                      </a:lnTo>
                      <a:lnTo>
                        <a:pt x="946" y="2524"/>
                      </a:lnTo>
                      <a:lnTo>
                        <a:pt x="939" y="2558"/>
                      </a:lnTo>
                      <a:lnTo>
                        <a:pt x="933" y="2558"/>
                      </a:lnTo>
                      <a:lnTo>
                        <a:pt x="919" y="2555"/>
                      </a:lnTo>
                      <a:lnTo>
                        <a:pt x="892" y="2551"/>
                      </a:lnTo>
                      <a:lnTo>
                        <a:pt x="861" y="2545"/>
                      </a:lnTo>
                      <a:lnTo>
                        <a:pt x="820" y="2534"/>
                      </a:lnTo>
                      <a:lnTo>
                        <a:pt x="773" y="2524"/>
                      </a:lnTo>
                      <a:lnTo>
                        <a:pt x="722" y="2507"/>
                      </a:lnTo>
                      <a:lnTo>
                        <a:pt x="667" y="2490"/>
                      </a:lnTo>
                      <a:lnTo>
                        <a:pt x="609" y="2473"/>
                      </a:lnTo>
                      <a:lnTo>
                        <a:pt x="551" y="2449"/>
                      </a:lnTo>
                      <a:lnTo>
                        <a:pt x="493" y="2422"/>
                      </a:lnTo>
                      <a:lnTo>
                        <a:pt x="436" y="2392"/>
                      </a:lnTo>
                      <a:lnTo>
                        <a:pt x="378" y="2361"/>
                      </a:lnTo>
                      <a:lnTo>
                        <a:pt x="327" y="2324"/>
                      </a:lnTo>
                      <a:lnTo>
                        <a:pt x="279" y="2283"/>
                      </a:lnTo>
                      <a:lnTo>
                        <a:pt x="235" y="2239"/>
                      </a:lnTo>
                      <a:lnTo>
                        <a:pt x="224" y="2252"/>
                      </a:lnTo>
                      <a:lnTo>
                        <a:pt x="197" y="2293"/>
                      </a:lnTo>
                      <a:lnTo>
                        <a:pt x="160" y="2354"/>
                      </a:lnTo>
                      <a:lnTo>
                        <a:pt x="115" y="2436"/>
                      </a:lnTo>
                      <a:lnTo>
                        <a:pt x="71" y="2534"/>
                      </a:lnTo>
                      <a:lnTo>
                        <a:pt x="34" y="2643"/>
                      </a:lnTo>
                      <a:lnTo>
                        <a:pt x="10" y="2759"/>
                      </a:lnTo>
                      <a:lnTo>
                        <a:pt x="0" y="2881"/>
                      </a:lnTo>
                      <a:lnTo>
                        <a:pt x="10" y="2878"/>
                      </a:lnTo>
                      <a:lnTo>
                        <a:pt x="41" y="2874"/>
                      </a:lnTo>
                      <a:lnTo>
                        <a:pt x="85" y="2871"/>
                      </a:lnTo>
                      <a:lnTo>
                        <a:pt x="143" y="2867"/>
                      </a:lnTo>
                      <a:lnTo>
                        <a:pt x="211" y="2871"/>
                      </a:lnTo>
                      <a:lnTo>
                        <a:pt x="289" y="2881"/>
                      </a:lnTo>
                      <a:lnTo>
                        <a:pt x="374" y="2898"/>
                      </a:lnTo>
                      <a:lnTo>
                        <a:pt x="459" y="2932"/>
                      </a:lnTo>
                      <a:lnTo>
                        <a:pt x="504" y="2952"/>
                      </a:lnTo>
                      <a:lnTo>
                        <a:pt x="548" y="2973"/>
                      </a:lnTo>
                      <a:lnTo>
                        <a:pt x="596" y="2993"/>
                      </a:lnTo>
                      <a:lnTo>
                        <a:pt x="643" y="3013"/>
                      </a:lnTo>
                      <a:lnTo>
                        <a:pt x="687" y="3034"/>
                      </a:lnTo>
                      <a:lnTo>
                        <a:pt x="735" y="3054"/>
                      </a:lnTo>
                      <a:lnTo>
                        <a:pt x="783" y="3075"/>
                      </a:lnTo>
                      <a:lnTo>
                        <a:pt x="827" y="3095"/>
                      </a:lnTo>
                      <a:lnTo>
                        <a:pt x="871" y="3112"/>
                      </a:lnTo>
                      <a:lnTo>
                        <a:pt x="912" y="3129"/>
                      </a:lnTo>
                      <a:lnTo>
                        <a:pt x="953" y="3146"/>
                      </a:lnTo>
                      <a:lnTo>
                        <a:pt x="990" y="3160"/>
                      </a:lnTo>
                      <a:lnTo>
                        <a:pt x="1025" y="3173"/>
                      </a:lnTo>
                      <a:lnTo>
                        <a:pt x="1059" y="3183"/>
                      </a:lnTo>
                      <a:lnTo>
                        <a:pt x="1086" y="3194"/>
                      </a:lnTo>
                      <a:lnTo>
                        <a:pt x="1110" y="3200"/>
                      </a:lnTo>
                      <a:lnTo>
                        <a:pt x="1137" y="3190"/>
                      </a:lnTo>
                      <a:lnTo>
                        <a:pt x="1171" y="3143"/>
                      </a:lnTo>
                      <a:lnTo>
                        <a:pt x="1212" y="3068"/>
                      </a:lnTo>
                      <a:lnTo>
                        <a:pt x="1259" y="2969"/>
                      </a:lnTo>
                      <a:lnTo>
                        <a:pt x="1311" y="2847"/>
                      </a:lnTo>
                      <a:lnTo>
                        <a:pt x="1365" y="2711"/>
                      </a:lnTo>
                      <a:lnTo>
                        <a:pt x="1419" y="2558"/>
                      </a:lnTo>
                      <a:lnTo>
                        <a:pt x="1477" y="2395"/>
                      </a:lnTo>
                      <a:lnTo>
                        <a:pt x="1532" y="2232"/>
                      </a:lnTo>
                      <a:lnTo>
                        <a:pt x="1590" y="2062"/>
                      </a:lnTo>
                      <a:lnTo>
                        <a:pt x="1641" y="1899"/>
                      </a:lnTo>
                      <a:lnTo>
                        <a:pt x="1688" y="1739"/>
                      </a:lnTo>
                      <a:lnTo>
                        <a:pt x="1733" y="1593"/>
                      </a:lnTo>
                      <a:lnTo>
                        <a:pt x="1770" y="1461"/>
                      </a:lnTo>
                      <a:lnTo>
                        <a:pt x="1801" y="1349"/>
                      </a:lnTo>
                      <a:lnTo>
                        <a:pt x="1821" y="1257"/>
                      </a:lnTo>
                      <a:lnTo>
                        <a:pt x="1855" y="1077"/>
                      </a:lnTo>
                      <a:lnTo>
                        <a:pt x="1889" y="866"/>
                      </a:lnTo>
                      <a:lnTo>
                        <a:pt x="1917" y="642"/>
                      </a:lnTo>
                      <a:lnTo>
                        <a:pt x="1930" y="421"/>
                      </a:lnTo>
                      <a:lnTo>
                        <a:pt x="1923" y="231"/>
                      </a:lnTo>
                      <a:lnTo>
                        <a:pt x="1886" y="81"/>
                      </a:lnTo>
                      <a:lnTo>
                        <a:pt x="1818" y="0"/>
                      </a:lnTo>
                      <a:lnTo>
                        <a:pt x="1706" y="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58" name="Freeform 10"/>
                <p:cNvSpPr>
                  <a:spLocks/>
                </p:cNvSpPr>
                <p:nvPr/>
              </p:nvSpPr>
              <p:spPr bwMode="auto">
                <a:xfrm>
                  <a:off x="6150" y="3765"/>
                  <a:ext cx="1846" cy="2100"/>
                </a:xfrm>
                <a:custGeom>
                  <a:avLst/>
                  <a:gdLst>
                    <a:gd name="T0" fmla="*/ 48 w 1846"/>
                    <a:gd name="T1" fmla="*/ 0 h 2100"/>
                    <a:gd name="T2" fmla="*/ 92 w 1846"/>
                    <a:gd name="T3" fmla="*/ 4 h 2100"/>
                    <a:gd name="T4" fmla="*/ 171 w 1846"/>
                    <a:gd name="T5" fmla="*/ 17 h 2100"/>
                    <a:gd name="T6" fmla="*/ 276 w 1846"/>
                    <a:gd name="T7" fmla="*/ 51 h 2100"/>
                    <a:gd name="T8" fmla="*/ 392 w 1846"/>
                    <a:gd name="T9" fmla="*/ 113 h 2100"/>
                    <a:gd name="T10" fmla="*/ 514 w 1846"/>
                    <a:gd name="T11" fmla="*/ 208 h 2100"/>
                    <a:gd name="T12" fmla="*/ 630 w 1846"/>
                    <a:gd name="T13" fmla="*/ 347 h 2100"/>
                    <a:gd name="T14" fmla="*/ 726 w 1846"/>
                    <a:gd name="T15" fmla="*/ 537 h 2100"/>
                    <a:gd name="T16" fmla="*/ 804 w 1846"/>
                    <a:gd name="T17" fmla="*/ 782 h 2100"/>
                    <a:gd name="T18" fmla="*/ 903 w 1846"/>
                    <a:gd name="T19" fmla="*/ 1037 h 2100"/>
                    <a:gd name="T20" fmla="*/ 1018 w 1846"/>
                    <a:gd name="T21" fmla="*/ 1285 h 2100"/>
                    <a:gd name="T22" fmla="*/ 1151 w 1846"/>
                    <a:gd name="T23" fmla="*/ 1513 h 2100"/>
                    <a:gd name="T24" fmla="*/ 1294 w 1846"/>
                    <a:gd name="T25" fmla="*/ 1713 h 2100"/>
                    <a:gd name="T26" fmla="*/ 1451 w 1846"/>
                    <a:gd name="T27" fmla="*/ 1866 h 2100"/>
                    <a:gd name="T28" fmla="*/ 1607 w 1846"/>
                    <a:gd name="T29" fmla="*/ 1964 h 2100"/>
                    <a:gd name="T30" fmla="*/ 1767 w 1846"/>
                    <a:gd name="T31" fmla="*/ 1998 h 2100"/>
                    <a:gd name="T32" fmla="*/ 1842 w 1846"/>
                    <a:gd name="T33" fmla="*/ 1988 h 2100"/>
                    <a:gd name="T34" fmla="*/ 1812 w 1846"/>
                    <a:gd name="T35" fmla="*/ 2022 h 2100"/>
                    <a:gd name="T36" fmla="*/ 1747 w 1846"/>
                    <a:gd name="T37" fmla="*/ 2066 h 2100"/>
                    <a:gd name="T38" fmla="*/ 1648 w 1846"/>
                    <a:gd name="T39" fmla="*/ 2097 h 2100"/>
                    <a:gd name="T40" fmla="*/ 1515 w 1846"/>
                    <a:gd name="T41" fmla="*/ 2097 h 2100"/>
                    <a:gd name="T42" fmla="*/ 1345 w 1846"/>
                    <a:gd name="T43" fmla="*/ 2039 h 2100"/>
                    <a:gd name="T44" fmla="*/ 1141 w 1846"/>
                    <a:gd name="T45" fmla="*/ 1907 h 2100"/>
                    <a:gd name="T46" fmla="*/ 899 w 1846"/>
                    <a:gd name="T47" fmla="*/ 1672 h 2100"/>
                    <a:gd name="T48" fmla="*/ 651 w 1846"/>
                    <a:gd name="T49" fmla="*/ 1360 h 2100"/>
                    <a:gd name="T50" fmla="*/ 501 w 1846"/>
                    <a:gd name="T51" fmla="*/ 1091 h 2100"/>
                    <a:gd name="T52" fmla="*/ 422 w 1846"/>
                    <a:gd name="T53" fmla="*/ 870 h 2100"/>
                    <a:gd name="T54" fmla="*/ 375 w 1846"/>
                    <a:gd name="T55" fmla="*/ 683 h 2100"/>
                    <a:gd name="T56" fmla="*/ 307 w 1846"/>
                    <a:gd name="T57" fmla="*/ 449 h 2100"/>
                    <a:gd name="T58" fmla="*/ 211 w 1846"/>
                    <a:gd name="T59" fmla="*/ 259 h 2100"/>
                    <a:gd name="T60" fmla="*/ 123 w 1846"/>
                    <a:gd name="T61" fmla="*/ 170 h 2100"/>
                    <a:gd name="T62" fmla="*/ 51 w 1846"/>
                    <a:gd name="T63" fmla="*/ 136 h 2100"/>
                    <a:gd name="T64" fmla="*/ 0 w 1846"/>
                    <a:gd name="T65" fmla="*/ 102 h 2100"/>
                    <a:gd name="T66" fmla="*/ 31 w 1846"/>
                    <a:gd name="T67" fmla="*/ 17 h 21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846"/>
                    <a:gd name="T103" fmla="*/ 0 h 2100"/>
                    <a:gd name="T104" fmla="*/ 1846 w 1846"/>
                    <a:gd name="T105" fmla="*/ 2100 h 210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846" h="2100">
                      <a:moveTo>
                        <a:pt x="41" y="0"/>
                      </a:moveTo>
                      <a:lnTo>
                        <a:pt x="48" y="0"/>
                      </a:lnTo>
                      <a:lnTo>
                        <a:pt x="65" y="0"/>
                      </a:lnTo>
                      <a:lnTo>
                        <a:pt x="92" y="4"/>
                      </a:lnTo>
                      <a:lnTo>
                        <a:pt x="126" y="7"/>
                      </a:lnTo>
                      <a:lnTo>
                        <a:pt x="171" y="17"/>
                      </a:lnTo>
                      <a:lnTo>
                        <a:pt x="222" y="31"/>
                      </a:lnTo>
                      <a:lnTo>
                        <a:pt x="276" y="51"/>
                      </a:lnTo>
                      <a:lnTo>
                        <a:pt x="334" y="79"/>
                      </a:lnTo>
                      <a:lnTo>
                        <a:pt x="392" y="113"/>
                      </a:lnTo>
                      <a:lnTo>
                        <a:pt x="453" y="153"/>
                      </a:lnTo>
                      <a:lnTo>
                        <a:pt x="514" y="208"/>
                      </a:lnTo>
                      <a:lnTo>
                        <a:pt x="572" y="272"/>
                      </a:lnTo>
                      <a:lnTo>
                        <a:pt x="630" y="347"/>
                      </a:lnTo>
                      <a:lnTo>
                        <a:pt x="681" y="435"/>
                      </a:lnTo>
                      <a:lnTo>
                        <a:pt x="726" y="537"/>
                      </a:lnTo>
                      <a:lnTo>
                        <a:pt x="766" y="656"/>
                      </a:lnTo>
                      <a:lnTo>
                        <a:pt x="804" y="782"/>
                      </a:lnTo>
                      <a:lnTo>
                        <a:pt x="851" y="911"/>
                      </a:lnTo>
                      <a:lnTo>
                        <a:pt x="903" y="1037"/>
                      </a:lnTo>
                      <a:lnTo>
                        <a:pt x="957" y="1163"/>
                      </a:lnTo>
                      <a:lnTo>
                        <a:pt x="1018" y="1285"/>
                      </a:lnTo>
                      <a:lnTo>
                        <a:pt x="1083" y="1404"/>
                      </a:lnTo>
                      <a:lnTo>
                        <a:pt x="1151" y="1513"/>
                      </a:lnTo>
                      <a:lnTo>
                        <a:pt x="1223" y="1618"/>
                      </a:lnTo>
                      <a:lnTo>
                        <a:pt x="1294" y="1713"/>
                      </a:lnTo>
                      <a:lnTo>
                        <a:pt x="1372" y="1795"/>
                      </a:lnTo>
                      <a:lnTo>
                        <a:pt x="1451" y="1866"/>
                      </a:lnTo>
                      <a:lnTo>
                        <a:pt x="1529" y="1924"/>
                      </a:lnTo>
                      <a:lnTo>
                        <a:pt x="1607" y="1964"/>
                      </a:lnTo>
                      <a:lnTo>
                        <a:pt x="1689" y="1992"/>
                      </a:lnTo>
                      <a:lnTo>
                        <a:pt x="1767" y="1998"/>
                      </a:lnTo>
                      <a:lnTo>
                        <a:pt x="1846" y="1985"/>
                      </a:lnTo>
                      <a:lnTo>
                        <a:pt x="1842" y="1988"/>
                      </a:lnTo>
                      <a:lnTo>
                        <a:pt x="1829" y="2002"/>
                      </a:lnTo>
                      <a:lnTo>
                        <a:pt x="1812" y="2022"/>
                      </a:lnTo>
                      <a:lnTo>
                        <a:pt x="1781" y="2043"/>
                      </a:lnTo>
                      <a:lnTo>
                        <a:pt x="1747" y="2066"/>
                      </a:lnTo>
                      <a:lnTo>
                        <a:pt x="1699" y="2083"/>
                      </a:lnTo>
                      <a:lnTo>
                        <a:pt x="1648" y="2097"/>
                      </a:lnTo>
                      <a:lnTo>
                        <a:pt x="1587" y="2100"/>
                      </a:lnTo>
                      <a:lnTo>
                        <a:pt x="1515" y="2097"/>
                      </a:lnTo>
                      <a:lnTo>
                        <a:pt x="1434" y="2077"/>
                      </a:lnTo>
                      <a:lnTo>
                        <a:pt x="1345" y="2039"/>
                      </a:lnTo>
                      <a:lnTo>
                        <a:pt x="1250" y="1985"/>
                      </a:lnTo>
                      <a:lnTo>
                        <a:pt x="1141" y="1907"/>
                      </a:lnTo>
                      <a:lnTo>
                        <a:pt x="1025" y="1805"/>
                      </a:lnTo>
                      <a:lnTo>
                        <a:pt x="899" y="1672"/>
                      </a:lnTo>
                      <a:lnTo>
                        <a:pt x="763" y="1513"/>
                      </a:lnTo>
                      <a:lnTo>
                        <a:pt x="651" y="1360"/>
                      </a:lnTo>
                      <a:lnTo>
                        <a:pt x="562" y="1220"/>
                      </a:lnTo>
                      <a:lnTo>
                        <a:pt x="501" y="1091"/>
                      </a:lnTo>
                      <a:lnTo>
                        <a:pt x="453" y="976"/>
                      </a:lnTo>
                      <a:lnTo>
                        <a:pt x="422" y="870"/>
                      </a:lnTo>
                      <a:lnTo>
                        <a:pt x="399" y="775"/>
                      </a:lnTo>
                      <a:lnTo>
                        <a:pt x="375" y="683"/>
                      </a:lnTo>
                      <a:lnTo>
                        <a:pt x="354" y="599"/>
                      </a:lnTo>
                      <a:lnTo>
                        <a:pt x="307" y="449"/>
                      </a:lnTo>
                      <a:lnTo>
                        <a:pt x="259" y="337"/>
                      </a:lnTo>
                      <a:lnTo>
                        <a:pt x="211" y="259"/>
                      </a:lnTo>
                      <a:lnTo>
                        <a:pt x="167" y="204"/>
                      </a:lnTo>
                      <a:lnTo>
                        <a:pt x="123" y="170"/>
                      </a:lnTo>
                      <a:lnTo>
                        <a:pt x="85" y="150"/>
                      </a:lnTo>
                      <a:lnTo>
                        <a:pt x="51" y="136"/>
                      </a:lnTo>
                      <a:lnTo>
                        <a:pt x="24" y="130"/>
                      </a:lnTo>
                      <a:lnTo>
                        <a:pt x="0" y="102"/>
                      </a:lnTo>
                      <a:lnTo>
                        <a:pt x="7" y="58"/>
                      </a:lnTo>
                      <a:lnTo>
                        <a:pt x="31" y="17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59" name="Freeform 11"/>
                <p:cNvSpPr>
                  <a:spLocks/>
                </p:cNvSpPr>
                <p:nvPr/>
              </p:nvSpPr>
              <p:spPr bwMode="auto">
                <a:xfrm>
                  <a:off x="4540" y="2518"/>
                  <a:ext cx="1569" cy="1920"/>
                </a:xfrm>
                <a:custGeom>
                  <a:avLst/>
                  <a:gdLst>
                    <a:gd name="T0" fmla="*/ 333 w 1569"/>
                    <a:gd name="T1" fmla="*/ 14 h 1920"/>
                    <a:gd name="T2" fmla="*/ 242 w 1569"/>
                    <a:gd name="T3" fmla="*/ 106 h 1920"/>
                    <a:gd name="T4" fmla="*/ 129 w 1569"/>
                    <a:gd name="T5" fmla="*/ 276 h 1920"/>
                    <a:gd name="T6" fmla="*/ 68 w 1569"/>
                    <a:gd name="T7" fmla="*/ 517 h 1920"/>
                    <a:gd name="T8" fmla="*/ 109 w 1569"/>
                    <a:gd name="T9" fmla="*/ 813 h 1920"/>
                    <a:gd name="T10" fmla="*/ 126 w 1569"/>
                    <a:gd name="T11" fmla="*/ 1010 h 1920"/>
                    <a:gd name="T12" fmla="*/ 99 w 1569"/>
                    <a:gd name="T13" fmla="*/ 1129 h 1920"/>
                    <a:gd name="T14" fmla="*/ 64 w 1569"/>
                    <a:gd name="T15" fmla="*/ 1200 h 1920"/>
                    <a:gd name="T16" fmla="*/ 30 w 1569"/>
                    <a:gd name="T17" fmla="*/ 1247 h 1920"/>
                    <a:gd name="T18" fmla="*/ 7 w 1569"/>
                    <a:gd name="T19" fmla="*/ 1275 h 1920"/>
                    <a:gd name="T20" fmla="*/ 0 w 1569"/>
                    <a:gd name="T21" fmla="*/ 1298 h 1920"/>
                    <a:gd name="T22" fmla="*/ 7 w 1569"/>
                    <a:gd name="T23" fmla="*/ 1319 h 1920"/>
                    <a:gd name="T24" fmla="*/ 37 w 1569"/>
                    <a:gd name="T25" fmla="*/ 1339 h 1920"/>
                    <a:gd name="T26" fmla="*/ 92 w 1569"/>
                    <a:gd name="T27" fmla="*/ 1360 h 1920"/>
                    <a:gd name="T28" fmla="*/ 136 w 1569"/>
                    <a:gd name="T29" fmla="*/ 1380 h 1920"/>
                    <a:gd name="T30" fmla="*/ 139 w 1569"/>
                    <a:gd name="T31" fmla="*/ 1428 h 1920"/>
                    <a:gd name="T32" fmla="*/ 126 w 1569"/>
                    <a:gd name="T33" fmla="*/ 1519 h 1920"/>
                    <a:gd name="T34" fmla="*/ 177 w 1569"/>
                    <a:gd name="T35" fmla="*/ 1577 h 1920"/>
                    <a:gd name="T36" fmla="*/ 190 w 1569"/>
                    <a:gd name="T37" fmla="*/ 1597 h 1920"/>
                    <a:gd name="T38" fmla="*/ 197 w 1569"/>
                    <a:gd name="T39" fmla="*/ 1665 h 1920"/>
                    <a:gd name="T40" fmla="*/ 235 w 1569"/>
                    <a:gd name="T41" fmla="*/ 1689 h 1920"/>
                    <a:gd name="T42" fmla="*/ 272 w 1569"/>
                    <a:gd name="T43" fmla="*/ 1696 h 1920"/>
                    <a:gd name="T44" fmla="*/ 306 w 1569"/>
                    <a:gd name="T45" fmla="*/ 1713 h 1920"/>
                    <a:gd name="T46" fmla="*/ 316 w 1569"/>
                    <a:gd name="T47" fmla="*/ 1754 h 1920"/>
                    <a:gd name="T48" fmla="*/ 306 w 1569"/>
                    <a:gd name="T49" fmla="*/ 1808 h 1920"/>
                    <a:gd name="T50" fmla="*/ 337 w 1569"/>
                    <a:gd name="T51" fmla="*/ 1869 h 1920"/>
                    <a:gd name="T52" fmla="*/ 408 w 1569"/>
                    <a:gd name="T53" fmla="*/ 1913 h 1920"/>
                    <a:gd name="T54" fmla="*/ 524 w 1569"/>
                    <a:gd name="T55" fmla="*/ 1913 h 1920"/>
                    <a:gd name="T56" fmla="*/ 647 w 1569"/>
                    <a:gd name="T57" fmla="*/ 1859 h 1920"/>
                    <a:gd name="T58" fmla="*/ 728 w 1569"/>
                    <a:gd name="T59" fmla="*/ 1815 h 1920"/>
                    <a:gd name="T60" fmla="*/ 800 w 1569"/>
                    <a:gd name="T61" fmla="*/ 1778 h 1920"/>
                    <a:gd name="T62" fmla="*/ 868 w 1569"/>
                    <a:gd name="T63" fmla="*/ 1740 h 1920"/>
                    <a:gd name="T64" fmla="*/ 963 w 1569"/>
                    <a:gd name="T65" fmla="*/ 1686 h 1920"/>
                    <a:gd name="T66" fmla="*/ 1076 w 1569"/>
                    <a:gd name="T67" fmla="*/ 1621 h 1920"/>
                    <a:gd name="T68" fmla="*/ 1174 w 1569"/>
                    <a:gd name="T69" fmla="*/ 1560 h 1920"/>
                    <a:gd name="T70" fmla="*/ 1260 w 1569"/>
                    <a:gd name="T71" fmla="*/ 1499 h 1920"/>
                    <a:gd name="T72" fmla="*/ 1334 w 1569"/>
                    <a:gd name="T73" fmla="*/ 1424 h 1920"/>
                    <a:gd name="T74" fmla="*/ 1403 w 1569"/>
                    <a:gd name="T75" fmla="*/ 1336 h 1920"/>
                    <a:gd name="T76" fmla="*/ 1467 w 1569"/>
                    <a:gd name="T77" fmla="*/ 1231 h 1920"/>
                    <a:gd name="T78" fmla="*/ 1525 w 1569"/>
                    <a:gd name="T79" fmla="*/ 1095 h 1920"/>
                    <a:gd name="T80" fmla="*/ 1569 w 1569"/>
                    <a:gd name="T81" fmla="*/ 911 h 1920"/>
                    <a:gd name="T82" fmla="*/ 1512 w 1569"/>
                    <a:gd name="T83" fmla="*/ 714 h 1920"/>
                    <a:gd name="T84" fmla="*/ 1358 w 1569"/>
                    <a:gd name="T85" fmla="*/ 534 h 1920"/>
                    <a:gd name="T86" fmla="*/ 1140 w 1569"/>
                    <a:gd name="T87" fmla="*/ 371 h 1920"/>
                    <a:gd name="T88" fmla="*/ 899 w 1569"/>
                    <a:gd name="T89" fmla="*/ 232 h 1920"/>
                    <a:gd name="T90" fmla="*/ 664 w 1569"/>
                    <a:gd name="T91" fmla="*/ 123 h 1920"/>
                    <a:gd name="T92" fmla="*/ 473 w 1569"/>
                    <a:gd name="T93" fmla="*/ 45 h 1920"/>
                    <a:gd name="T94" fmla="*/ 364 w 1569"/>
                    <a:gd name="T95" fmla="*/ 7 h 192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569"/>
                    <a:gd name="T145" fmla="*/ 0 h 1920"/>
                    <a:gd name="T146" fmla="*/ 1569 w 1569"/>
                    <a:gd name="T147" fmla="*/ 1920 h 192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569" h="1920">
                      <a:moveTo>
                        <a:pt x="347" y="0"/>
                      </a:moveTo>
                      <a:lnTo>
                        <a:pt x="333" y="14"/>
                      </a:lnTo>
                      <a:lnTo>
                        <a:pt x="293" y="48"/>
                      </a:lnTo>
                      <a:lnTo>
                        <a:pt x="242" y="106"/>
                      </a:lnTo>
                      <a:lnTo>
                        <a:pt x="184" y="181"/>
                      </a:lnTo>
                      <a:lnTo>
                        <a:pt x="129" y="276"/>
                      </a:lnTo>
                      <a:lnTo>
                        <a:pt x="88" y="388"/>
                      </a:lnTo>
                      <a:lnTo>
                        <a:pt x="68" y="517"/>
                      </a:lnTo>
                      <a:lnTo>
                        <a:pt x="82" y="656"/>
                      </a:lnTo>
                      <a:lnTo>
                        <a:pt x="109" y="813"/>
                      </a:lnTo>
                      <a:lnTo>
                        <a:pt x="122" y="925"/>
                      </a:lnTo>
                      <a:lnTo>
                        <a:pt x="126" y="1010"/>
                      </a:lnTo>
                      <a:lnTo>
                        <a:pt x="112" y="1081"/>
                      </a:lnTo>
                      <a:lnTo>
                        <a:pt x="99" y="1129"/>
                      </a:lnTo>
                      <a:lnTo>
                        <a:pt x="82" y="1169"/>
                      </a:lnTo>
                      <a:lnTo>
                        <a:pt x="64" y="1200"/>
                      </a:lnTo>
                      <a:lnTo>
                        <a:pt x="47" y="1224"/>
                      </a:lnTo>
                      <a:lnTo>
                        <a:pt x="30" y="1247"/>
                      </a:lnTo>
                      <a:lnTo>
                        <a:pt x="17" y="1261"/>
                      </a:lnTo>
                      <a:lnTo>
                        <a:pt x="7" y="1275"/>
                      </a:lnTo>
                      <a:lnTo>
                        <a:pt x="0" y="1288"/>
                      </a:lnTo>
                      <a:lnTo>
                        <a:pt x="0" y="1298"/>
                      </a:lnTo>
                      <a:lnTo>
                        <a:pt x="0" y="1309"/>
                      </a:lnTo>
                      <a:lnTo>
                        <a:pt x="7" y="1319"/>
                      </a:lnTo>
                      <a:lnTo>
                        <a:pt x="20" y="1329"/>
                      </a:lnTo>
                      <a:lnTo>
                        <a:pt x="37" y="1339"/>
                      </a:lnTo>
                      <a:lnTo>
                        <a:pt x="61" y="1349"/>
                      </a:lnTo>
                      <a:lnTo>
                        <a:pt x="92" y="1360"/>
                      </a:lnTo>
                      <a:lnTo>
                        <a:pt x="133" y="1373"/>
                      </a:lnTo>
                      <a:lnTo>
                        <a:pt x="136" y="1380"/>
                      </a:lnTo>
                      <a:lnTo>
                        <a:pt x="139" y="1397"/>
                      </a:lnTo>
                      <a:lnTo>
                        <a:pt x="139" y="1428"/>
                      </a:lnTo>
                      <a:lnTo>
                        <a:pt x="126" y="1475"/>
                      </a:lnTo>
                      <a:lnTo>
                        <a:pt x="126" y="1519"/>
                      </a:lnTo>
                      <a:lnTo>
                        <a:pt x="150" y="1553"/>
                      </a:lnTo>
                      <a:lnTo>
                        <a:pt x="177" y="1577"/>
                      </a:lnTo>
                      <a:lnTo>
                        <a:pt x="190" y="1584"/>
                      </a:lnTo>
                      <a:lnTo>
                        <a:pt x="190" y="1597"/>
                      </a:lnTo>
                      <a:lnTo>
                        <a:pt x="190" y="1631"/>
                      </a:lnTo>
                      <a:lnTo>
                        <a:pt x="197" y="1665"/>
                      </a:lnTo>
                      <a:lnTo>
                        <a:pt x="218" y="1686"/>
                      </a:lnTo>
                      <a:lnTo>
                        <a:pt x="235" y="1689"/>
                      </a:lnTo>
                      <a:lnTo>
                        <a:pt x="255" y="1693"/>
                      </a:lnTo>
                      <a:lnTo>
                        <a:pt x="272" y="1696"/>
                      </a:lnTo>
                      <a:lnTo>
                        <a:pt x="289" y="1703"/>
                      </a:lnTo>
                      <a:lnTo>
                        <a:pt x="306" y="1713"/>
                      </a:lnTo>
                      <a:lnTo>
                        <a:pt x="313" y="1730"/>
                      </a:lnTo>
                      <a:lnTo>
                        <a:pt x="316" y="1754"/>
                      </a:lnTo>
                      <a:lnTo>
                        <a:pt x="310" y="1784"/>
                      </a:lnTo>
                      <a:lnTo>
                        <a:pt x="306" y="1808"/>
                      </a:lnTo>
                      <a:lnTo>
                        <a:pt x="316" y="1839"/>
                      </a:lnTo>
                      <a:lnTo>
                        <a:pt x="337" y="1869"/>
                      </a:lnTo>
                      <a:lnTo>
                        <a:pt x="368" y="1893"/>
                      </a:lnTo>
                      <a:lnTo>
                        <a:pt x="408" y="1913"/>
                      </a:lnTo>
                      <a:lnTo>
                        <a:pt x="463" y="1920"/>
                      </a:lnTo>
                      <a:lnTo>
                        <a:pt x="524" y="1913"/>
                      </a:lnTo>
                      <a:lnTo>
                        <a:pt x="596" y="1886"/>
                      </a:lnTo>
                      <a:lnTo>
                        <a:pt x="647" y="1859"/>
                      </a:lnTo>
                      <a:lnTo>
                        <a:pt x="691" y="1839"/>
                      </a:lnTo>
                      <a:lnTo>
                        <a:pt x="728" y="1815"/>
                      </a:lnTo>
                      <a:lnTo>
                        <a:pt x="766" y="1795"/>
                      </a:lnTo>
                      <a:lnTo>
                        <a:pt x="800" y="1778"/>
                      </a:lnTo>
                      <a:lnTo>
                        <a:pt x="834" y="1757"/>
                      </a:lnTo>
                      <a:lnTo>
                        <a:pt x="868" y="1740"/>
                      </a:lnTo>
                      <a:lnTo>
                        <a:pt x="902" y="1720"/>
                      </a:lnTo>
                      <a:lnTo>
                        <a:pt x="963" y="1686"/>
                      </a:lnTo>
                      <a:lnTo>
                        <a:pt x="1021" y="1652"/>
                      </a:lnTo>
                      <a:lnTo>
                        <a:pt x="1076" y="1621"/>
                      </a:lnTo>
                      <a:lnTo>
                        <a:pt x="1127" y="1591"/>
                      </a:lnTo>
                      <a:lnTo>
                        <a:pt x="1174" y="1560"/>
                      </a:lnTo>
                      <a:lnTo>
                        <a:pt x="1219" y="1530"/>
                      </a:lnTo>
                      <a:lnTo>
                        <a:pt x="1260" y="1499"/>
                      </a:lnTo>
                      <a:lnTo>
                        <a:pt x="1300" y="1462"/>
                      </a:lnTo>
                      <a:lnTo>
                        <a:pt x="1334" y="1424"/>
                      </a:lnTo>
                      <a:lnTo>
                        <a:pt x="1372" y="1383"/>
                      </a:lnTo>
                      <a:lnTo>
                        <a:pt x="1403" y="1336"/>
                      </a:lnTo>
                      <a:lnTo>
                        <a:pt x="1437" y="1285"/>
                      </a:lnTo>
                      <a:lnTo>
                        <a:pt x="1467" y="1231"/>
                      </a:lnTo>
                      <a:lnTo>
                        <a:pt x="1495" y="1166"/>
                      </a:lnTo>
                      <a:lnTo>
                        <a:pt x="1525" y="1095"/>
                      </a:lnTo>
                      <a:lnTo>
                        <a:pt x="1552" y="1016"/>
                      </a:lnTo>
                      <a:lnTo>
                        <a:pt x="1569" y="911"/>
                      </a:lnTo>
                      <a:lnTo>
                        <a:pt x="1556" y="813"/>
                      </a:lnTo>
                      <a:lnTo>
                        <a:pt x="1512" y="714"/>
                      </a:lnTo>
                      <a:lnTo>
                        <a:pt x="1443" y="622"/>
                      </a:lnTo>
                      <a:lnTo>
                        <a:pt x="1358" y="534"/>
                      </a:lnTo>
                      <a:lnTo>
                        <a:pt x="1256" y="449"/>
                      </a:lnTo>
                      <a:lnTo>
                        <a:pt x="1140" y="371"/>
                      </a:lnTo>
                      <a:lnTo>
                        <a:pt x="1021" y="300"/>
                      </a:lnTo>
                      <a:lnTo>
                        <a:pt x="899" y="232"/>
                      </a:lnTo>
                      <a:lnTo>
                        <a:pt x="780" y="174"/>
                      </a:lnTo>
                      <a:lnTo>
                        <a:pt x="664" y="123"/>
                      </a:lnTo>
                      <a:lnTo>
                        <a:pt x="562" y="82"/>
                      </a:lnTo>
                      <a:lnTo>
                        <a:pt x="473" y="45"/>
                      </a:lnTo>
                      <a:lnTo>
                        <a:pt x="408" y="21"/>
                      </a:lnTo>
                      <a:lnTo>
                        <a:pt x="364" y="7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60" name="Freeform 12"/>
                <p:cNvSpPr>
                  <a:spLocks/>
                </p:cNvSpPr>
                <p:nvPr/>
              </p:nvSpPr>
              <p:spPr bwMode="auto">
                <a:xfrm>
                  <a:off x="5442" y="3782"/>
                  <a:ext cx="337" cy="639"/>
                </a:xfrm>
                <a:custGeom>
                  <a:avLst/>
                  <a:gdLst>
                    <a:gd name="T0" fmla="*/ 119 w 337"/>
                    <a:gd name="T1" fmla="*/ 639 h 639"/>
                    <a:gd name="T2" fmla="*/ 0 w 337"/>
                    <a:gd name="T3" fmla="*/ 452 h 639"/>
                    <a:gd name="T4" fmla="*/ 7 w 337"/>
                    <a:gd name="T5" fmla="*/ 446 h 639"/>
                    <a:gd name="T6" fmla="*/ 31 w 337"/>
                    <a:gd name="T7" fmla="*/ 429 h 639"/>
                    <a:gd name="T8" fmla="*/ 68 w 337"/>
                    <a:gd name="T9" fmla="*/ 398 h 639"/>
                    <a:gd name="T10" fmla="*/ 112 w 337"/>
                    <a:gd name="T11" fmla="*/ 350 h 639"/>
                    <a:gd name="T12" fmla="*/ 164 w 337"/>
                    <a:gd name="T13" fmla="*/ 289 h 639"/>
                    <a:gd name="T14" fmla="*/ 221 w 337"/>
                    <a:gd name="T15" fmla="*/ 211 h 639"/>
                    <a:gd name="T16" fmla="*/ 279 w 337"/>
                    <a:gd name="T17" fmla="*/ 116 h 639"/>
                    <a:gd name="T18" fmla="*/ 337 w 337"/>
                    <a:gd name="T19" fmla="*/ 0 h 639"/>
                    <a:gd name="T20" fmla="*/ 334 w 337"/>
                    <a:gd name="T21" fmla="*/ 17 h 639"/>
                    <a:gd name="T22" fmla="*/ 327 w 337"/>
                    <a:gd name="T23" fmla="*/ 68 h 639"/>
                    <a:gd name="T24" fmla="*/ 313 w 337"/>
                    <a:gd name="T25" fmla="*/ 143 h 639"/>
                    <a:gd name="T26" fmla="*/ 296 w 337"/>
                    <a:gd name="T27" fmla="*/ 235 h 639"/>
                    <a:gd name="T28" fmla="*/ 266 w 337"/>
                    <a:gd name="T29" fmla="*/ 337 h 639"/>
                    <a:gd name="T30" fmla="*/ 228 w 337"/>
                    <a:gd name="T31" fmla="*/ 442 h 639"/>
                    <a:gd name="T32" fmla="*/ 181 w 337"/>
                    <a:gd name="T33" fmla="*/ 548 h 639"/>
                    <a:gd name="T34" fmla="*/ 119 w 337"/>
                    <a:gd name="T35" fmla="*/ 639 h 6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37"/>
                    <a:gd name="T55" fmla="*/ 0 h 639"/>
                    <a:gd name="T56" fmla="*/ 337 w 337"/>
                    <a:gd name="T57" fmla="*/ 639 h 6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37" h="639">
                      <a:moveTo>
                        <a:pt x="119" y="639"/>
                      </a:moveTo>
                      <a:lnTo>
                        <a:pt x="0" y="452"/>
                      </a:lnTo>
                      <a:lnTo>
                        <a:pt x="7" y="446"/>
                      </a:lnTo>
                      <a:lnTo>
                        <a:pt x="31" y="429"/>
                      </a:lnTo>
                      <a:lnTo>
                        <a:pt x="68" y="398"/>
                      </a:lnTo>
                      <a:lnTo>
                        <a:pt x="112" y="350"/>
                      </a:lnTo>
                      <a:lnTo>
                        <a:pt x="164" y="289"/>
                      </a:lnTo>
                      <a:lnTo>
                        <a:pt x="221" y="211"/>
                      </a:lnTo>
                      <a:lnTo>
                        <a:pt x="279" y="116"/>
                      </a:lnTo>
                      <a:lnTo>
                        <a:pt x="337" y="0"/>
                      </a:lnTo>
                      <a:lnTo>
                        <a:pt x="334" y="17"/>
                      </a:lnTo>
                      <a:lnTo>
                        <a:pt x="327" y="68"/>
                      </a:lnTo>
                      <a:lnTo>
                        <a:pt x="313" y="143"/>
                      </a:lnTo>
                      <a:lnTo>
                        <a:pt x="296" y="235"/>
                      </a:lnTo>
                      <a:lnTo>
                        <a:pt x="266" y="337"/>
                      </a:lnTo>
                      <a:lnTo>
                        <a:pt x="228" y="442"/>
                      </a:lnTo>
                      <a:lnTo>
                        <a:pt x="181" y="548"/>
                      </a:lnTo>
                      <a:lnTo>
                        <a:pt x="119" y="6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61" name="Freeform 13"/>
                <p:cNvSpPr>
                  <a:spLocks/>
                </p:cNvSpPr>
                <p:nvPr/>
              </p:nvSpPr>
              <p:spPr bwMode="auto">
                <a:xfrm>
                  <a:off x="4652" y="2192"/>
                  <a:ext cx="1839" cy="1726"/>
                </a:xfrm>
                <a:custGeom>
                  <a:avLst/>
                  <a:gdLst>
                    <a:gd name="T0" fmla="*/ 0 w 1839"/>
                    <a:gd name="T1" fmla="*/ 663 h 1726"/>
                    <a:gd name="T2" fmla="*/ 7 w 1839"/>
                    <a:gd name="T3" fmla="*/ 626 h 1726"/>
                    <a:gd name="T4" fmla="*/ 27 w 1839"/>
                    <a:gd name="T5" fmla="*/ 558 h 1726"/>
                    <a:gd name="T6" fmla="*/ 72 w 1839"/>
                    <a:gd name="T7" fmla="*/ 473 h 1726"/>
                    <a:gd name="T8" fmla="*/ 140 w 1839"/>
                    <a:gd name="T9" fmla="*/ 371 h 1726"/>
                    <a:gd name="T10" fmla="*/ 245 w 1839"/>
                    <a:gd name="T11" fmla="*/ 265 h 1726"/>
                    <a:gd name="T12" fmla="*/ 395 w 1839"/>
                    <a:gd name="T13" fmla="*/ 160 h 1726"/>
                    <a:gd name="T14" fmla="*/ 593 w 1839"/>
                    <a:gd name="T15" fmla="*/ 68 h 1726"/>
                    <a:gd name="T16" fmla="*/ 831 w 1839"/>
                    <a:gd name="T17" fmla="*/ 4 h 1726"/>
                    <a:gd name="T18" fmla="*/ 1066 w 1839"/>
                    <a:gd name="T19" fmla="*/ 14 h 1726"/>
                    <a:gd name="T20" fmla="*/ 1291 w 1839"/>
                    <a:gd name="T21" fmla="*/ 92 h 1726"/>
                    <a:gd name="T22" fmla="*/ 1491 w 1839"/>
                    <a:gd name="T23" fmla="*/ 225 h 1726"/>
                    <a:gd name="T24" fmla="*/ 1658 w 1839"/>
                    <a:gd name="T25" fmla="*/ 394 h 1726"/>
                    <a:gd name="T26" fmla="*/ 1777 w 1839"/>
                    <a:gd name="T27" fmla="*/ 595 h 1726"/>
                    <a:gd name="T28" fmla="*/ 1835 w 1839"/>
                    <a:gd name="T29" fmla="*/ 809 h 1726"/>
                    <a:gd name="T30" fmla="*/ 1822 w 1839"/>
                    <a:gd name="T31" fmla="*/ 1023 h 1726"/>
                    <a:gd name="T32" fmla="*/ 1709 w 1839"/>
                    <a:gd name="T33" fmla="*/ 1281 h 1726"/>
                    <a:gd name="T34" fmla="*/ 1607 w 1839"/>
                    <a:gd name="T35" fmla="*/ 1499 h 1726"/>
                    <a:gd name="T36" fmla="*/ 1549 w 1839"/>
                    <a:gd name="T37" fmla="*/ 1624 h 1726"/>
                    <a:gd name="T38" fmla="*/ 1526 w 1839"/>
                    <a:gd name="T39" fmla="*/ 1696 h 1726"/>
                    <a:gd name="T40" fmla="*/ 1519 w 1839"/>
                    <a:gd name="T41" fmla="*/ 1726 h 1726"/>
                    <a:gd name="T42" fmla="*/ 1485 w 1839"/>
                    <a:gd name="T43" fmla="*/ 1716 h 1726"/>
                    <a:gd name="T44" fmla="*/ 1423 w 1839"/>
                    <a:gd name="T45" fmla="*/ 1692 h 1726"/>
                    <a:gd name="T46" fmla="*/ 1338 w 1839"/>
                    <a:gd name="T47" fmla="*/ 1652 h 1726"/>
                    <a:gd name="T48" fmla="*/ 1246 w 1839"/>
                    <a:gd name="T49" fmla="*/ 1587 h 1726"/>
                    <a:gd name="T50" fmla="*/ 1144 w 1839"/>
                    <a:gd name="T51" fmla="*/ 1492 h 1726"/>
                    <a:gd name="T52" fmla="*/ 1042 w 1839"/>
                    <a:gd name="T53" fmla="*/ 1363 h 1726"/>
                    <a:gd name="T54" fmla="*/ 950 w 1839"/>
                    <a:gd name="T55" fmla="*/ 1196 h 1726"/>
                    <a:gd name="T56" fmla="*/ 851 w 1839"/>
                    <a:gd name="T57" fmla="*/ 962 h 1726"/>
                    <a:gd name="T58" fmla="*/ 719 w 1839"/>
                    <a:gd name="T59" fmla="*/ 765 h 1726"/>
                    <a:gd name="T60" fmla="*/ 576 w 1839"/>
                    <a:gd name="T61" fmla="*/ 646 h 1726"/>
                    <a:gd name="T62" fmla="*/ 426 w 1839"/>
                    <a:gd name="T63" fmla="*/ 592 h 1726"/>
                    <a:gd name="T64" fmla="*/ 286 w 1839"/>
                    <a:gd name="T65" fmla="*/ 585 h 1726"/>
                    <a:gd name="T66" fmla="*/ 164 w 1839"/>
                    <a:gd name="T67" fmla="*/ 605 h 1726"/>
                    <a:gd name="T68" fmla="*/ 68 w 1839"/>
                    <a:gd name="T69" fmla="*/ 636 h 1726"/>
                    <a:gd name="T70" fmla="*/ 10 w 1839"/>
                    <a:gd name="T71" fmla="*/ 663 h 172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839"/>
                    <a:gd name="T109" fmla="*/ 0 h 1726"/>
                    <a:gd name="T110" fmla="*/ 1839 w 1839"/>
                    <a:gd name="T111" fmla="*/ 1726 h 172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839" h="1726">
                      <a:moveTo>
                        <a:pt x="0" y="666"/>
                      </a:moveTo>
                      <a:lnTo>
                        <a:pt x="0" y="663"/>
                      </a:lnTo>
                      <a:lnTo>
                        <a:pt x="4" y="646"/>
                      </a:lnTo>
                      <a:lnTo>
                        <a:pt x="7" y="626"/>
                      </a:lnTo>
                      <a:lnTo>
                        <a:pt x="17" y="595"/>
                      </a:lnTo>
                      <a:lnTo>
                        <a:pt x="27" y="558"/>
                      </a:lnTo>
                      <a:lnTo>
                        <a:pt x="48" y="517"/>
                      </a:lnTo>
                      <a:lnTo>
                        <a:pt x="72" y="473"/>
                      </a:lnTo>
                      <a:lnTo>
                        <a:pt x="102" y="422"/>
                      </a:lnTo>
                      <a:lnTo>
                        <a:pt x="140" y="371"/>
                      </a:lnTo>
                      <a:lnTo>
                        <a:pt x="187" y="316"/>
                      </a:lnTo>
                      <a:lnTo>
                        <a:pt x="245" y="265"/>
                      </a:lnTo>
                      <a:lnTo>
                        <a:pt x="313" y="211"/>
                      </a:lnTo>
                      <a:lnTo>
                        <a:pt x="395" y="160"/>
                      </a:lnTo>
                      <a:lnTo>
                        <a:pt x="487" y="112"/>
                      </a:lnTo>
                      <a:lnTo>
                        <a:pt x="593" y="68"/>
                      </a:lnTo>
                      <a:lnTo>
                        <a:pt x="712" y="27"/>
                      </a:lnTo>
                      <a:lnTo>
                        <a:pt x="831" y="4"/>
                      </a:lnTo>
                      <a:lnTo>
                        <a:pt x="947" y="0"/>
                      </a:lnTo>
                      <a:lnTo>
                        <a:pt x="1066" y="14"/>
                      </a:lnTo>
                      <a:lnTo>
                        <a:pt x="1182" y="44"/>
                      </a:lnTo>
                      <a:lnTo>
                        <a:pt x="1291" y="92"/>
                      </a:lnTo>
                      <a:lnTo>
                        <a:pt x="1396" y="153"/>
                      </a:lnTo>
                      <a:lnTo>
                        <a:pt x="1491" y="225"/>
                      </a:lnTo>
                      <a:lnTo>
                        <a:pt x="1580" y="306"/>
                      </a:lnTo>
                      <a:lnTo>
                        <a:pt x="1658" y="394"/>
                      </a:lnTo>
                      <a:lnTo>
                        <a:pt x="1723" y="493"/>
                      </a:lnTo>
                      <a:lnTo>
                        <a:pt x="1777" y="595"/>
                      </a:lnTo>
                      <a:lnTo>
                        <a:pt x="1815" y="700"/>
                      </a:lnTo>
                      <a:lnTo>
                        <a:pt x="1835" y="809"/>
                      </a:lnTo>
                      <a:lnTo>
                        <a:pt x="1839" y="918"/>
                      </a:lnTo>
                      <a:lnTo>
                        <a:pt x="1822" y="1023"/>
                      </a:lnTo>
                      <a:lnTo>
                        <a:pt x="1784" y="1128"/>
                      </a:lnTo>
                      <a:lnTo>
                        <a:pt x="1709" y="1281"/>
                      </a:lnTo>
                      <a:lnTo>
                        <a:pt x="1651" y="1404"/>
                      </a:lnTo>
                      <a:lnTo>
                        <a:pt x="1607" y="1499"/>
                      </a:lnTo>
                      <a:lnTo>
                        <a:pt x="1573" y="1570"/>
                      </a:lnTo>
                      <a:lnTo>
                        <a:pt x="1549" y="1624"/>
                      </a:lnTo>
                      <a:lnTo>
                        <a:pt x="1532" y="1665"/>
                      </a:lnTo>
                      <a:lnTo>
                        <a:pt x="1526" y="1696"/>
                      </a:lnTo>
                      <a:lnTo>
                        <a:pt x="1522" y="1726"/>
                      </a:lnTo>
                      <a:lnTo>
                        <a:pt x="1519" y="1726"/>
                      </a:lnTo>
                      <a:lnTo>
                        <a:pt x="1505" y="1723"/>
                      </a:lnTo>
                      <a:lnTo>
                        <a:pt x="1485" y="1716"/>
                      </a:lnTo>
                      <a:lnTo>
                        <a:pt x="1454" y="1706"/>
                      </a:lnTo>
                      <a:lnTo>
                        <a:pt x="1423" y="1692"/>
                      </a:lnTo>
                      <a:lnTo>
                        <a:pt x="1383" y="1675"/>
                      </a:lnTo>
                      <a:lnTo>
                        <a:pt x="1338" y="1652"/>
                      </a:lnTo>
                      <a:lnTo>
                        <a:pt x="1294" y="1621"/>
                      </a:lnTo>
                      <a:lnTo>
                        <a:pt x="1246" y="1587"/>
                      </a:lnTo>
                      <a:lnTo>
                        <a:pt x="1195" y="1543"/>
                      </a:lnTo>
                      <a:lnTo>
                        <a:pt x="1144" y="1492"/>
                      </a:lnTo>
                      <a:lnTo>
                        <a:pt x="1093" y="1434"/>
                      </a:lnTo>
                      <a:lnTo>
                        <a:pt x="1042" y="1363"/>
                      </a:lnTo>
                      <a:lnTo>
                        <a:pt x="994" y="1285"/>
                      </a:lnTo>
                      <a:lnTo>
                        <a:pt x="950" y="1196"/>
                      </a:lnTo>
                      <a:lnTo>
                        <a:pt x="909" y="1098"/>
                      </a:lnTo>
                      <a:lnTo>
                        <a:pt x="851" y="962"/>
                      </a:lnTo>
                      <a:lnTo>
                        <a:pt x="787" y="853"/>
                      </a:lnTo>
                      <a:lnTo>
                        <a:pt x="719" y="765"/>
                      </a:lnTo>
                      <a:lnTo>
                        <a:pt x="647" y="697"/>
                      </a:lnTo>
                      <a:lnTo>
                        <a:pt x="576" y="646"/>
                      </a:lnTo>
                      <a:lnTo>
                        <a:pt x="501" y="612"/>
                      </a:lnTo>
                      <a:lnTo>
                        <a:pt x="426" y="592"/>
                      </a:lnTo>
                      <a:lnTo>
                        <a:pt x="354" y="585"/>
                      </a:lnTo>
                      <a:lnTo>
                        <a:pt x="286" y="585"/>
                      </a:lnTo>
                      <a:lnTo>
                        <a:pt x="221" y="592"/>
                      </a:lnTo>
                      <a:lnTo>
                        <a:pt x="164" y="605"/>
                      </a:lnTo>
                      <a:lnTo>
                        <a:pt x="113" y="619"/>
                      </a:lnTo>
                      <a:lnTo>
                        <a:pt x="68" y="636"/>
                      </a:lnTo>
                      <a:lnTo>
                        <a:pt x="34" y="649"/>
                      </a:lnTo>
                      <a:lnTo>
                        <a:pt x="10" y="663"/>
                      </a:lnTo>
                      <a:lnTo>
                        <a:pt x="0" y="666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62" name="Freeform 14"/>
                <p:cNvSpPr>
                  <a:spLocks/>
                </p:cNvSpPr>
                <p:nvPr/>
              </p:nvSpPr>
              <p:spPr bwMode="auto">
                <a:xfrm>
                  <a:off x="6140" y="3782"/>
                  <a:ext cx="667" cy="2002"/>
                </a:xfrm>
                <a:custGeom>
                  <a:avLst/>
                  <a:gdLst>
                    <a:gd name="T0" fmla="*/ 58 w 667"/>
                    <a:gd name="T1" fmla="*/ 51 h 2002"/>
                    <a:gd name="T2" fmla="*/ 143 w 667"/>
                    <a:gd name="T3" fmla="*/ 85 h 2002"/>
                    <a:gd name="T4" fmla="*/ 228 w 667"/>
                    <a:gd name="T5" fmla="*/ 140 h 2002"/>
                    <a:gd name="T6" fmla="*/ 300 w 667"/>
                    <a:gd name="T7" fmla="*/ 194 h 2002"/>
                    <a:gd name="T8" fmla="*/ 361 w 667"/>
                    <a:gd name="T9" fmla="*/ 252 h 2002"/>
                    <a:gd name="T10" fmla="*/ 422 w 667"/>
                    <a:gd name="T11" fmla="*/ 337 h 2002"/>
                    <a:gd name="T12" fmla="*/ 470 w 667"/>
                    <a:gd name="T13" fmla="*/ 435 h 2002"/>
                    <a:gd name="T14" fmla="*/ 514 w 667"/>
                    <a:gd name="T15" fmla="*/ 531 h 2002"/>
                    <a:gd name="T16" fmla="*/ 558 w 667"/>
                    <a:gd name="T17" fmla="*/ 680 h 2002"/>
                    <a:gd name="T18" fmla="*/ 535 w 667"/>
                    <a:gd name="T19" fmla="*/ 874 h 2002"/>
                    <a:gd name="T20" fmla="*/ 450 w 667"/>
                    <a:gd name="T21" fmla="*/ 1057 h 2002"/>
                    <a:gd name="T22" fmla="*/ 334 w 667"/>
                    <a:gd name="T23" fmla="*/ 1230 h 2002"/>
                    <a:gd name="T24" fmla="*/ 228 w 667"/>
                    <a:gd name="T25" fmla="*/ 1400 h 2002"/>
                    <a:gd name="T26" fmla="*/ 163 w 667"/>
                    <a:gd name="T27" fmla="*/ 1591 h 2002"/>
                    <a:gd name="T28" fmla="*/ 163 w 667"/>
                    <a:gd name="T29" fmla="*/ 1788 h 2002"/>
                    <a:gd name="T30" fmla="*/ 255 w 667"/>
                    <a:gd name="T31" fmla="*/ 1947 h 2002"/>
                    <a:gd name="T32" fmla="*/ 351 w 667"/>
                    <a:gd name="T33" fmla="*/ 2002 h 2002"/>
                    <a:gd name="T34" fmla="*/ 358 w 667"/>
                    <a:gd name="T35" fmla="*/ 1985 h 2002"/>
                    <a:gd name="T36" fmla="*/ 272 w 667"/>
                    <a:gd name="T37" fmla="*/ 1903 h 2002"/>
                    <a:gd name="T38" fmla="*/ 198 w 667"/>
                    <a:gd name="T39" fmla="*/ 1750 h 2002"/>
                    <a:gd name="T40" fmla="*/ 211 w 667"/>
                    <a:gd name="T41" fmla="*/ 1591 h 2002"/>
                    <a:gd name="T42" fmla="*/ 289 w 667"/>
                    <a:gd name="T43" fmla="*/ 1428 h 2002"/>
                    <a:gd name="T44" fmla="*/ 398 w 667"/>
                    <a:gd name="T45" fmla="*/ 1258 h 2002"/>
                    <a:gd name="T46" fmla="*/ 518 w 667"/>
                    <a:gd name="T47" fmla="*/ 1088 h 2002"/>
                    <a:gd name="T48" fmla="*/ 616 w 667"/>
                    <a:gd name="T49" fmla="*/ 918 h 2002"/>
                    <a:gd name="T50" fmla="*/ 667 w 667"/>
                    <a:gd name="T51" fmla="*/ 748 h 2002"/>
                    <a:gd name="T52" fmla="*/ 654 w 667"/>
                    <a:gd name="T53" fmla="*/ 592 h 2002"/>
                    <a:gd name="T54" fmla="*/ 610 w 667"/>
                    <a:gd name="T55" fmla="*/ 452 h 2002"/>
                    <a:gd name="T56" fmla="*/ 538 w 667"/>
                    <a:gd name="T57" fmla="*/ 316 h 2002"/>
                    <a:gd name="T58" fmla="*/ 453 w 667"/>
                    <a:gd name="T59" fmla="*/ 194 h 2002"/>
                    <a:gd name="T60" fmla="*/ 368 w 667"/>
                    <a:gd name="T61" fmla="*/ 109 h 2002"/>
                    <a:gd name="T62" fmla="*/ 272 w 667"/>
                    <a:gd name="T63" fmla="*/ 48 h 2002"/>
                    <a:gd name="T64" fmla="*/ 160 w 667"/>
                    <a:gd name="T65" fmla="*/ 7 h 2002"/>
                    <a:gd name="T66" fmla="*/ 51 w 667"/>
                    <a:gd name="T67" fmla="*/ 4 h 2002"/>
                    <a:gd name="T68" fmla="*/ 0 w 667"/>
                    <a:gd name="T69" fmla="*/ 31 h 2002"/>
                    <a:gd name="T70" fmla="*/ 10 w 667"/>
                    <a:gd name="T71" fmla="*/ 45 h 2002"/>
                    <a:gd name="T72" fmla="*/ 20 w 667"/>
                    <a:gd name="T73" fmla="*/ 48 h 200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67"/>
                    <a:gd name="T112" fmla="*/ 0 h 2002"/>
                    <a:gd name="T113" fmla="*/ 667 w 667"/>
                    <a:gd name="T114" fmla="*/ 2002 h 200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67" h="2002">
                      <a:moveTo>
                        <a:pt x="20" y="48"/>
                      </a:moveTo>
                      <a:lnTo>
                        <a:pt x="58" y="51"/>
                      </a:lnTo>
                      <a:lnTo>
                        <a:pt x="99" y="65"/>
                      </a:lnTo>
                      <a:lnTo>
                        <a:pt x="143" y="85"/>
                      </a:lnTo>
                      <a:lnTo>
                        <a:pt x="187" y="109"/>
                      </a:lnTo>
                      <a:lnTo>
                        <a:pt x="228" y="140"/>
                      </a:lnTo>
                      <a:lnTo>
                        <a:pt x="266" y="167"/>
                      </a:lnTo>
                      <a:lnTo>
                        <a:pt x="300" y="194"/>
                      </a:lnTo>
                      <a:lnTo>
                        <a:pt x="324" y="215"/>
                      </a:lnTo>
                      <a:lnTo>
                        <a:pt x="361" y="252"/>
                      </a:lnTo>
                      <a:lnTo>
                        <a:pt x="392" y="293"/>
                      </a:lnTo>
                      <a:lnTo>
                        <a:pt x="422" y="337"/>
                      </a:lnTo>
                      <a:lnTo>
                        <a:pt x="450" y="384"/>
                      </a:lnTo>
                      <a:lnTo>
                        <a:pt x="470" y="435"/>
                      </a:lnTo>
                      <a:lnTo>
                        <a:pt x="494" y="483"/>
                      </a:lnTo>
                      <a:lnTo>
                        <a:pt x="514" y="531"/>
                      </a:lnTo>
                      <a:lnTo>
                        <a:pt x="531" y="578"/>
                      </a:lnTo>
                      <a:lnTo>
                        <a:pt x="558" y="680"/>
                      </a:lnTo>
                      <a:lnTo>
                        <a:pt x="558" y="779"/>
                      </a:lnTo>
                      <a:lnTo>
                        <a:pt x="535" y="874"/>
                      </a:lnTo>
                      <a:lnTo>
                        <a:pt x="497" y="965"/>
                      </a:lnTo>
                      <a:lnTo>
                        <a:pt x="450" y="1057"/>
                      </a:lnTo>
                      <a:lnTo>
                        <a:pt x="392" y="1146"/>
                      </a:lnTo>
                      <a:lnTo>
                        <a:pt x="334" y="1230"/>
                      </a:lnTo>
                      <a:lnTo>
                        <a:pt x="276" y="1315"/>
                      </a:lnTo>
                      <a:lnTo>
                        <a:pt x="228" y="1400"/>
                      </a:lnTo>
                      <a:lnTo>
                        <a:pt x="187" y="1492"/>
                      </a:lnTo>
                      <a:lnTo>
                        <a:pt x="163" y="1591"/>
                      </a:lnTo>
                      <a:lnTo>
                        <a:pt x="153" y="1693"/>
                      </a:lnTo>
                      <a:lnTo>
                        <a:pt x="163" y="1788"/>
                      </a:lnTo>
                      <a:lnTo>
                        <a:pt x="198" y="1876"/>
                      </a:lnTo>
                      <a:lnTo>
                        <a:pt x="255" y="1947"/>
                      </a:lnTo>
                      <a:lnTo>
                        <a:pt x="341" y="2002"/>
                      </a:lnTo>
                      <a:lnTo>
                        <a:pt x="351" y="2002"/>
                      </a:lnTo>
                      <a:lnTo>
                        <a:pt x="358" y="1995"/>
                      </a:lnTo>
                      <a:lnTo>
                        <a:pt x="358" y="1985"/>
                      </a:lnTo>
                      <a:lnTo>
                        <a:pt x="354" y="1975"/>
                      </a:lnTo>
                      <a:lnTo>
                        <a:pt x="272" y="1903"/>
                      </a:lnTo>
                      <a:lnTo>
                        <a:pt x="221" y="1829"/>
                      </a:lnTo>
                      <a:lnTo>
                        <a:pt x="198" y="1750"/>
                      </a:lnTo>
                      <a:lnTo>
                        <a:pt x="194" y="1672"/>
                      </a:lnTo>
                      <a:lnTo>
                        <a:pt x="211" y="1591"/>
                      </a:lnTo>
                      <a:lnTo>
                        <a:pt x="242" y="1509"/>
                      </a:lnTo>
                      <a:lnTo>
                        <a:pt x="289" y="1428"/>
                      </a:lnTo>
                      <a:lnTo>
                        <a:pt x="341" y="1343"/>
                      </a:lnTo>
                      <a:lnTo>
                        <a:pt x="398" y="1258"/>
                      </a:lnTo>
                      <a:lnTo>
                        <a:pt x="460" y="1173"/>
                      </a:lnTo>
                      <a:lnTo>
                        <a:pt x="518" y="1088"/>
                      </a:lnTo>
                      <a:lnTo>
                        <a:pt x="572" y="1003"/>
                      </a:lnTo>
                      <a:lnTo>
                        <a:pt x="616" y="918"/>
                      </a:lnTo>
                      <a:lnTo>
                        <a:pt x="650" y="833"/>
                      </a:lnTo>
                      <a:lnTo>
                        <a:pt x="667" y="748"/>
                      </a:lnTo>
                      <a:lnTo>
                        <a:pt x="667" y="666"/>
                      </a:lnTo>
                      <a:lnTo>
                        <a:pt x="654" y="592"/>
                      </a:lnTo>
                      <a:lnTo>
                        <a:pt x="633" y="520"/>
                      </a:lnTo>
                      <a:lnTo>
                        <a:pt x="610" y="452"/>
                      </a:lnTo>
                      <a:lnTo>
                        <a:pt x="575" y="381"/>
                      </a:lnTo>
                      <a:lnTo>
                        <a:pt x="538" y="316"/>
                      </a:lnTo>
                      <a:lnTo>
                        <a:pt x="497" y="255"/>
                      </a:lnTo>
                      <a:lnTo>
                        <a:pt x="453" y="194"/>
                      </a:lnTo>
                      <a:lnTo>
                        <a:pt x="402" y="140"/>
                      </a:lnTo>
                      <a:lnTo>
                        <a:pt x="368" y="109"/>
                      </a:lnTo>
                      <a:lnTo>
                        <a:pt x="324" y="79"/>
                      </a:lnTo>
                      <a:lnTo>
                        <a:pt x="272" y="48"/>
                      </a:lnTo>
                      <a:lnTo>
                        <a:pt x="215" y="24"/>
                      </a:lnTo>
                      <a:lnTo>
                        <a:pt x="160" y="7"/>
                      </a:lnTo>
                      <a:lnTo>
                        <a:pt x="102" y="0"/>
                      </a:lnTo>
                      <a:lnTo>
                        <a:pt x="51" y="4"/>
                      </a:lnTo>
                      <a:lnTo>
                        <a:pt x="7" y="24"/>
                      </a:lnTo>
                      <a:lnTo>
                        <a:pt x="0" y="31"/>
                      </a:lnTo>
                      <a:lnTo>
                        <a:pt x="3" y="41"/>
                      </a:lnTo>
                      <a:lnTo>
                        <a:pt x="10" y="45"/>
                      </a:lnTo>
                      <a:lnTo>
                        <a:pt x="20" y="4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63" name="Freeform 15"/>
                <p:cNvSpPr>
                  <a:spLocks/>
                </p:cNvSpPr>
                <p:nvPr/>
              </p:nvSpPr>
              <p:spPr bwMode="auto">
                <a:xfrm>
                  <a:off x="5626" y="3286"/>
                  <a:ext cx="289" cy="524"/>
                </a:xfrm>
                <a:custGeom>
                  <a:avLst/>
                  <a:gdLst>
                    <a:gd name="T0" fmla="*/ 259 w 289"/>
                    <a:gd name="T1" fmla="*/ 327 h 524"/>
                    <a:gd name="T2" fmla="*/ 235 w 289"/>
                    <a:gd name="T3" fmla="*/ 378 h 524"/>
                    <a:gd name="T4" fmla="*/ 211 w 289"/>
                    <a:gd name="T5" fmla="*/ 418 h 524"/>
                    <a:gd name="T6" fmla="*/ 191 w 289"/>
                    <a:gd name="T7" fmla="*/ 452 h 524"/>
                    <a:gd name="T8" fmla="*/ 170 w 289"/>
                    <a:gd name="T9" fmla="*/ 479 h 524"/>
                    <a:gd name="T10" fmla="*/ 146 w 289"/>
                    <a:gd name="T11" fmla="*/ 500 h 524"/>
                    <a:gd name="T12" fmla="*/ 123 w 289"/>
                    <a:gd name="T13" fmla="*/ 513 h 524"/>
                    <a:gd name="T14" fmla="*/ 95 w 289"/>
                    <a:gd name="T15" fmla="*/ 520 h 524"/>
                    <a:gd name="T16" fmla="*/ 65 w 289"/>
                    <a:gd name="T17" fmla="*/ 524 h 524"/>
                    <a:gd name="T18" fmla="*/ 17 w 289"/>
                    <a:gd name="T19" fmla="*/ 510 h 524"/>
                    <a:gd name="T20" fmla="*/ 0 w 289"/>
                    <a:gd name="T21" fmla="*/ 469 h 524"/>
                    <a:gd name="T22" fmla="*/ 3 w 289"/>
                    <a:gd name="T23" fmla="*/ 401 h 524"/>
                    <a:gd name="T24" fmla="*/ 7 w 289"/>
                    <a:gd name="T25" fmla="*/ 296 h 524"/>
                    <a:gd name="T26" fmla="*/ 10 w 289"/>
                    <a:gd name="T27" fmla="*/ 235 h 524"/>
                    <a:gd name="T28" fmla="*/ 20 w 289"/>
                    <a:gd name="T29" fmla="*/ 180 h 524"/>
                    <a:gd name="T30" fmla="*/ 34 w 289"/>
                    <a:gd name="T31" fmla="*/ 130 h 524"/>
                    <a:gd name="T32" fmla="*/ 54 w 289"/>
                    <a:gd name="T33" fmla="*/ 85 h 524"/>
                    <a:gd name="T34" fmla="*/ 82 w 289"/>
                    <a:gd name="T35" fmla="*/ 51 h 524"/>
                    <a:gd name="T36" fmla="*/ 109 w 289"/>
                    <a:gd name="T37" fmla="*/ 24 h 524"/>
                    <a:gd name="T38" fmla="*/ 140 w 289"/>
                    <a:gd name="T39" fmla="*/ 7 h 524"/>
                    <a:gd name="T40" fmla="*/ 174 w 289"/>
                    <a:gd name="T41" fmla="*/ 0 h 524"/>
                    <a:gd name="T42" fmla="*/ 208 w 289"/>
                    <a:gd name="T43" fmla="*/ 7 h 524"/>
                    <a:gd name="T44" fmla="*/ 238 w 289"/>
                    <a:gd name="T45" fmla="*/ 31 h 524"/>
                    <a:gd name="T46" fmla="*/ 262 w 289"/>
                    <a:gd name="T47" fmla="*/ 68 h 524"/>
                    <a:gd name="T48" fmla="*/ 279 w 289"/>
                    <a:gd name="T49" fmla="*/ 113 h 524"/>
                    <a:gd name="T50" fmla="*/ 289 w 289"/>
                    <a:gd name="T51" fmla="*/ 163 h 524"/>
                    <a:gd name="T52" fmla="*/ 289 w 289"/>
                    <a:gd name="T53" fmla="*/ 218 h 524"/>
                    <a:gd name="T54" fmla="*/ 279 w 289"/>
                    <a:gd name="T55" fmla="*/ 272 h 524"/>
                    <a:gd name="T56" fmla="*/ 259 w 289"/>
                    <a:gd name="T57" fmla="*/ 327 h 52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9"/>
                    <a:gd name="T88" fmla="*/ 0 h 524"/>
                    <a:gd name="T89" fmla="*/ 289 w 289"/>
                    <a:gd name="T90" fmla="*/ 524 h 52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9" h="524">
                      <a:moveTo>
                        <a:pt x="259" y="327"/>
                      </a:moveTo>
                      <a:lnTo>
                        <a:pt x="235" y="378"/>
                      </a:lnTo>
                      <a:lnTo>
                        <a:pt x="211" y="418"/>
                      </a:lnTo>
                      <a:lnTo>
                        <a:pt x="191" y="452"/>
                      </a:lnTo>
                      <a:lnTo>
                        <a:pt x="170" y="479"/>
                      </a:lnTo>
                      <a:lnTo>
                        <a:pt x="146" y="500"/>
                      </a:lnTo>
                      <a:lnTo>
                        <a:pt x="123" y="513"/>
                      </a:lnTo>
                      <a:lnTo>
                        <a:pt x="95" y="520"/>
                      </a:lnTo>
                      <a:lnTo>
                        <a:pt x="65" y="524"/>
                      </a:lnTo>
                      <a:lnTo>
                        <a:pt x="17" y="510"/>
                      </a:lnTo>
                      <a:lnTo>
                        <a:pt x="0" y="469"/>
                      </a:lnTo>
                      <a:lnTo>
                        <a:pt x="3" y="401"/>
                      </a:lnTo>
                      <a:lnTo>
                        <a:pt x="7" y="296"/>
                      </a:lnTo>
                      <a:lnTo>
                        <a:pt x="10" y="235"/>
                      </a:lnTo>
                      <a:lnTo>
                        <a:pt x="20" y="180"/>
                      </a:lnTo>
                      <a:lnTo>
                        <a:pt x="34" y="130"/>
                      </a:lnTo>
                      <a:lnTo>
                        <a:pt x="54" y="85"/>
                      </a:lnTo>
                      <a:lnTo>
                        <a:pt x="82" y="51"/>
                      </a:lnTo>
                      <a:lnTo>
                        <a:pt x="109" y="24"/>
                      </a:lnTo>
                      <a:lnTo>
                        <a:pt x="140" y="7"/>
                      </a:lnTo>
                      <a:lnTo>
                        <a:pt x="174" y="0"/>
                      </a:lnTo>
                      <a:lnTo>
                        <a:pt x="208" y="7"/>
                      </a:lnTo>
                      <a:lnTo>
                        <a:pt x="238" y="31"/>
                      </a:lnTo>
                      <a:lnTo>
                        <a:pt x="262" y="68"/>
                      </a:lnTo>
                      <a:lnTo>
                        <a:pt x="279" y="113"/>
                      </a:lnTo>
                      <a:lnTo>
                        <a:pt x="289" y="163"/>
                      </a:lnTo>
                      <a:lnTo>
                        <a:pt x="289" y="218"/>
                      </a:lnTo>
                      <a:lnTo>
                        <a:pt x="279" y="272"/>
                      </a:lnTo>
                      <a:lnTo>
                        <a:pt x="259" y="3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64" name="Freeform 16"/>
                <p:cNvSpPr>
                  <a:spLocks/>
                </p:cNvSpPr>
                <p:nvPr/>
              </p:nvSpPr>
              <p:spPr bwMode="auto">
                <a:xfrm>
                  <a:off x="5697" y="3368"/>
                  <a:ext cx="164" cy="326"/>
                </a:xfrm>
                <a:custGeom>
                  <a:avLst/>
                  <a:gdLst>
                    <a:gd name="T0" fmla="*/ 164 w 164"/>
                    <a:gd name="T1" fmla="*/ 68 h 326"/>
                    <a:gd name="T2" fmla="*/ 160 w 164"/>
                    <a:gd name="T3" fmla="*/ 58 h 326"/>
                    <a:gd name="T4" fmla="*/ 150 w 164"/>
                    <a:gd name="T5" fmla="*/ 37 h 326"/>
                    <a:gd name="T6" fmla="*/ 137 w 164"/>
                    <a:gd name="T7" fmla="*/ 17 h 326"/>
                    <a:gd name="T8" fmla="*/ 116 w 164"/>
                    <a:gd name="T9" fmla="*/ 0 h 326"/>
                    <a:gd name="T10" fmla="*/ 92 w 164"/>
                    <a:gd name="T11" fmla="*/ 3 h 326"/>
                    <a:gd name="T12" fmla="*/ 65 w 164"/>
                    <a:gd name="T13" fmla="*/ 34 h 326"/>
                    <a:gd name="T14" fmla="*/ 34 w 164"/>
                    <a:gd name="T15" fmla="*/ 102 h 326"/>
                    <a:gd name="T16" fmla="*/ 0 w 164"/>
                    <a:gd name="T17" fmla="*/ 214 h 326"/>
                    <a:gd name="T18" fmla="*/ 92 w 164"/>
                    <a:gd name="T19" fmla="*/ 95 h 326"/>
                    <a:gd name="T20" fmla="*/ 96 w 164"/>
                    <a:gd name="T21" fmla="*/ 102 h 326"/>
                    <a:gd name="T22" fmla="*/ 99 w 164"/>
                    <a:gd name="T23" fmla="*/ 122 h 326"/>
                    <a:gd name="T24" fmla="*/ 106 w 164"/>
                    <a:gd name="T25" fmla="*/ 153 h 326"/>
                    <a:gd name="T26" fmla="*/ 106 w 164"/>
                    <a:gd name="T27" fmla="*/ 190 h 326"/>
                    <a:gd name="T28" fmla="*/ 103 w 164"/>
                    <a:gd name="T29" fmla="*/ 228 h 326"/>
                    <a:gd name="T30" fmla="*/ 92 w 164"/>
                    <a:gd name="T31" fmla="*/ 265 h 326"/>
                    <a:gd name="T32" fmla="*/ 65 w 164"/>
                    <a:gd name="T33" fmla="*/ 299 h 326"/>
                    <a:gd name="T34" fmla="*/ 28 w 164"/>
                    <a:gd name="T35" fmla="*/ 326 h 326"/>
                    <a:gd name="T36" fmla="*/ 34 w 164"/>
                    <a:gd name="T37" fmla="*/ 326 h 326"/>
                    <a:gd name="T38" fmla="*/ 48 w 164"/>
                    <a:gd name="T39" fmla="*/ 319 h 326"/>
                    <a:gd name="T40" fmla="*/ 72 w 164"/>
                    <a:gd name="T41" fmla="*/ 309 h 326"/>
                    <a:gd name="T42" fmla="*/ 96 w 164"/>
                    <a:gd name="T43" fmla="*/ 289 h 326"/>
                    <a:gd name="T44" fmla="*/ 120 w 164"/>
                    <a:gd name="T45" fmla="*/ 258 h 326"/>
                    <a:gd name="T46" fmla="*/ 143 w 164"/>
                    <a:gd name="T47" fmla="*/ 214 h 326"/>
                    <a:gd name="T48" fmla="*/ 157 w 164"/>
                    <a:gd name="T49" fmla="*/ 153 h 326"/>
                    <a:gd name="T50" fmla="*/ 164 w 164"/>
                    <a:gd name="T51" fmla="*/ 78 h 326"/>
                    <a:gd name="T52" fmla="*/ 164 w 164"/>
                    <a:gd name="T53" fmla="*/ 68 h 32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64"/>
                    <a:gd name="T82" fmla="*/ 0 h 326"/>
                    <a:gd name="T83" fmla="*/ 164 w 164"/>
                    <a:gd name="T84" fmla="*/ 326 h 32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64" h="326">
                      <a:moveTo>
                        <a:pt x="164" y="68"/>
                      </a:moveTo>
                      <a:lnTo>
                        <a:pt x="160" y="58"/>
                      </a:lnTo>
                      <a:lnTo>
                        <a:pt x="150" y="37"/>
                      </a:lnTo>
                      <a:lnTo>
                        <a:pt x="137" y="17"/>
                      </a:lnTo>
                      <a:lnTo>
                        <a:pt x="116" y="0"/>
                      </a:lnTo>
                      <a:lnTo>
                        <a:pt x="92" y="3"/>
                      </a:lnTo>
                      <a:lnTo>
                        <a:pt x="65" y="34"/>
                      </a:lnTo>
                      <a:lnTo>
                        <a:pt x="34" y="102"/>
                      </a:lnTo>
                      <a:lnTo>
                        <a:pt x="0" y="214"/>
                      </a:lnTo>
                      <a:lnTo>
                        <a:pt x="92" y="95"/>
                      </a:lnTo>
                      <a:lnTo>
                        <a:pt x="96" y="102"/>
                      </a:lnTo>
                      <a:lnTo>
                        <a:pt x="99" y="122"/>
                      </a:lnTo>
                      <a:lnTo>
                        <a:pt x="106" y="153"/>
                      </a:lnTo>
                      <a:lnTo>
                        <a:pt x="106" y="190"/>
                      </a:lnTo>
                      <a:lnTo>
                        <a:pt x="103" y="228"/>
                      </a:lnTo>
                      <a:lnTo>
                        <a:pt x="92" y="265"/>
                      </a:lnTo>
                      <a:lnTo>
                        <a:pt x="65" y="299"/>
                      </a:lnTo>
                      <a:lnTo>
                        <a:pt x="28" y="326"/>
                      </a:lnTo>
                      <a:lnTo>
                        <a:pt x="34" y="326"/>
                      </a:lnTo>
                      <a:lnTo>
                        <a:pt x="48" y="319"/>
                      </a:lnTo>
                      <a:lnTo>
                        <a:pt x="72" y="309"/>
                      </a:lnTo>
                      <a:lnTo>
                        <a:pt x="96" y="289"/>
                      </a:lnTo>
                      <a:lnTo>
                        <a:pt x="120" y="258"/>
                      </a:lnTo>
                      <a:lnTo>
                        <a:pt x="143" y="214"/>
                      </a:lnTo>
                      <a:lnTo>
                        <a:pt x="157" y="153"/>
                      </a:lnTo>
                      <a:lnTo>
                        <a:pt x="164" y="78"/>
                      </a:lnTo>
                      <a:lnTo>
                        <a:pt x="164" y="6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65" name="Freeform 17"/>
                <p:cNvSpPr>
                  <a:spLocks/>
                </p:cNvSpPr>
                <p:nvPr/>
              </p:nvSpPr>
              <p:spPr bwMode="auto">
                <a:xfrm>
                  <a:off x="6143" y="3674"/>
                  <a:ext cx="157" cy="346"/>
                </a:xfrm>
                <a:custGeom>
                  <a:avLst/>
                  <a:gdLst>
                    <a:gd name="T0" fmla="*/ 86 w 157"/>
                    <a:gd name="T1" fmla="*/ 10 h 346"/>
                    <a:gd name="T2" fmla="*/ 72 w 157"/>
                    <a:gd name="T3" fmla="*/ 37 h 346"/>
                    <a:gd name="T4" fmla="*/ 45 w 157"/>
                    <a:gd name="T5" fmla="*/ 108 h 346"/>
                    <a:gd name="T6" fmla="*/ 14 w 157"/>
                    <a:gd name="T7" fmla="*/ 207 h 346"/>
                    <a:gd name="T8" fmla="*/ 0 w 157"/>
                    <a:gd name="T9" fmla="*/ 309 h 346"/>
                    <a:gd name="T10" fmla="*/ 7 w 157"/>
                    <a:gd name="T11" fmla="*/ 319 h 346"/>
                    <a:gd name="T12" fmla="*/ 21 w 157"/>
                    <a:gd name="T13" fmla="*/ 336 h 346"/>
                    <a:gd name="T14" fmla="*/ 45 w 157"/>
                    <a:gd name="T15" fmla="*/ 346 h 346"/>
                    <a:gd name="T16" fmla="*/ 72 w 157"/>
                    <a:gd name="T17" fmla="*/ 326 h 346"/>
                    <a:gd name="T18" fmla="*/ 96 w 157"/>
                    <a:gd name="T19" fmla="*/ 275 h 346"/>
                    <a:gd name="T20" fmla="*/ 116 w 157"/>
                    <a:gd name="T21" fmla="*/ 210 h 346"/>
                    <a:gd name="T22" fmla="*/ 133 w 157"/>
                    <a:gd name="T23" fmla="*/ 139 h 346"/>
                    <a:gd name="T24" fmla="*/ 154 w 157"/>
                    <a:gd name="T25" fmla="*/ 78 h 346"/>
                    <a:gd name="T26" fmla="*/ 157 w 157"/>
                    <a:gd name="T27" fmla="*/ 44 h 346"/>
                    <a:gd name="T28" fmla="*/ 143 w 157"/>
                    <a:gd name="T29" fmla="*/ 13 h 346"/>
                    <a:gd name="T30" fmla="*/ 116 w 157"/>
                    <a:gd name="T31" fmla="*/ 0 h 346"/>
                    <a:gd name="T32" fmla="*/ 86 w 157"/>
                    <a:gd name="T33" fmla="*/ 10 h 3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57"/>
                    <a:gd name="T52" fmla="*/ 0 h 346"/>
                    <a:gd name="T53" fmla="*/ 157 w 157"/>
                    <a:gd name="T54" fmla="*/ 346 h 3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57" h="346">
                      <a:moveTo>
                        <a:pt x="86" y="10"/>
                      </a:moveTo>
                      <a:lnTo>
                        <a:pt x="72" y="37"/>
                      </a:lnTo>
                      <a:lnTo>
                        <a:pt x="45" y="108"/>
                      </a:lnTo>
                      <a:lnTo>
                        <a:pt x="14" y="207"/>
                      </a:lnTo>
                      <a:lnTo>
                        <a:pt x="0" y="309"/>
                      </a:lnTo>
                      <a:lnTo>
                        <a:pt x="7" y="319"/>
                      </a:lnTo>
                      <a:lnTo>
                        <a:pt x="21" y="336"/>
                      </a:lnTo>
                      <a:lnTo>
                        <a:pt x="45" y="346"/>
                      </a:lnTo>
                      <a:lnTo>
                        <a:pt x="72" y="326"/>
                      </a:lnTo>
                      <a:lnTo>
                        <a:pt x="96" y="275"/>
                      </a:lnTo>
                      <a:lnTo>
                        <a:pt x="116" y="210"/>
                      </a:lnTo>
                      <a:lnTo>
                        <a:pt x="133" y="139"/>
                      </a:lnTo>
                      <a:lnTo>
                        <a:pt x="154" y="78"/>
                      </a:lnTo>
                      <a:lnTo>
                        <a:pt x="157" y="44"/>
                      </a:lnTo>
                      <a:lnTo>
                        <a:pt x="143" y="13"/>
                      </a:lnTo>
                      <a:lnTo>
                        <a:pt x="116" y="0"/>
                      </a:lnTo>
                      <a:lnTo>
                        <a:pt x="86" y="1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8726" name="Group 18"/>
              <p:cNvGrpSpPr>
                <a:grpSpLocks/>
              </p:cNvGrpSpPr>
              <p:nvPr/>
            </p:nvGrpSpPr>
            <p:grpSpPr bwMode="auto">
              <a:xfrm>
                <a:off x="2242" y="1894"/>
                <a:ext cx="1153" cy="1015"/>
                <a:chOff x="2104" y="2311"/>
                <a:chExt cx="4478" cy="3939"/>
              </a:xfrm>
            </p:grpSpPr>
            <p:sp>
              <p:nvSpPr>
                <p:cNvPr id="8747" name="Freeform 19"/>
                <p:cNvSpPr>
                  <a:spLocks/>
                </p:cNvSpPr>
                <p:nvPr/>
              </p:nvSpPr>
              <p:spPr bwMode="auto">
                <a:xfrm>
                  <a:off x="2104" y="2311"/>
                  <a:ext cx="2871" cy="2527"/>
                </a:xfrm>
                <a:custGeom>
                  <a:avLst/>
                  <a:gdLst>
                    <a:gd name="T0" fmla="*/ 393 w 2871"/>
                    <a:gd name="T1" fmla="*/ 2527 h 2527"/>
                    <a:gd name="T2" fmla="*/ 0 w 2871"/>
                    <a:gd name="T3" fmla="*/ 81 h 2527"/>
                    <a:gd name="T4" fmla="*/ 133 w 2871"/>
                    <a:gd name="T5" fmla="*/ 0 h 2527"/>
                    <a:gd name="T6" fmla="*/ 2817 w 2871"/>
                    <a:gd name="T7" fmla="*/ 42 h 2527"/>
                    <a:gd name="T8" fmla="*/ 2871 w 2871"/>
                    <a:gd name="T9" fmla="*/ 2261 h 2527"/>
                    <a:gd name="T10" fmla="*/ 393 w 2871"/>
                    <a:gd name="T11" fmla="*/ 2527 h 25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71"/>
                    <a:gd name="T19" fmla="*/ 0 h 2527"/>
                    <a:gd name="T20" fmla="*/ 2871 w 2871"/>
                    <a:gd name="T21" fmla="*/ 2527 h 25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71" h="2527">
                      <a:moveTo>
                        <a:pt x="393" y="2527"/>
                      </a:moveTo>
                      <a:lnTo>
                        <a:pt x="0" y="81"/>
                      </a:lnTo>
                      <a:lnTo>
                        <a:pt x="133" y="0"/>
                      </a:lnTo>
                      <a:lnTo>
                        <a:pt x="2817" y="42"/>
                      </a:lnTo>
                      <a:lnTo>
                        <a:pt x="2871" y="2261"/>
                      </a:lnTo>
                      <a:lnTo>
                        <a:pt x="393" y="25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48" name="Freeform 20"/>
                <p:cNvSpPr>
                  <a:spLocks/>
                </p:cNvSpPr>
                <p:nvPr/>
              </p:nvSpPr>
              <p:spPr bwMode="auto">
                <a:xfrm>
                  <a:off x="2404" y="4450"/>
                  <a:ext cx="4178" cy="1800"/>
                </a:xfrm>
                <a:custGeom>
                  <a:avLst/>
                  <a:gdLst>
                    <a:gd name="T0" fmla="*/ 2272 w 4178"/>
                    <a:gd name="T1" fmla="*/ 0 h 1800"/>
                    <a:gd name="T2" fmla="*/ 255 w 4178"/>
                    <a:gd name="T3" fmla="*/ 308 h 1800"/>
                    <a:gd name="T4" fmla="*/ 93 w 4178"/>
                    <a:gd name="T5" fmla="*/ 357 h 1800"/>
                    <a:gd name="T6" fmla="*/ 73 w 4178"/>
                    <a:gd name="T7" fmla="*/ 362 h 1800"/>
                    <a:gd name="T8" fmla="*/ 56 w 4178"/>
                    <a:gd name="T9" fmla="*/ 371 h 1800"/>
                    <a:gd name="T10" fmla="*/ 39 w 4178"/>
                    <a:gd name="T11" fmla="*/ 384 h 1800"/>
                    <a:gd name="T12" fmla="*/ 27 w 4178"/>
                    <a:gd name="T13" fmla="*/ 401 h 1800"/>
                    <a:gd name="T14" fmla="*/ 14 w 4178"/>
                    <a:gd name="T15" fmla="*/ 418 h 1800"/>
                    <a:gd name="T16" fmla="*/ 7 w 4178"/>
                    <a:gd name="T17" fmla="*/ 440 h 1800"/>
                    <a:gd name="T18" fmla="*/ 2 w 4178"/>
                    <a:gd name="T19" fmla="*/ 462 h 1800"/>
                    <a:gd name="T20" fmla="*/ 0 w 4178"/>
                    <a:gd name="T21" fmla="*/ 486 h 1800"/>
                    <a:gd name="T22" fmla="*/ 5 w 4178"/>
                    <a:gd name="T23" fmla="*/ 525 h 1800"/>
                    <a:gd name="T24" fmla="*/ 17 w 4178"/>
                    <a:gd name="T25" fmla="*/ 560 h 1800"/>
                    <a:gd name="T26" fmla="*/ 39 w 4178"/>
                    <a:gd name="T27" fmla="*/ 587 h 1800"/>
                    <a:gd name="T28" fmla="*/ 64 w 4178"/>
                    <a:gd name="T29" fmla="*/ 609 h 1800"/>
                    <a:gd name="T30" fmla="*/ 1769 w 4178"/>
                    <a:gd name="T31" fmla="*/ 1800 h 1800"/>
                    <a:gd name="T32" fmla="*/ 4153 w 4178"/>
                    <a:gd name="T33" fmla="*/ 1110 h 1800"/>
                    <a:gd name="T34" fmla="*/ 4178 w 4178"/>
                    <a:gd name="T35" fmla="*/ 895 h 1800"/>
                    <a:gd name="T36" fmla="*/ 2272 w 4178"/>
                    <a:gd name="T37" fmla="*/ 0 h 18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178"/>
                    <a:gd name="T58" fmla="*/ 0 h 1800"/>
                    <a:gd name="T59" fmla="*/ 4178 w 4178"/>
                    <a:gd name="T60" fmla="*/ 1800 h 18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178" h="1800">
                      <a:moveTo>
                        <a:pt x="2272" y="0"/>
                      </a:moveTo>
                      <a:lnTo>
                        <a:pt x="255" y="308"/>
                      </a:lnTo>
                      <a:lnTo>
                        <a:pt x="93" y="357"/>
                      </a:lnTo>
                      <a:lnTo>
                        <a:pt x="73" y="362"/>
                      </a:lnTo>
                      <a:lnTo>
                        <a:pt x="56" y="371"/>
                      </a:lnTo>
                      <a:lnTo>
                        <a:pt x="39" y="384"/>
                      </a:lnTo>
                      <a:lnTo>
                        <a:pt x="27" y="401"/>
                      </a:lnTo>
                      <a:lnTo>
                        <a:pt x="14" y="418"/>
                      </a:lnTo>
                      <a:lnTo>
                        <a:pt x="7" y="440"/>
                      </a:lnTo>
                      <a:lnTo>
                        <a:pt x="2" y="462"/>
                      </a:lnTo>
                      <a:lnTo>
                        <a:pt x="0" y="486"/>
                      </a:lnTo>
                      <a:lnTo>
                        <a:pt x="5" y="525"/>
                      </a:lnTo>
                      <a:lnTo>
                        <a:pt x="17" y="560"/>
                      </a:lnTo>
                      <a:lnTo>
                        <a:pt x="39" y="587"/>
                      </a:lnTo>
                      <a:lnTo>
                        <a:pt x="64" y="609"/>
                      </a:lnTo>
                      <a:lnTo>
                        <a:pt x="1769" y="1800"/>
                      </a:lnTo>
                      <a:lnTo>
                        <a:pt x="4153" y="1110"/>
                      </a:lnTo>
                      <a:lnTo>
                        <a:pt x="4178" y="895"/>
                      </a:lnTo>
                      <a:lnTo>
                        <a:pt x="2272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49" name="Freeform 21"/>
                <p:cNvSpPr>
                  <a:spLocks/>
                </p:cNvSpPr>
                <p:nvPr/>
              </p:nvSpPr>
              <p:spPr bwMode="auto">
                <a:xfrm>
                  <a:off x="2659" y="4572"/>
                  <a:ext cx="3923" cy="1348"/>
                </a:xfrm>
                <a:custGeom>
                  <a:avLst/>
                  <a:gdLst>
                    <a:gd name="T0" fmla="*/ 0 w 3923"/>
                    <a:gd name="T1" fmla="*/ 315 h 1348"/>
                    <a:gd name="T2" fmla="*/ 1531 w 3923"/>
                    <a:gd name="T3" fmla="*/ 1348 h 1348"/>
                    <a:gd name="T4" fmla="*/ 3923 w 3923"/>
                    <a:gd name="T5" fmla="*/ 773 h 1348"/>
                    <a:gd name="T6" fmla="*/ 2316 w 3923"/>
                    <a:gd name="T7" fmla="*/ 0 h 1348"/>
                    <a:gd name="T8" fmla="*/ 0 w 3923"/>
                    <a:gd name="T9" fmla="*/ 315 h 1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23"/>
                    <a:gd name="T16" fmla="*/ 0 h 1348"/>
                    <a:gd name="T17" fmla="*/ 3923 w 3923"/>
                    <a:gd name="T18" fmla="*/ 1348 h 1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23" h="1348">
                      <a:moveTo>
                        <a:pt x="0" y="315"/>
                      </a:moveTo>
                      <a:lnTo>
                        <a:pt x="1531" y="1348"/>
                      </a:lnTo>
                      <a:lnTo>
                        <a:pt x="3923" y="773"/>
                      </a:lnTo>
                      <a:lnTo>
                        <a:pt x="2316" y="0"/>
                      </a:lnTo>
                      <a:lnTo>
                        <a:pt x="0" y="31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50" name="Freeform 22"/>
                <p:cNvSpPr>
                  <a:spLocks/>
                </p:cNvSpPr>
                <p:nvPr/>
              </p:nvSpPr>
              <p:spPr bwMode="auto">
                <a:xfrm>
                  <a:off x="2237" y="2311"/>
                  <a:ext cx="2738" cy="2576"/>
                </a:xfrm>
                <a:custGeom>
                  <a:avLst/>
                  <a:gdLst>
                    <a:gd name="T0" fmla="*/ 0 w 2738"/>
                    <a:gd name="T1" fmla="*/ 0 h 2576"/>
                    <a:gd name="T2" fmla="*/ 422 w 2738"/>
                    <a:gd name="T3" fmla="*/ 2576 h 2576"/>
                    <a:gd name="T4" fmla="*/ 2738 w 2738"/>
                    <a:gd name="T5" fmla="*/ 2261 h 2576"/>
                    <a:gd name="T6" fmla="*/ 2684 w 2738"/>
                    <a:gd name="T7" fmla="*/ 42 h 2576"/>
                    <a:gd name="T8" fmla="*/ 0 w 2738"/>
                    <a:gd name="T9" fmla="*/ 0 h 25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38"/>
                    <a:gd name="T16" fmla="*/ 0 h 2576"/>
                    <a:gd name="T17" fmla="*/ 2738 w 2738"/>
                    <a:gd name="T18" fmla="*/ 2576 h 25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38" h="2576">
                      <a:moveTo>
                        <a:pt x="0" y="0"/>
                      </a:moveTo>
                      <a:lnTo>
                        <a:pt x="422" y="2576"/>
                      </a:lnTo>
                      <a:lnTo>
                        <a:pt x="2738" y="2261"/>
                      </a:lnTo>
                      <a:lnTo>
                        <a:pt x="2684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51" name="Freeform 23"/>
                <p:cNvSpPr>
                  <a:spLocks/>
                </p:cNvSpPr>
                <p:nvPr/>
              </p:nvSpPr>
              <p:spPr bwMode="auto">
                <a:xfrm>
                  <a:off x="4173" y="5345"/>
                  <a:ext cx="2409" cy="905"/>
                </a:xfrm>
                <a:custGeom>
                  <a:avLst/>
                  <a:gdLst>
                    <a:gd name="T0" fmla="*/ 17 w 2409"/>
                    <a:gd name="T1" fmla="*/ 575 h 905"/>
                    <a:gd name="T2" fmla="*/ 0 w 2409"/>
                    <a:gd name="T3" fmla="*/ 905 h 905"/>
                    <a:gd name="T4" fmla="*/ 2397 w 2409"/>
                    <a:gd name="T5" fmla="*/ 232 h 905"/>
                    <a:gd name="T6" fmla="*/ 2409 w 2409"/>
                    <a:gd name="T7" fmla="*/ 0 h 905"/>
                    <a:gd name="T8" fmla="*/ 17 w 2409"/>
                    <a:gd name="T9" fmla="*/ 575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09"/>
                    <a:gd name="T16" fmla="*/ 0 h 905"/>
                    <a:gd name="T17" fmla="*/ 2409 w 2409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09" h="905">
                      <a:moveTo>
                        <a:pt x="17" y="575"/>
                      </a:moveTo>
                      <a:lnTo>
                        <a:pt x="0" y="905"/>
                      </a:lnTo>
                      <a:lnTo>
                        <a:pt x="2397" y="232"/>
                      </a:lnTo>
                      <a:lnTo>
                        <a:pt x="2409" y="0"/>
                      </a:lnTo>
                      <a:lnTo>
                        <a:pt x="17" y="57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52" name="Freeform 24"/>
                <p:cNvSpPr>
                  <a:spLocks/>
                </p:cNvSpPr>
                <p:nvPr/>
              </p:nvSpPr>
              <p:spPr bwMode="auto">
                <a:xfrm>
                  <a:off x="2468" y="2522"/>
                  <a:ext cx="2345" cy="2162"/>
                </a:xfrm>
                <a:custGeom>
                  <a:avLst/>
                  <a:gdLst>
                    <a:gd name="T0" fmla="*/ 0 w 2345"/>
                    <a:gd name="T1" fmla="*/ 0 h 2162"/>
                    <a:gd name="T2" fmla="*/ 299 w 2345"/>
                    <a:gd name="T3" fmla="*/ 2162 h 2162"/>
                    <a:gd name="T4" fmla="*/ 2345 w 2345"/>
                    <a:gd name="T5" fmla="*/ 1920 h 2162"/>
                    <a:gd name="T6" fmla="*/ 2298 w 2345"/>
                    <a:gd name="T7" fmla="*/ 0 h 2162"/>
                    <a:gd name="T8" fmla="*/ 0 w 2345"/>
                    <a:gd name="T9" fmla="*/ 0 h 2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45"/>
                    <a:gd name="T16" fmla="*/ 0 h 2162"/>
                    <a:gd name="T17" fmla="*/ 2345 w 2345"/>
                    <a:gd name="T18" fmla="*/ 2162 h 2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45" h="2162">
                      <a:moveTo>
                        <a:pt x="0" y="0"/>
                      </a:moveTo>
                      <a:lnTo>
                        <a:pt x="299" y="2162"/>
                      </a:lnTo>
                      <a:lnTo>
                        <a:pt x="2345" y="1920"/>
                      </a:lnTo>
                      <a:lnTo>
                        <a:pt x="22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8727" name="Group 25"/>
              <p:cNvGrpSpPr>
                <a:grpSpLocks/>
              </p:cNvGrpSpPr>
              <p:nvPr/>
            </p:nvGrpSpPr>
            <p:grpSpPr bwMode="auto">
              <a:xfrm>
                <a:off x="3007" y="1501"/>
                <a:ext cx="658" cy="507"/>
                <a:chOff x="7802" y="4177"/>
                <a:chExt cx="1094" cy="843"/>
              </a:xfrm>
            </p:grpSpPr>
            <p:sp>
              <p:nvSpPr>
                <p:cNvPr id="8743" name="Rectangle 26"/>
                <p:cNvSpPr>
                  <a:spLocks noChangeArrowheads="1"/>
                </p:cNvSpPr>
                <p:nvPr/>
              </p:nvSpPr>
              <p:spPr bwMode="auto">
                <a:xfrm>
                  <a:off x="7921" y="4177"/>
                  <a:ext cx="864" cy="611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744" name="AutoShape 27"/>
                <p:cNvSpPr>
                  <a:spLocks noChangeArrowheads="1"/>
                </p:cNvSpPr>
                <p:nvPr/>
              </p:nvSpPr>
              <p:spPr bwMode="auto">
                <a:xfrm flipV="1">
                  <a:off x="7802" y="4782"/>
                  <a:ext cx="1086" cy="19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884 w 21600"/>
                    <a:gd name="T13" fmla="*/ 2895 h 21600"/>
                    <a:gd name="T14" fmla="*/ 18716 w 21600"/>
                    <a:gd name="T15" fmla="*/ 1870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75" y="21600"/>
                      </a:lnTo>
                      <a:lnTo>
                        <a:pt x="19425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/>
                <a:p>
                  <a:endParaRPr lang="ja-JP" altLang="en-US"/>
                </a:p>
              </p:txBody>
            </p:sp>
            <p:sp>
              <p:nvSpPr>
                <p:cNvPr id="8745" name="Rectangle 28"/>
                <p:cNvSpPr>
                  <a:spLocks noChangeArrowheads="1"/>
                </p:cNvSpPr>
                <p:nvPr/>
              </p:nvSpPr>
              <p:spPr bwMode="auto">
                <a:xfrm>
                  <a:off x="7986" y="4247"/>
                  <a:ext cx="719" cy="46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746" name="Rectangle 29"/>
                <p:cNvSpPr>
                  <a:spLocks noChangeArrowheads="1"/>
                </p:cNvSpPr>
                <p:nvPr/>
              </p:nvSpPr>
              <p:spPr bwMode="auto">
                <a:xfrm>
                  <a:off x="7810" y="4972"/>
                  <a:ext cx="1086" cy="4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8728" name="Group 30"/>
              <p:cNvGrpSpPr>
                <a:grpSpLocks/>
              </p:cNvGrpSpPr>
              <p:nvPr/>
            </p:nvGrpSpPr>
            <p:grpSpPr bwMode="auto">
              <a:xfrm>
                <a:off x="2384" y="1971"/>
                <a:ext cx="205" cy="203"/>
                <a:chOff x="2415" y="6202"/>
                <a:chExt cx="2160" cy="2145"/>
              </a:xfrm>
            </p:grpSpPr>
            <p:sp>
              <p:nvSpPr>
                <p:cNvPr id="8741" name="WordArt 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15" y="6202"/>
                  <a:ext cx="2145" cy="2145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339933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Ｘ</a:t>
                  </a:r>
                </a:p>
              </p:txBody>
            </p:sp>
            <p:sp>
              <p:nvSpPr>
                <p:cNvPr id="8742" name="AutoShape 32"/>
                <p:cNvSpPr>
                  <a:spLocks noChangeArrowheads="1"/>
                </p:cNvSpPr>
                <p:nvPr/>
              </p:nvSpPr>
              <p:spPr bwMode="auto">
                <a:xfrm rot="423365" flipH="1">
                  <a:off x="4127" y="7684"/>
                  <a:ext cx="448" cy="618"/>
                </a:xfrm>
                <a:prstGeom prst="rtTriangle">
                  <a:avLst/>
                </a:prstGeom>
                <a:solidFill>
                  <a:srgbClr val="33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8729" name="Group 33"/>
              <p:cNvGrpSpPr>
                <a:grpSpLocks/>
              </p:cNvGrpSpPr>
              <p:nvPr/>
            </p:nvGrpSpPr>
            <p:grpSpPr bwMode="auto">
              <a:xfrm>
                <a:off x="3134" y="1558"/>
                <a:ext cx="129" cy="128"/>
                <a:chOff x="2415" y="6202"/>
                <a:chExt cx="2160" cy="2145"/>
              </a:xfrm>
            </p:grpSpPr>
            <p:sp>
              <p:nvSpPr>
                <p:cNvPr id="8739" name="WordArt 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15" y="6202"/>
                  <a:ext cx="2145" cy="2145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339933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Ｘ</a:t>
                  </a:r>
                </a:p>
              </p:txBody>
            </p:sp>
            <p:sp>
              <p:nvSpPr>
                <p:cNvPr id="8740" name="AutoShape 35"/>
                <p:cNvSpPr>
                  <a:spLocks noChangeArrowheads="1"/>
                </p:cNvSpPr>
                <p:nvPr/>
              </p:nvSpPr>
              <p:spPr bwMode="auto">
                <a:xfrm rot="423365" flipH="1">
                  <a:off x="4127" y="7684"/>
                  <a:ext cx="448" cy="618"/>
                </a:xfrm>
                <a:prstGeom prst="rtTriangle">
                  <a:avLst/>
                </a:prstGeom>
                <a:solidFill>
                  <a:srgbClr val="33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sp>
            <p:nvSpPr>
              <p:cNvPr id="8730" name="AutoShape 36"/>
              <p:cNvSpPr>
                <a:spLocks noChangeArrowheads="1"/>
              </p:cNvSpPr>
              <p:nvPr/>
            </p:nvSpPr>
            <p:spPr bwMode="auto">
              <a:xfrm rot="10800000">
                <a:off x="2655" y="1727"/>
                <a:ext cx="735" cy="6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1 w 21600"/>
                  <a:gd name="T13" fmla="*/ 4193 h 21600"/>
                  <a:gd name="T14" fmla="*/ 19602 w 21600"/>
                  <a:gd name="T15" fmla="*/ 797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5" y="0"/>
                    </a:lnTo>
                    <a:lnTo>
                      <a:pt x="15125" y="4196"/>
                    </a:lnTo>
                    <a:lnTo>
                      <a:pt x="12427" y="4196"/>
                    </a:lnTo>
                    <a:cubicBezTo>
                      <a:pt x="5564" y="4196"/>
                      <a:pt x="0" y="7761"/>
                      <a:pt x="0" y="12158"/>
                    </a:cubicBezTo>
                    <a:lnTo>
                      <a:pt x="0" y="21600"/>
                    </a:lnTo>
                    <a:lnTo>
                      <a:pt x="3849" y="21600"/>
                    </a:lnTo>
                    <a:lnTo>
                      <a:pt x="3849" y="12158"/>
                    </a:lnTo>
                    <a:cubicBezTo>
                      <a:pt x="3849" y="9841"/>
                      <a:pt x="7690" y="7962"/>
                      <a:pt x="12427" y="7962"/>
                    </a:cubicBezTo>
                    <a:lnTo>
                      <a:pt x="15125" y="7962"/>
                    </a:lnTo>
                    <a:lnTo>
                      <a:pt x="15125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72000" rIns="36000" bIns="8890"/>
              <a:lstStyle/>
              <a:p>
                <a:endParaRPr lang="ja-JP" altLang="en-US"/>
              </a:p>
            </p:txBody>
          </p:sp>
          <p:sp>
            <p:nvSpPr>
              <p:cNvPr id="8731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08" y="2231"/>
                <a:ext cx="471" cy="47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ja-JP" altLang="en-US" sz="1200" b="1" kern="10"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solidFill>
                      <a:srgbClr val="C00000"/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≒</a:t>
                </a:r>
              </a:p>
            </p:txBody>
          </p:sp>
          <p:grpSp>
            <p:nvGrpSpPr>
              <p:cNvPr id="8732" name="Group 38"/>
              <p:cNvGrpSpPr>
                <a:grpSpLocks/>
              </p:cNvGrpSpPr>
              <p:nvPr/>
            </p:nvGrpSpPr>
            <p:grpSpPr bwMode="auto">
              <a:xfrm>
                <a:off x="3443" y="1872"/>
                <a:ext cx="344" cy="360"/>
                <a:chOff x="3443" y="1872"/>
                <a:chExt cx="344" cy="360"/>
              </a:xfrm>
            </p:grpSpPr>
            <p:sp>
              <p:nvSpPr>
                <p:cNvPr id="8733" name="Oval 39"/>
                <p:cNvSpPr>
                  <a:spLocks noChangeArrowheads="1"/>
                </p:cNvSpPr>
                <p:nvPr/>
              </p:nvSpPr>
              <p:spPr bwMode="auto">
                <a:xfrm rot="3037389">
                  <a:off x="3474" y="1920"/>
                  <a:ext cx="151" cy="152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734" name="Oval 40"/>
                <p:cNvSpPr>
                  <a:spLocks noChangeArrowheads="1"/>
                </p:cNvSpPr>
                <p:nvPr/>
              </p:nvSpPr>
              <p:spPr bwMode="auto">
                <a:xfrm rot="3037389">
                  <a:off x="3592" y="1933"/>
                  <a:ext cx="151" cy="186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735" name="Oval 41"/>
                <p:cNvSpPr>
                  <a:spLocks noChangeArrowheads="1"/>
                </p:cNvSpPr>
                <p:nvPr/>
              </p:nvSpPr>
              <p:spPr bwMode="auto">
                <a:xfrm rot="3037389">
                  <a:off x="3635" y="2017"/>
                  <a:ext cx="151" cy="152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736" name="Oval 42"/>
                <p:cNvSpPr>
                  <a:spLocks noChangeArrowheads="1"/>
                </p:cNvSpPr>
                <p:nvPr/>
              </p:nvSpPr>
              <p:spPr bwMode="auto">
                <a:xfrm rot="3037389">
                  <a:off x="3528" y="2081"/>
                  <a:ext cx="151" cy="152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737" name="Oval 43"/>
                <p:cNvSpPr>
                  <a:spLocks noChangeArrowheads="1"/>
                </p:cNvSpPr>
                <p:nvPr/>
              </p:nvSpPr>
              <p:spPr bwMode="auto">
                <a:xfrm rot="3037389">
                  <a:off x="3443" y="2009"/>
                  <a:ext cx="151" cy="152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738" name="AutoShape 44"/>
                <p:cNvSpPr>
                  <a:spLocks noChangeArrowheads="1"/>
                </p:cNvSpPr>
                <p:nvPr/>
              </p:nvSpPr>
              <p:spPr bwMode="auto">
                <a:xfrm rot="-315502">
                  <a:off x="3575" y="1872"/>
                  <a:ext cx="164" cy="275"/>
                </a:xfrm>
                <a:prstGeom prst="moon">
                  <a:avLst>
                    <a:gd name="adj" fmla="val 50000"/>
                  </a:avLst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</p:grpSp>
        <p:grpSp>
          <p:nvGrpSpPr>
            <p:cNvPr id="8200" name="Group 45"/>
            <p:cNvGrpSpPr>
              <a:grpSpLocks/>
            </p:cNvGrpSpPr>
            <p:nvPr/>
          </p:nvGrpSpPr>
          <p:grpSpPr bwMode="auto">
            <a:xfrm>
              <a:off x="5394325" y="4356000"/>
              <a:ext cx="1533525" cy="1660525"/>
              <a:chOff x="5582" y="1324"/>
              <a:chExt cx="4192" cy="4192"/>
            </a:xfrm>
          </p:grpSpPr>
          <p:sp>
            <p:nvSpPr>
              <p:cNvPr id="8499" name="AutoShape 46"/>
              <p:cNvSpPr>
                <a:spLocks noChangeArrowheads="1"/>
              </p:cNvSpPr>
              <p:nvPr/>
            </p:nvSpPr>
            <p:spPr bwMode="auto">
              <a:xfrm>
                <a:off x="5582" y="1324"/>
                <a:ext cx="4192" cy="419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195"/>
                </a:schemeClr>
              </a:solidFill>
              <a:ln w="762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140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手作業で集計</a:t>
                </a:r>
                <a:endParaRPr lang="ja-JP" altLang="ja-JP" sz="14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8500" name="Group 47"/>
              <p:cNvGrpSpPr>
                <a:grpSpLocks/>
              </p:cNvGrpSpPr>
              <p:nvPr/>
            </p:nvGrpSpPr>
            <p:grpSpPr bwMode="auto">
              <a:xfrm>
                <a:off x="5827" y="3528"/>
                <a:ext cx="2132" cy="1875"/>
                <a:chOff x="2104" y="2311"/>
                <a:chExt cx="4478" cy="3939"/>
              </a:xfrm>
            </p:grpSpPr>
            <p:sp>
              <p:nvSpPr>
                <p:cNvPr id="8718" name="Freeform 48"/>
                <p:cNvSpPr>
                  <a:spLocks/>
                </p:cNvSpPr>
                <p:nvPr/>
              </p:nvSpPr>
              <p:spPr bwMode="auto">
                <a:xfrm>
                  <a:off x="2104" y="2311"/>
                  <a:ext cx="2871" cy="2527"/>
                </a:xfrm>
                <a:custGeom>
                  <a:avLst/>
                  <a:gdLst>
                    <a:gd name="T0" fmla="*/ 393 w 2871"/>
                    <a:gd name="T1" fmla="*/ 2527 h 2527"/>
                    <a:gd name="T2" fmla="*/ 0 w 2871"/>
                    <a:gd name="T3" fmla="*/ 81 h 2527"/>
                    <a:gd name="T4" fmla="*/ 133 w 2871"/>
                    <a:gd name="T5" fmla="*/ 0 h 2527"/>
                    <a:gd name="T6" fmla="*/ 2817 w 2871"/>
                    <a:gd name="T7" fmla="*/ 42 h 2527"/>
                    <a:gd name="T8" fmla="*/ 2871 w 2871"/>
                    <a:gd name="T9" fmla="*/ 2261 h 2527"/>
                    <a:gd name="T10" fmla="*/ 393 w 2871"/>
                    <a:gd name="T11" fmla="*/ 2527 h 25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71"/>
                    <a:gd name="T19" fmla="*/ 0 h 2527"/>
                    <a:gd name="T20" fmla="*/ 2871 w 2871"/>
                    <a:gd name="T21" fmla="*/ 2527 h 25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71" h="2527">
                      <a:moveTo>
                        <a:pt x="393" y="2527"/>
                      </a:moveTo>
                      <a:lnTo>
                        <a:pt x="0" y="81"/>
                      </a:lnTo>
                      <a:lnTo>
                        <a:pt x="133" y="0"/>
                      </a:lnTo>
                      <a:lnTo>
                        <a:pt x="2817" y="42"/>
                      </a:lnTo>
                      <a:lnTo>
                        <a:pt x="2871" y="2261"/>
                      </a:lnTo>
                      <a:lnTo>
                        <a:pt x="393" y="25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19" name="Freeform 49"/>
                <p:cNvSpPr>
                  <a:spLocks/>
                </p:cNvSpPr>
                <p:nvPr/>
              </p:nvSpPr>
              <p:spPr bwMode="auto">
                <a:xfrm>
                  <a:off x="2404" y="4450"/>
                  <a:ext cx="4178" cy="1800"/>
                </a:xfrm>
                <a:custGeom>
                  <a:avLst/>
                  <a:gdLst>
                    <a:gd name="T0" fmla="*/ 2272 w 4178"/>
                    <a:gd name="T1" fmla="*/ 0 h 1800"/>
                    <a:gd name="T2" fmla="*/ 255 w 4178"/>
                    <a:gd name="T3" fmla="*/ 308 h 1800"/>
                    <a:gd name="T4" fmla="*/ 93 w 4178"/>
                    <a:gd name="T5" fmla="*/ 357 h 1800"/>
                    <a:gd name="T6" fmla="*/ 73 w 4178"/>
                    <a:gd name="T7" fmla="*/ 362 h 1800"/>
                    <a:gd name="T8" fmla="*/ 56 w 4178"/>
                    <a:gd name="T9" fmla="*/ 371 h 1800"/>
                    <a:gd name="T10" fmla="*/ 39 w 4178"/>
                    <a:gd name="T11" fmla="*/ 384 h 1800"/>
                    <a:gd name="T12" fmla="*/ 27 w 4178"/>
                    <a:gd name="T13" fmla="*/ 401 h 1800"/>
                    <a:gd name="T14" fmla="*/ 14 w 4178"/>
                    <a:gd name="T15" fmla="*/ 418 h 1800"/>
                    <a:gd name="T16" fmla="*/ 7 w 4178"/>
                    <a:gd name="T17" fmla="*/ 440 h 1800"/>
                    <a:gd name="T18" fmla="*/ 2 w 4178"/>
                    <a:gd name="T19" fmla="*/ 462 h 1800"/>
                    <a:gd name="T20" fmla="*/ 0 w 4178"/>
                    <a:gd name="T21" fmla="*/ 486 h 1800"/>
                    <a:gd name="T22" fmla="*/ 5 w 4178"/>
                    <a:gd name="T23" fmla="*/ 525 h 1800"/>
                    <a:gd name="T24" fmla="*/ 17 w 4178"/>
                    <a:gd name="T25" fmla="*/ 560 h 1800"/>
                    <a:gd name="T26" fmla="*/ 39 w 4178"/>
                    <a:gd name="T27" fmla="*/ 587 h 1800"/>
                    <a:gd name="T28" fmla="*/ 64 w 4178"/>
                    <a:gd name="T29" fmla="*/ 609 h 1800"/>
                    <a:gd name="T30" fmla="*/ 1769 w 4178"/>
                    <a:gd name="T31" fmla="*/ 1800 h 1800"/>
                    <a:gd name="T32" fmla="*/ 4153 w 4178"/>
                    <a:gd name="T33" fmla="*/ 1110 h 1800"/>
                    <a:gd name="T34" fmla="*/ 4178 w 4178"/>
                    <a:gd name="T35" fmla="*/ 895 h 1800"/>
                    <a:gd name="T36" fmla="*/ 2272 w 4178"/>
                    <a:gd name="T37" fmla="*/ 0 h 18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178"/>
                    <a:gd name="T58" fmla="*/ 0 h 1800"/>
                    <a:gd name="T59" fmla="*/ 4178 w 4178"/>
                    <a:gd name="T60" fmla="*/ 1800 h 18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178" h="1800">
                      <a:moveTo>
                        <a:pt x="2272" y="0"/>
                      </a:moveTo>
                      <a:lnTo>
                        <a:pt x="255" y="308"/>
                      </a:lnTo>
                      <a:lnTo>
                        <a:pt x="93" y="357"/>
                      </a:lnTo>
                      <a:lnTo>
                        <a:pt x="73" y="362"/>
                      </a:lnTo>
                      <a:lnTo>
                        <a:pt x="56" y="371"/>
                      </a:lnTo>
                      <a:lnTo>
                        <a:pt x="39" y="384"/>
                      </a:lnTo>
                      <a:lnTo>
                        <a:pt x="27" y="401"/>
                      </a:lnTo>
                      <a:lnTo>
                        <a:pt x="14" y="418"/>
                      </a:lnTo>
                      <a:lnTo>
                        <a:pt x="7" y="440"/>
                      </a:lnTo>
                      <a:lnTo>
                        <a:pt x="2" y="462"/>
                      </a:lnTo>
                      <a:lnTo>
                        <a:pt x="0" y="486"/>
                      </a:lnTo>
                      <a:lnTo>
                        <a:pt x="5" y="525"/>
                      </a:lnTo>
                      <a:lnTo>
                        <a:pt x="17" y="560"/>
                      </a:lnTo>
                      <a:lnTo>
                        <a:pt x="39" y="587"/>
                      </a:lnTo>
                      <a:lnTo>
                        <a:pt x="64" y="609"/>
                      </a:lnTo>
                      <a:lnTo>
                        <a:pt x="1769" y="1800"/>
                      </a:lnTo>
                      <a:lnTo>
                        <a:pt x="4153" y="1110"/>
                      </a:lnTo>
                      <a:lnTo>
                        <a:pt x="4178" y="895"/>
                      </a:lnTo>
                      <a:lnTo>
                        <a:pt x="2272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20" name="Freeform 50"/>
                <p:cNvSpPr>
                  <a:spLocks/>
                </p:cNvSpPr>
                <p:nvPr/>
              </p:nvSpPr>
              <p:spPr bwMode="auto">
                <a:xfrm>
                  <a:off x="2659" y="4572"/>
                  <a:ext cx="3923" cy="1348"/>
                </a:xfrm>
                <a:custGeom>
                  <a:avLst/>
                  <a:gdLst>
                    <a:gd name="T0" fmla="*/ 0 w 3923"/>
                    <a:gd name="T1" fmla="*/ 315 h 1348"/>
                    <a:gd name="T2" fmla="*/ 1531 w 3923"/>
                    <a:gd name="T3" fmla="*/ 1348 h 1348"/>
                    <a:gd name="T4" fmla="*/ 3923 w 3923"/>
                    <a:gd name="T5" fmla="*/ 773 h 1348"/>
                    <a:gd name="T6" fmla="*/ 2316 w 3923"/>
                    <a:gd name="T7" fmla="*/ 0 h 1348"/>
                    <a:gd name="T8" fmla="*/ 0 w 3923"/>
                    <a:gd name="T9" fmla="*/ 315 h 1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23"/>
                    <a:gd name="T16" fmla="*/ 0 h 1348"/>
                    <a:gd name="T17" fmla="*/ 3923 w 3923"/>
                    <a:gd name="T18" fmla="*/ 1348 h 1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23" h="1348">
                      <a:moveTo>
                        <a:pt x="0" y="315"/>
                      </a:moveTo>
                      <a:lnTo>
                        <a:pt x="1531" y="1348"/>
                      </a:lnTo>
                      <a:lnTo>
                        <a:pt x="3923" y="773"/>
                      </a:lnTo>
                      <a:lnTo>
                        <a:pt x="2316" y="0"/>
                      </a:lnTo>
                      <a:lnTo>
                        <a:pt x="0" y="31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21" name="Freeform 51"/>
                <p:cNvSpPr>
                  <a:spLocks/>
                </p:cNvSpPr>
                <p:nvPr/>
              </p:nvSpPr>
              <p:spPr bwMode="auto">
                <a:xfrm>
                  <a:off x="2237" y="2311"/>
                  <a:ext cx="2738" cy="2576"/>
                </a:xfrm>
                <a:custGeom>
                  <a:avLst/>
                  <a:gdLst>
                    <a:gd name="T0" fmla="*/ 0 w 2738"/>
                    <a:gd name="T1" fmla="*/ 0 h 2576"/>
                    <a:gd name="T2" fmla="*/ 422 w 2738"/>
                    <a:gd name="T3" fmla="*/ 2576 h 2576"/>
                    <a:gd name="T4" fmla="*/ 2738 w 2738"/>
                    <a:gd name="T5" fmla="*/ 2261 h 2576"/>
                    <a:gd name="T6" fmla="*/ 2684 w 2738"/>
                    <a:gd name="T7" fmla="*/ 42 h 2576"/>
                    <a:gd name="T8" fmla="*/ 0 w 2738"/>
                    <a:gd name="T9" fmla="*/ 0 h 25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38"/>
                    <a:gd name="T16" fmla="*/ 0 h 2576"/>
                    <a:gd name="T17" fmla="*/ 2738 w 2738"/>
                    <a:gd name="T18" fmla="*/ 2576 h 25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38" h="2576">
                      <a:moveTo>
                        <a:pt x="0" y="0"/>
                      </a:moveTo>
                      <a:lnTo>
                        <a:pt x="422" y="2576"/>
                      </a:lnTo>
                      <a:lnTo>
                        <a:pt x="2738" y="2261"/>
                      </a:lnTo>
                      <a:lnTo>
                        <a:pt x="2684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22" name="Freeform 52"/>
                <p:cNvSpPr>
                  <a:spLocks/>
                </p:cNvSpPr>
                <p:nvPr/>
              </p:nvSpPr>
              <p:spPr bwMode="auto">
                <a:xfrm>
                  <a:off x="4173" y="5345"/>
                  <a:ext cx="2409" cy="905"/>
                </a:xfrm>
                <a:custGeom>
                  <a:avLst/>
                  <a:gdLst>
                    <a:gd name="T0" fmla="*/ 17 w 2409"/>
                    <a:gd name="T1" fmla="*/ 575 h 905"/>
                    <a:gd name="T2" fmla="*/ 0 w 2409"/>
                    <a:gd name="T3" fmla="*/ 905 h 905"/>
                    <a:gd name="T4" fmla="*/ 2397 w 2409"/>
                    <a:gd name="T5" fmla="*/ 232 h 905"/>
                    <a:gd name="T6" fmla="*/ 2409 w 2409"/>
                    <a:gd name="T7" fmla="*/ 0 h 905"/>
                    <a:gd name="T8" fmla="*/ 17 w 2409"/>
                    <a:gd name="T9" fmla="*/ 575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09"/>
                    <a:gd name="T16" fmla="*/ 0 h 905"/>
                    <a:gd name="T17" fmla="*/ 2409 w 2409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09" h="905">
                      <a:moveTo>
                        <a:pt x="17" y="575"/>
                      </a:moveTo>
                      <a:lnTo>
                        <a:pt x="0" y="905"/>
                      </a:lnTo>
                      <a:lnTo>
                        <a:pt x="2397" y="232"/>
                      </a:lnTo>
                      <a:lnTo>
                        <a:pt x="2409" y="0"/>
                      </a:lnTo>
                      <a:lnTo>
                        <a:pt x="17" y="57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723" name="Freeform 53"/>
                <p:cNvSpPr>
                  <a:spLocks/>
                </p:cNvSpPr>
                <p:nvPr/>
              </p:nvSpPr>
              <p:spPr bwMode="auto">
                <a:xfrm>
                  <a:off x="2468" y="2522"/>
                  <a:ext cx="2345" cy="2162"/>
                </a:xfrm>
                <a:custGeom>
                  <a:avLst/>
                  <a:gdLst>
                    <a:gd name="T0" fmla="*/ 0 w 2345"/>
                    <a:gd name="T1" fmla="*/ 0 h 2162"/>
                    <a:gd name="T2" fmla="*/ 299 w 2345"/>
                    <a:gd name="T3" fmla="*/ 2162 h 2162"/>
                    <a:gd name="T4" fmla="*/ 2345 w 2345"/>
                    <a:gd name="T5" fmla="*/ 1920 h 2162"/>
                    <a:gd name="T6" fmla="*/ 2298 w 2345"/>
                    <a:gd name="T7" fmla="*/ 0 h 2162"/>
                    <a:gd name="T8" fmla="*/ 0 w 2345"/>
                    <a:gd name="T9" fmla="*/ 0 h 2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45"/>
                    <a:gd name="T16" fmla="*/ 0 h 2162"/>
                    <a:gd name="T17" fmla="*/ 2345 w 2345"/>
                    <a:gd name="T18" fmla="*/ 2162 h 2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45" h="2162">
                      <a:moveTo>
                        <a:pt x="0" y="0"/>
                      </a:moveTo>
                      <a:lnTo>
                        <a:pt x="299" y="2162"/>
                      </a:lnTo>
                      <a:lnTo>
                        <a:pt x="2345" y="1920"/>
                      </a:lnTo>
                      <a:lnTo>
                        <a:pt x="22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8501" name="Group 54"/>
              <p:cNvGrpSpPr>
                <a:grpSpLocks/>
              </p:cNvGrpSpPr>
              <p:nvPr/>
            </p:nvGrpSpPr>
            <p:grpSpPr bwMode="auto">
              <a:xfrm>
                <a:off x="6091" y="3670"/>
                <a:ext cx="378" cy="375"/>
                <a:chOff x="2415" y="6202"/>
                <a:chExt cx="2160" cy="2145"/>
              </a:xfrm>
            </p:grpSpPr>
            <p:sp>
              <p:nvSpPr>
                <p:cNvPr id="8716" name="WordArt 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15" y="6202"/>
                  <a:ext cx="2145" cy="2145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339933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Ｘ</a:t>
                  </a:r>
                </a:p>
              </p:txBody>
            </p:sp>
            <p:sp>
              <p:nvSpPr>
                <p:cNvPr id="8717" name="AutoShape 56"/>
                <p:cNvSpPr>
                  <a:spLocks noChangeArrowheads="1"/>
                </p:cNvSpPr>
                <p:nvPr/>
              </p:nvSpPr>
              <p:spPr bwMode="auto">
                <a:xfrm rot="423365" flipH="1">
                  <a:off x="4127" y="7684"/>
                  <a:ext cx="448" cy="618"/>
                </a:xfrm>
                <a:prstGeom prst="rtTriangle">
                  <a:avLst/>
                </a:prstGeom>
                <a:solidFill>
                  <a:srgbClr val="33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8502" name="Group 57"/>
              <p:cNvGrpSpPr>
                <a:grpSpLocks/>
              </p:cNvGrpSpPr>
              <p:nvPr/>
            </p:nvGrpSpPr>
            <p:grpSpPr bwMode="auto">
              <a:xfrm>
                <a:off x="6272" y="4177"/>
                <a:ext cx="1322" cy="1069"/>
                <a:chOff x="2415" y="3360"/>
                <a:chExt cx="1798" cy="1455"/>
              </a:xfrm>
            </p:grpSpPr>
            <p:sp>
              <p:nvSpPr>
                <p:cNvPr id="8684" name="Rectangle 58"/>
                <p:cNvSpPr>
                  <a:spLocks noChangeArrowheads="1"/>
                </p:cNvSpPr>
                <p:nvPr/>
              </p:nvSpPr>
              <p:spPr bwMode="auto">
                <a:xfrm>
                  <a:off x="2415" y="3360"/>
                  <a:ext cx="1798" cy="1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cxnSp>
              <p:nvCxnSpPr>
                <p:cNvPr id="8685" name="AutoShape 59"/>
                <p:cNvCxnSpPr>
                  <a:cxnSpLocks noChangeShapeType="1"/>
                </p:cNvCxnSpPr>
                <p:nvPr/>
              </p:nvCxnSpPr>
              <p:spPr bwMode="auto">
                <a:xfrm>
                  <a:off x="252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86" name="AutoShape 60"/>
                <p:cNvCxnSpPr>
                  <a:cxnSpLocks noChangeShapeType="1"/>
                </p:cNvCxnSpPr>
                <p:nvPr/>
              </p:nvCxnSpPr>
              <p:spPr bwMode="auto">
                <a:xfrm>
                  <a:off x="252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87" name="AutoShape 61"/>
                <p:cNvCxnSpPr>
                  <a:cxnSpLocks noChangeShapeType="1"/>
                </p:cNvCxnSpPr>
                <p:nvPr/>
              </p:nvCxnSpPr>
              <p:spPr bwMode="auto">
                <a:xfrm>
                  <a:off x="252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88" name="AutoShape 62"/>
                <p:cNvCxnSpPr>
                  <a:cxnSpLocks noChangeShapeType="1"/>
                </p:cNvCxnSpPr>
                <p:nvPr/>
              </p:nvCxnSpPr>
              <p:spPr bwMode="auto">
                <a:xfrm>
                  <a:off x="252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89" name="AutoShape 63"/>
                <p:cNvCxnSpPr>
                  <a:cxnSpLocks noChangeShapeType="1"/>
                </p:cNvCxnSpPr>
                <p:nvPr/>
              </p:nvCxnSpPr>
              <p:spPr bwMode="auto">
                <a:xfrm>
                  <a:off x="252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0" name="AutoShape 64"/>
                <p:cNvCxnSpPr>
                  <a:cxnSpLocks noChangeShapeType="1"/>
                </p:cNvCxnSpPr>
                <p:nvPr/>
              </p:nvCxnSpPr>
              <p:spPr bwMode="auto">
                <a:xfrm>
                  <a:off x="279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1" name="AutoShape 65"/>
                <p:cNvCxnSpPr>
                  <a:cxnSpLocks noChangeShapeType="1"/>
                </p:cNvCxnSpPr>
                <p:nvPr/>
              </p:nvCxnSpPr>
              <p:spPr bwMode="auto">
                <a:xfrm>
                  <a:off x="279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2" name="AutoShape 66"/>
                <p:cNvCxnSpPr>
                  <a:cxnSpLocks noChangeShapeType="1"/>
                </p:cNvCxnSpPr>
                <p:nvPr/>
              </p:nvCxnSpPr>
              <p:spPr bwMode="auto">
                <a:xfrm>
                  <a:off x="279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3" name="AutoShape 67"/>
                <p:cNvCxnSpPr>
                  <a:cxnSpLocks noChangeShapeType="1"/>
                </p:cNvCxnSpPr>
                <p:nvPr/>
              </p:nvCxnSpPr>
              <p:spPr bwMode="auto">
                <a:xfrm>
                  <a:off x="279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4" name="AutoShape 68"/>
                <p:cNvCxnSpPr>
                  <a:cxnSpLocks noChangeShapeType="1"/>
                </p:cNvCxnSpPr>
                <p:nvPr/>
              </p:nvCxnSpPr>
              <p:spPr bwMode="auto">
                <a:xfrm>
                  <a:off x="279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5" name="AutoShape 69"/>
                <p:cNvCxnSpPr>
                  <a:cxnSpLocks noChangeShapeType="1"/>
                </p:cNvCxnSpPr>
                <p:nvPr/>
              </p:nvCxnSpPr>
              <p:spPr bwMode="auto">
                <a:xfrm>
                  <a:off x="306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6" name="AutoShape 70"/>
                <p:cNvCxnSpPr>
                  <a:cxnSpLocks noChangeShapeType="1"/>
                </p:cNvCxnSpPr>
                <p:nvPr/>
              </p:nvCxnSpPr>
              <p:spPr bwMode="auto">
                <a:xfrm>
                  <a:off x="306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7" name="AutoShape 71"/>
                <p:cNvCxnSpPr>
                  <a:cxnSpLocks noChangeShapeType="1"/>
                </p:cNvCxnSpPr>
                <p:nvPr/>
              </p:nvCxnSpPr>
              <p:spPr bwMode="auto">
                <a:xfrm>
                  <a:off x="306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8" name="AutoShape 72"/>
                <p:cNvCxnSpPr>
                  <a:cxnSpLocks noChangeShapeType="1"/>
                </p:cNvCxnSpPr>
                <p:nvPr/>
              </p:nvCxnSpPr>
              <p:spPr bwMode="auto">
                <a:xfrm>
                  <a:off x="306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9" name="AutoShape 73"/>
                <p:cNvCxnSpPr>
                  <a:cxnSpLocks noChangeShapeType="1"/>
                </p:cNvCxnSpPr>
                <p:nvPr/>
              </p:nvCxnSpPr>
              <p:spPr bwMode="auto">
                <a:xfrm>
                  <a:off x="306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0" name="AutoShape 74"/>
                <p:cNvCxnSpPr>
                  <a:cxnSpLocks noChangeShapeType="1"/>
                </p:cNvCxnSpPr>
                <p:nvPr/>
              </p:nvCxnSpPr>
              <p:spPr bwMode="auto">
                <a:xfrm>
                  <a:off x="333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1" name="AutoShape 75"/>
                <p:cNvCxnSpPr>
                  <a:cxnSpLocks noChangeShapeType="1"/>
                </p:cNvCxnSpPr>
                <p:nvPr/>
              </p:nvCxnSpPr>
              <p:spPr bwMode="auto">
                <a:xfrm>
                  <a:off x="333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2" name="AutoShape 76"/>
                <p:cNvCxnSpPr>
                  <a:cxnSpLocks noChangeShapeType="1"/>
                </p:cNvCxnSpPr>
                <p:nvPr/>
              </p:nvCxnSpPr>
              <p:spPr bwMode="auto">
                <a:xfrm>
                  <a:off x="333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3" name="AutoShape 77"/>
                <p:cNvCxnSpPr>
                  <a:cxnSpLocks noChangeShapeType="1"/>
                </p:cNvCxnSpPr>
                <p:nvPr/>
              </p:nvCxnSpPr>
              <p:spPr bwMode="auto">
                <a:xfrm>
                  <a:off x="333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4" name="AutoShape 78"/>
                <p:cNvCxnSpPr>
                  <a:cxnSpLocks noChangeShapeType="1"/>
                </p:cNvCxnSpPr>
                <p:nvPr/>
              </p:nvCxnSpPr>
              <p:spPr bwMode="auto">
                <a:xfrm>
                  <a:off x="333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5" name="AutoShape 79"/>
                <p:cNvCxnSpPr>
                  <a:cxnSpLocks noChangeShapeType="1"/>
                </p:cNvCxnSpPr>
                <p:nvPr/>
              </p:nvCxnSpPr>
              <p:spPr bwMode="auto">
                <a:xfrm>
                  <a:off x="360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6" name="AutoShape 80"/>
                <p:cNvCxnSpPr>
                  <a:cxnSpLocks noChangeShapeType="1"/>
                </p:cNvCxnSpPr>
                <p:nvPr/>
              </p:nvCxnSpPr>
              <p:spPr bwMode="auto">
                <a:xfrm>
                  <a:off x="360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7" name="AutoShape 81"/>
                <p:cNvCxnSpPr>
                  <a:cxnSpLocks noChangeShapeType="1"/>
                </p:cNvCxnSpPr>
                <p:nvPr/>
              </p:nvCxnSpPr>
              <p:spPr bwMode="auto">
                <a:xfrm>
                  <a:off x="360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8" name="AutoShape 82"/>
                <p:cNvCxnSpPr>
                  <a:cxnSpLocks noChangeShapeType="1"/>
                </p:cNvCxnSpPr>
                <p:nvPr/>
              </p:nvCxnSpPr>
              <p:spPr bwMode="auto">
                <a:xfrm>
                  <a:off x="360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9" name="AutoShape 83"/>
                <p:cNvCxnSpPr>
                  <a:cxnSpLocks noChangeShapeType="1"/>
                </p:cNvCxnSpPr>
                <p:nvPr/>
              </p:nvCxnSpPr>
              <p:spPr bwMode="auto">
                <a:xfrm>
                  <a:off x="360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10" name="AutoShape 84"/>
                <p:cNvCxnSpPr>
                  <a:cxnSpLocks noChangeShapeType="1"/>
                </p:cNvCxnSpPr>
                <p:nvPr/>
              </p:nvCxnSpPr>
              <p:spPr bwMode="auto">
                <a:xfrm>
                  <a:off x="387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11" name="AutoShape 85"/>
                <p:cNvCxnSpPr>
                  <a:cxnSpLocks noChangeShapeType="1"/>
                </p:cNvCxnSpPr>
                <p:nvPr/>
              </p:nvCxnSpPr>
              <p:spPr bwMode="auto">
                <a:xfrm>
                  <a:off x="387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12" name="AutoShape 86"/>
                <p:cNvCxnSpPr>
                  <a:cxnSpLocks noChangeShapeType="1"/>
                </p:cNvCxnSpPr>
                <p:nvPr/>
              </p:nvCxnSpPr>
              <p:spPr bwMode="auto">
                <a:xfrm>
                  <a:off x="387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13" name="AutoShape 87"/>
                <p:cNvCxnSpPr>
                  <a:cxnSpLocks noChangeShapeType="1"/>
                </p:cNvCxnSpPr>
                <p:nvPr/>
              </p:nvCxnSpPr>
              <p:spPr bwMode="auto">
                <a:xfrm>
                  <a:off x="387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14" name="AutoShape 88"/>
                <p:cNvCxnSpPr>
                  <a:cxnSpLocks noChangeShapeType="1"/>
                </p:cNvCxnSpPr>
                <p:nvPr/>
              </p:nvCxnSpPr>
              <p:spPr bwMode="auto">
                <a:xfrm>
                  <a:off x="387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715" name="Rectangle 89"/>
                <p:cNvSpPr>
                  <a:spLocks noChangeArrowheads="1"/>
                </p:cNvSpPr>
                <p:nvPr/>
              </p:nvSpPr>
              <p:spPr bwMode="auto">
                <a:xfrm>
                  <a:off x="2422" y="4665"/>
                  <a:ext cx="428" cy="150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8503" name="Group 90"/>
              <p:cNvGrpSpPr>
                <a:grpSpLocks/>
              </p:cNvGrpSpPr>
              <p:nvPr/>
            </p:nvGrpSpPr>
            <p:grpSpPr bwMode="auto">
              <a:xfrm>
                <a:off x="7360" y="2857"/>
                <a:ext cx="997" cy="1149"/>
                <a:chOff x="2058" y="4470"/>
                <a:chExt cx="997" cy="1149"/>
              </a:xfrm>
            </p:grpSpPr>
            <p:grpSp>
              <p:nvGrpSpPr>
                <p:cNvPr id="8519" name="Group 91"/>
                <p:cNvGrpSpPr>
                  <a:grpSpLocks/>
                </p:cNvGrpSpPr>
                <p:nvPr/>
              </p:nvGrpSpPr>
              <p:grpSpPr bwMode="auto">
                <a:xfrm>
                  <a:off x="2058" y="4470"/>
                  <a:ext cx="679" cy="549"/>
                  <a:chOff x="2415" y="3360"/>
                  <a:chExt cx="1798" cy="1455"/>
                </a:xfrm>
              </p:grpSpPr>
              <p:sp>
                <p:nvSpPr>
                  <p:cNvPr id="865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653" name="AutoShape 9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54" name="AutoShape 9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55" name="AutoShape 9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56" name="AutoShape 9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57" name="AutoShape 9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58" name="AutoShape 9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59" name="AutoShape 9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0" name="AutoShape 10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1" name="AutoShape 1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2" name="AutoShape 1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3" name="AutoShape 10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4" name="AutoShape 10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5" name="AutoShape 10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6" name="AutoShape 10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7" name="AutoShape 10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8" name="AutoShape 10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69" name="AutoShape 10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0" name="AutoShape 1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1" name="AutoShape 1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2" name="AutoShape 1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3" name="AutoShape 1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4" name="AutoShape 1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5" name="AutoShape 1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6" name="AutoShape 1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7" name="AutoShape 1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8" name="AutoShape 1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79" name="AutoShape 1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80" name="AutoShape 1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81" name="AutoShape 1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82" name="AutoShape 1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68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  <p:grpSp>
              <p:nvGrpSpPr>
                <p:cNvPr id="8520" name="Group 124"/>
                <p:cNvGrpSpPr>
                  <a:grpSpLocks/>
                </p:cNvGrpSpPr>
                <p:nvPr/>
              </p:nvGrpSpPr>
              <p:grpSpPr bwMode="auto">
                <a:xfrm>
                  <a:off x="2136" y="4620"/>
                  <a:ext cx="679" cy="549"/>
                  <a:chOff x="2415" y="3360"/>
                  <a:chExt cx="1798" cy="1455"/>
                </a:xfrm>
              </p:grpSpPr>
              <p:sp>
                <p:nvSpPr>
                  <p:cNvPr id="8620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621" name="AutoShape 1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22" name="AutoShape 1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23" name="AutoShape 1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24" name="AutoShape 1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25" name="AutoShape 1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26" name="AutoShape 1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27" name="AutoShape 1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28" name="AutoShape 1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29" name="AutoShape 1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0" name="AutoShape 1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1" name="AutoShape 13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2" name="AutoShape 1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3" name="AutoShape 1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4" name="AutoShape 13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5" name="AutoShape 14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6" name="AutoShape 14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7" name="AutoShape 1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8" name="AutoShape 1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39" name="AutoShape 14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0" name="AutoShape 1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1" name="AutoShape 1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2" name="AutoShape 1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3" name="AutoShape 14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4" name="AutoShape 1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5" name="AutoShape 1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6" name="AutoShape 1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7" name="AutoShape 15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8" name="AutoShape 1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49" name="AutoShape 1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50" name="AutoShape 15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651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  <p:grpSp>
              <p:nvGrpSpPr>
                <p:cNvPr id="8521" name="Group 157"/>
                <p:cNvGrpSpPr>
                  <a:grpSpLocks/>
                </p:cNvGrpSpPr>
                <p:nvPr/>
              </p:nvGrpSpPr>
              <p:grpSpPr bwMode="auto">
                <a:xfrm>
                  <a:off x="2226" y="4770"/>
                  <a:ext cx="679" cy="549"/>
                  <a:chOff x="2415" y="3360"/>
                  <a:chExt cx="1798" cy="1455"/>
                </a:xfrm>
              </p:grpSpPr>
              <p:sp>
                <p:nvSpPr>
                  <p:cNvPr id="8588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589" name="AutoShape 1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0" name="AutoShape 16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1" name="AutoShape 1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2" name="AutoShape 1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3" name="AutoShape 1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4" name="AutoShape 1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5" name="AutoShape 1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6" name="AutoShape 1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7" name="AutoShape 1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8" name="AutoShape 16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99" name="AutoShape 1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0" name="AutoShape 17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1" name="AutoShape 1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2" name="AutoShape 17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3" name="AutoShape 17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4" name="AutoShape 17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5" name="AutoShape 1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6" name="AutoShape 17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7" name="AutoShape 17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8" name="AutoShape 17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09" name="AutoShape 17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10" name="AutoShape 1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11" name="AutoShape 18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12" name="AutoShape 18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13" name="AutoShape 18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14" name="AutoShape 18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15" name="AutoShape 18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16" name="AutoShape 18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17" name="AutoShape 18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18" name="AutoShape 18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619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  <p:grpSp>
              <p:nvGrpSpPr>
                <p:cNvPr id="8522" name="Group 190"/>
                <p:cNvGrpSpPr>
                  <a:grpSpLocks/>
                </p:cNvGrpSpPr>
                <p:nvPr/>
              </p:nvGrpSpPr>
              <p:grpSpPr bwMode="auto">
                <a:xfrm>
                  <a:off x="2298" y="4926"/>
                  <a:ext cx="679" cy="549"/>
                  <a:chOff x="2415" y="3360"/>
                  <a:chExt cx="1798" cy="1455"/>
                </a:xfrm>
              </p:grpSpPr>
              <p:sp>
                <p:nvSpPr>
                  <p:cNvPr id="8556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557" name="AutoShape 19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58" name="AutoShape 19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59" name="AutoShape 19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0" name="AutoShape 19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1" name="AutoShape 19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2" name="AutoShape 19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3" name="AutoShape 19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4" name="AutoShape 19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5" name="AutoShape 20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6" name="AutoShape 2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7" name="AutoShape 2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8" name="AutoShape 20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69" name="AutoShape 20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0" name="AutoShape 20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1" name="AutoShape 20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2" name="AutoShape 20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3" name="AutoShape 20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4" name="AutoShape 20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5" name="AutoShape 2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6" name="AutoShape 2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7" name="AutoShape 2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8" name="AutoShape 2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79" name="AutoShape 2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80" name="AutoShape 2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81" name="AutoShape 21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82" name="AutoShape 21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83" name="AutoShape 2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84" name="AutoShape 2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85" name="AutoShape 2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86" name="AutoShape 2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587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  <p:grpSp>
              <p:nvGrpSpPr>
                <p:cNvPr id="8523" name="Group 223"/>
                <p:cNvGrpSpPr>
                  <a:grpSpLocks/>
                </p:cNvGrpSpPr>
                <p:nvPr/>
              </p:nvGrpSpPr>
              <p:grpSpPr bwMode="auto">
                <a:xfrm>
                  <a:off x="2376" y="5070"/>
                  <a:ext cx="679" cy="549"/>
                  <a:chOff x="2415" y="3360"/>
                  <a:chExt cx="1798" cy="1455"/>
                </a:xfrm>
              </p:grpSpPr>
              <p:sp>
                <p:nvSpPr>
                  <p:cNvPr id="8524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525" name="AutoShape 2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26" name="AutoShape 2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27" name="AutoShape 2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28" name="AutoShape 2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29" name="AutoShape 2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0" name="AutoShape 2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1" name="AutoShape 2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2" name="AutoShape 2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3" name="AutoShape 2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4" name="AutoShape 2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5" name="AutoShape 2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6" name="AutoShape 23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7" name="AutoShape 2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8" name="AutoShape 2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39" name="AutoShape 23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0" name="AutoShape 24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1" name="AutoShape 24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2" name="AutoShape 2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3" name="AutoShape 2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4" name="AutoShape 24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5" name="AutoShape 2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6" name="AutoShape 2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7" name="AutoShape 2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8" name="AutoShape 24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49" name="AutoShape 24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50" name="AutoShape 25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51" name="AutoShape 2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52" name="AutoShape 25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53" name="AutoShape 2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554" name="AutoShape 2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555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</p:grpSp>
          <p:sp>
            <p:nvSpPr>
              <p:cNvPr id="8504" name="AutoShape 256"/>
              <p:cNvSpPr>
                <a:spLocks noChangeArrowheads="1"/>
              </p:cNvSpPr>
              <p:nvPr/>
            </p:nvSpPr>
            <p:spPr bwMode="auto">
              <a:xfrm rot="5400000">
                <a:off x="6927" y="3546"/>
                <a:ext cx="1689" cy="136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9 w 21600"/>
                  <a:gd name="T19" fmla="*/ 3158 h 21600"/>
                  <a:gd name="T20" fmla="*/ 18441 w 21600"/>
                  <a:gd name="T21" fmla="*/ 18442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845" y="10772"/>
                    </a:moveTo>
                    <a:cubicBezTo>
                      <a:pt x="16831" y="7444"/>
                      <a:pt x="14128" y="4754"/>
                      <a:pt x="10800" y="4754"/>
                    </a:cubicBezTo>
                    <a:cubicBezTo>
                      <a:pt x="8842" y="4753"/>
                      <a:pt x="7006" y="5701"/>
                      <a:pt x="5872" y="7297"/>
                    </a:cubicBezTo>
                    <a:lnTo>
                      <a:pt x="1997" y="4543"/>
                    </a:lnTo>
                    <a:cubicBezTo>
                      <a:pt x="4022" y="1692"/>
                      <a:pt x="7303" y="-1"/>
                      <a:pt x="10800" y="0"/>
                    </a:cubicBezTo>
                    <a:cubicBezTo>
                      <a:pt x="16745" y="0"/>
                      <a:pt x="21573" y="4805"/>
                      <a:pt x="21599" y="10751"/>
                    </a:cubicBezTo>
                    <a:lnTo>
                      <a:pt x="24299" y="10739"/>
                    </a:lnTo>
                    <a:lnTo>
                      <a:pt x="19245" y="15839"/>
                    </a:lnTo>
                    <a:lnTo>
                      <a:pt x="14145" y="10785"/>
                    </a:lnTo>
                    <a:lnTo>
                      <a:pt x="16845" y="1077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72000" rIns="36000" bIns="8890"/>
              <a:lstStyle/>
              <a:p>
                <a:endParaRPr lang="ja-JP" altLang="en-US"/>
              </a:p>
            </p:txBody>
          </p:sp>
          <p:grpSp>
            <p:nvGrpSpPr>
              <p:cNvPr id="8505" name="Group 257"/>
              <p:cNvGrpSpPr>
                <a:grpSpLocks/>
              </p:cNvGrpSpPr>
              <p:nvPr/>
            </p:nvGrpSpPr>
            <p:grpSpPr bwMode="auto">
              <a:xfrm>
                <a:off x="8049" y="2666"/>
                <a:ext cx="1710" cy="2816"/>
                <a:chOff x="3413" y="2192"/>
                <a:chExt cx="4583" cy="7550"/>
              </a:xfrm>
            </p:grpSpPr>
            <p:sp>
              <p:nvSpPr>
                <p:cNvPr id="8506" name="Freeform 258"/>
                <p:cNvSpPr>
                  <a:spLocks/>
                </p:cNvSpPr>
                <p:nvPr/>
              </p:nvSpPr>
              <p:spPr bwMode="auto">
                <a:xfrm>
                  <a:off x="3413" y="8281"/>
                  <a:ext cx="3803" cy="1461"/>
                </a:xfrm>
                <a:custGeom>
                  <a:avLst/>
                  <a:gdLst>
                    <a:gd name="T0" fmla="*/ 3606 w 3803"/>
                    <a:gd name="T1" fmla="*/ 160 h 1461"/>
                    <a:gd name="T2" fmla="*/ 3711 w 3803"/>
                    <a:gd name="T3" fmla="*/ 418 h 1461"/>
                    <a:gd name="T4" fmla="*/ 3803 w 3803"/>
                    <a:gd name="T5" fmla="*/ 822 h 1461"/>
                    <a:gd name="T6" fmla="*/ 3759 w 3803"/>
                    <a:gd name="T7" fmla="*/ 1264 h 1461"/>
                    <a:gd name="T8" fmla="*/ 3 w 3803"/>
                    <a:gd name="T9" fmla="*/ 1461 h 1461"/>
                    <a:gd name="T10" fmla="*/ 0 w 3803"/>
                    <a:gd name="T11" fmla="*/ 1346 h 1461"/>
                    <a:gd name="T12" fmla="*/ 27 w 3803"/>
                    <a:gd name="T13" fmla="*/ 1084 h 1461"/>
                    <a:gd name="T14" fmla="*/ 133 w 3803"/>
                    <a:gd name="T15" fmla="*/ 795 h 1461"/>
                    <a:gd name="T16" fmla="*/ 371 w 3803"/>
                    <a:gd name="T17" fmla="*/ 602 h 1461"/>
                    <a:gd name="T18" fmla="*/ 459 w 3803"/>
                    <a:gd name="T19" fmla="*/ 581 h 1461"/>
                    <a:gd name="T20" fmla="*/ 562 w 3803"/>
                    <a:gd name="T21" fmla="*/ 568 h 1461"/>
                    <a:gd name="T22" fmla="*/ 681 w 3803"/>
                    <a:gd name="T23" fmla="*/ 561 h 1461"/>
                    <a:gd name="T24" fmla="*/ 810 w 3803"/>
                    <a:gd name="T25" fmla="*/ 561 h 1461"/>
                    <a:gd name="T26" fmla="*/ 950 w 3803"/>
                    <a:gd name="T27" fmla="*/ 561 h 1461"/>
                    <a:gd name="T28" fmla="*/ 1100 w 3803"/>
                    <a:gd name="T29" fmla="*/ 561 h 1461"/>
                    <a:gd name="T30" fmla="*/ 1256 w 3803"/>
                    <a:gd name="T31" fmla="*/ 561 h 1461"/>
                    <a:gd name="T32" fmla="*/ 1413 w 3803"/>
                    <a:gd name="T33" fmla="*/ 554 h 1461"/>
                    <a:gd name="T34" fmla="*/ 1576 w 3803"/>
                    <a:gd name="T35" fmla="*/ 544 h 1461"/>
                    <a:gd name="T36" fmla="*/ 1736 w 3803"/>
                    <a:gd name="T37" fmla="*/ 527 h 1461"/>
                    <a:gd name="T38" fmla="*/ 1900 w 3803"/>
                    <a:gd name="T39" fmla="*/ 500 h 1461"/>
                    <a:gd name="T40" fmla="*/ 2056 w 3803"/>
                    <a:gd name="T41" fmla="*/ 459 h 1461"/>
                    <a:gd name="T42" fmla="*/ 2206 w 3803"/>
                    <a:gd name="T43" fmla="*/ 408 h 1461"/>
                    <a:gd name="T44" fmla="*/ 2349 w 3803"/>
                    <a:gd name="T45" fmla="*/ 337 h 1461"/>
                    <a:gd name="T46" fmla="*/ 2485 w 3803"/>
                    <a:gd name="T47" fmla="*/ 252 h 1461"/>
                    <a:gd name="T48" fmla="*/ 2608 w 3803"/>
                    <a:gd name="T49" fmla="*/ 143 h 1461"/>
                    <a:gd name="T50" fmla="*/ 2741 w 3803"/>
                    <a:gd name="T51" fmla="*/ 51 h 1461"/>
                    <a:gd name="T52" fmla="*/ 2890 w 3803"/>
                    <a:gd name="T53" fmla="*/ 7 h 1461"/>
                    <a:gd name="T54" fmla="*/ 3054 w 3803"/>
                    <a:gd name="T55" fmla="*/ 0 h 1461"/>
                    <a:gd name="T56" fmla="*/ 3214 w 3803"/>
                    <a:gd name="T57" fmla="*/ 14 h 1461"/>
                    <a:gd name="T58" fmla="*/ 3360 w 3803"/>
                    <a:gd name="T59" fmla="*/ 48 h 1461"/>
                    <a:gd name="T60" fmla="*/ 3480 w 3803"/>
                    <a:gd name="T61" fmla="*/ 82 h 1461"/>
                    <a:gd name="T62" fmla="*/ 3558 w 3803"/>
                    <a:gd name="T63" fmla="*/ 109 h 1461"/>
                    <a:gd name="T64" fmla="*/ 3588 w 3803"/>
                    <a:gd name="T65" fmla="*/ 123 h 146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03"/>
                    <a:gd name="T100" fmla="*/ 0 h 1461"/>
                    <a:gd name="T101" fmla="*/ 3803 w 3803"/>
                    <a:gd name="T102" fmla="*/ 1461 h 146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03" h="1461">
                      <a:moveTo>
                        <a:pt x="3588" y="123"/>
                      </a:moveTo>
                      <a:lnTo>
                        <a:pt x="3606" y="160"/>
                      </a:lnTo>
                      <a:lnTo>
                        <a:pt x="3653" y="262"/>
                      </a:lnTo>
                      <a:lnTo>
                        <a:pt x="3711" y="418"/>
                      </a:lnTo>
                      <a:lnTo>
                        <a:pt x="3766" y="608"/>
                      </a:lnTo>
                      <a:lnTo>
                        <a:pt x="3803" y="822"/>
                      </a:lnTo>
                      <a:lnTo>
                        <a:pt x="3803" y="1047"/>
                      </a:lnTo>
                      <a:lnTo>
                        <a:pt x="3759" y="1264"/>
                      </a:lnTo>
                      <a:lnTo>
                        <a:pt x="3646" y="1461"/>
                      </a:lnTo>
                      <a:lnTo>
                        <a:pt x="3" y="1461"/>
                      </a:lnTo>
                      <a:lnTo>
                        <a:pt x="3" y="1431"/>
                      </a:lnTo>
                      <a:lnTo>
                        <a:pt x="0" y="1346"/>
                      </a:lnTo>
                      <a:lnTo>
                        <a:pt x="7" y="1227"/>
                      </a:lnTo>
                      <a:lnTo>
                        <a:pt x="27" y="1084"/>
                      </a:lnTo>
                      <a:lnTo>
                        <a:pt x="68" y="938"/>
                      </a:lnTo>
                      <a:lnTo>
                        <a:pt x="133" y="795"/>
                      </a:lnTo>
                      <a:lnTo>
                        <a:pt x="231" y="680"/>
                      </a:lnTo>
                      <a:lnTo>
                        <a:pt x="371" y="602"/>
                      </a:lnTo>
                      <a:lnTo>
                        <a:pt x="412" y="591"/>
                      </a:lnTo>
                      <a:lnTo>
                        <a:pt x="459" y="581"/>
                      </a:lnTo>
                      <a:lnTo>
                        <a:pt x="511" y="574"/>
                      </a:lnTo>
                      <a:lnTo>
                        <a:pt x="562" y="568"/>
                      </a:lnTo>
                      <a:lnTo>
                        <a:pt x="619" y="564"/>
                      </a:lnTo>
                      <a:lnTo>
                        <a:pt x="681" y="561"/>
                      </a:lnTo>
                      <a:lnTo>
                        <a:pt x="745" y="561"/>
                      </a:lnTo>
                      <a:lnTo>
                        <a:pt x="810" y="561"/>
                      </a:lnTo>
                      <a:lnTo>
                        <a:pt x="882" y="561"/>
                      </a:lnTo>
                      <a:lnTo>
                        <a:pt x="950" y="561"/>
                      </a:lnTo>
                      <a:lnTo>
                        <a:pt x="1025" y="561"/>
                      </a:lnTo>
                      <a:lnTo>
                        <a:pt x="1100" y="561"/>
                      </a:lnTo>
                      <a:lnTo>
                        <a:pt x="1178" y="561"/>
                      </a:lnTo>
                      <a:lnTo>
                        <a:pt x="1256" y="561"/>
                      </a:lnTo>
                      <a:lnTo>
                        <a:pt x="1334" y="557"/>
                      </a:lnTo>
                      <a:lnTo>
                        <a:pt x="1413" y="554"/>
                      </a:lnTo>
                      <a:lnTo>
                        <a:pt x="1495" y="551"/>
                      </a:lnTo>
                      <a:lnTo>
                        <a:pt x="1576" y="544"/>
                      </a:lnTo>
                      <a:lnTo>
                        <a:pt x="1658" y="537"/>
                      </a:lnTo>
                      <a:lnTo>
                        <a:pt x="1736" y="527"/>
                      </a:lnTo>
                      <a:lnTo>
                        <a:pt x="1818" y="517"/>
                      </a:lnTo>
                      <a:lnTo>
                        <a:pt x="1900" y="500"/>
                      </a:lnTo>
                      <a:lnTo>
                        <a:pt x="1978" y="483"/>
                      </a:lnTo>
                      <a:lnTo>
                        <a:pt x="2056" y="459"/>
                      </a:lnTo>
                      <a:lnTo>
                        <a:pt x="2131" y="435"/>
                      </a:lnTo>
                      <a:lnTo>
                        <a:pt x="2206" y="408"/>
                      </a:lnTo>
                      <a:lnTo>
                        <a:pt x="2278" y="374"/>
                      </a:lnTo>
                      <a:lnTo>
                        <a:pt x="2349" y="337"/>
                      </a:lnTo>
                      <a:lnTo>
                        <a:pt x="2417" y="296"/>
                      </a:lnTo>
                      <a:lnTo>
                        <a:pt x="2485" y="252"/>
                      </a:lnTo>
                      <a:lnTo>
                        <a:pt x="2547" y="201"/>
                      </a:lnTo>
                      <a:lnTo>
                        <a:pt x="2608" y="143"/>
                      </a:lnTo>
                      <a:lnTo>
                        <a:pt x="2669" y="92"/>
                      </a:lnTo>
                      <a:lnTo>
                        <a:pt x="2741" y="51"/>
                      </a:lnTo>
                      <a:lnTo>
                        <a:pt x="2812" y="24"/>
                      </a:lnTo>
                      <a:lnTo>
                        <a:pt x="2890" y="7"/>
                      </a:lnTo>
                      <a:lnTo>
                        <a:pt x="2972" y="0"/>
                      </a:lnTo>
                      <a:lnTo>
                        <a:pt x="3054" y="0"/>
                      </a:lnTo>
                      <a:lnTo>
                        <a:pt x="3136" y="4"/>
                      </a:lnTo>
                      <a:lnTo>
                        <a:pt x="3214" y="14"/>
                      </a:lnTo>
                      <a:lnTo>
                        <a:pt x="3289" y="31"/>
                      </a:lnTo>
                      <a:lnTo>
                        <a:pt x="3360" y="48"/>
                      </a:lnTo>
                      <a:lnTo>
                        <a:pt x="3425" y="65"/>
                      </a:lnTo>
                      <a:lnTo>
                        <a:pt x="3480" y="82"/>
                      </a:lnTo>
                      <a:lnTo>
                        <a:pt x="3524" y="99"/>
                      </a:lnTo>
                      <a:lnTo>
                        <a:pt x="3558" y="109"/>
                      </a:lnTo>
                      <a:lnTo>
                        <a:pt x="3582" y="119"/>
                      </a:lnTo>
                      <a:lnTo>
                        <a:pt x="3588" y="12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07" name="Freeform 259"/>
                <p:cNvSpPr>
                  <a:spLocks/>
                </p:cNvSpPr>
                <p:nvPr/>
              </p:nvSpPr>
              <p:spPr bwMode="auto">
                <a:xfrm>
                  <a:off x="5234" y="3728"/>
                  <a:ext cx="1257" cy="1465"/>
                </a:xfrm>
                <a:custGeom>
                  <a:avLst/>
                  <a:gdLst>
                    <a:gd name="T0" fmla="*/ 11 w 1257"/>
                    <a:gd name="T1" fmla="*/ 374 h 1465"/>
                    <a:gd name="T2" fmla="*/ 72 w 1257"/>
                    <a:gd name="T3" fmla="*/ 411 h 1465"/>
                    <a:gd name="T4" fmla="*/ 164 w 1257"/>
                    <a:gd name="T5" fmla="*/ 469 h 1465"/>
                    <a:gd name="T6" fmla="*/ 242 w 1257"/>
                    <a:gd name="T7" fmla="*/ 544 h 1465"/>
                    <a:gd name="T8" fmla="*/ 293 w 1257"/>
                    <a:gd name="T9" fmla="*/ 642 h 1465"/>
                    <a:gd name="T10" fmla="*/ 382 w 1257"/>
                    <a:gd name="T11" fmla="*/ 792 h 1465"/>
                    <a:gd name="T12" fmla="*/ 477 w 1257"/>
                    <a:gd name="T13" fmla="*/ 948 h 1465"/>
                    <a:gd name="T14" fmla="*/ 549 w 1257"/>
                    <a:gd name="T15" fmla="*/ 1067 h 1465"/>
                    <a:gd name="T16" fmla="*/ 579 w 1257"/>
                    <a:gd name="T17" fmla="*/ 1159 h 1465"/>
                    <a:gd name="T18" fmla="*/ 613 w 1257"/>
                    <a:gd name="T19" fmla="*/ 1315 h 1465"/>
                    <a:gd name="T20" fmla="*/ 610 w 1257"/>
                    <a:gd name="T21" fmla="*/ 1376 h 1465"/>
                    <a:gd name="T22" fmla="*/ 603 w 1257"/>
                    <a:gd name="T23" fmla="*/ 1410 h 1465"/>
                    <a:gd name="T24" fmla="*/ 620 w 1257"/>
                    <a:gd name="T25" fmla="*/ 1444 h 1465"/>
                    <a:gd name="T26" fmla="*/ 681 w 1257"/>
                    <a:gd name="T27" fmla="*/ 1461 h 1465"/>
                    <a:gd name="T28" fmla="*/ 814 w 1257"/>
                    <a:gd name="T29" fmla="*/ 1451 h 1465"/>
                    <a:gd name="T30" fmla="*/ 981 w 1257"/>
                    <a:gd name="T31" fmla="*/ 1366 h 1465"/>
                    <a:gd name="T32" fmla="*/ 1138 w 1257"/>
                    <a:gd name="T33" fmla="*/ 1247 h 1465"/>
                    <a:gd name="T34" fmla="*/ 1240 w 1257"/>
                    <a:gd name="T35" fmla="*/ 1152 h 1465"/>
                    <a:gd name="T36" fmla="*/ 1253 w 1257"/>
                    <a:gd name="T37" fmla="*/ 1121 h 1465"/>
                    <a:gd name="T38" fmla="*/ 1233 w 1257"/>
                    <a:gd name="T39" fmla="*/ 1067 h 1465"/>
                    <a:gd name="T40" fmla="*/ 1189 w 1257"/>
                    <a:gd name="T41" fmla="*/ 958 h 1465"/>
                    <a:gd name="T42" fmla="*/ 1114 w 1257"/>
                    <a:gd name="T43" fmla="*/ 802 h 1465"/>
                    <a:gd name="T44" fmla="*/ 998 w 1257"/>
                    <a:gd name="T45" fmla="*/ 554 h 1465"/>
                    <a:gd name="T46" fmla="*/ 930 w 1257"/>
                    <a:gd name="T47" fmla="*/ 333 h 1465"/>
                    <a:gd name="T48" fmla="*/ 923 w 1257"/>
                    <a:gd name="T49" fmla="*/ 201 h 1465"/>
                    <a:gd name="T50" fmla="*/ 937 w 1257"/>
                    <a:gd name="T51" fmla="*/ 126 h 1465"/>
                    <a:gd name="T52" fmla="*/ 923 w 1257"/>
                    <a:gd name="T53" fmla="*/ 48 h 1465"/>
                    <a:gd name="T54" fmla="*/ 841 w 1257"/>
                    <a:gd name="T55" fmla="*/ 0 h 1465"/>
                    <a:gd name="T56" fmla="*/ 709 w 1257"/>
                    <a:gd name="T57" fmla="*/ 14 h 1465"/>
                    <a:gd name="T58" fmla="*/ 545 w 1257"/>
                    <a:gd name="T59" fmla="*/ 68 h 1465"/>
                    <a:gd name="T60" fmla="*/ 372 w 1257"/>
                    <a:gd name="T61" fmla="*/ 150 h 1465"/>
                    <a:gd name="T62" fmla="*/ 211 w 1257"/>
                    <a:gd name="T63" fmla="*/ 238 h 1465"/>
                    <a:gd name="T64" fmla="*/ 86 w 1257"/>
                    <a:gd name="T65" fmla="*/ 316 h 1465"/>
                    <a:gd name="T66" fmla="*/ 11 w 1257"/>
                    <a:gd name="T67" fmla="*/ 364 h 146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57"/>
                    <a:gd name="T103" fmla="*/ 0 h 1465"/>
                    <a:gd name="T104" fmla="*/ 1257 w 1257"/>
                    <a:gd name="T105" fmla="*/ 1465 h 146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57" h="1465">
                      <a:moveTo>
                        <a:pt x="0" y="370"/>
                      </a:moveTo>
                      <a:lnTo>
                        <a:pt x="11" y="374"/>
                      </a:lnTo>
                      <a:lnTo>
                        <a:pt x="34" y="387"/>
                      </a:lnTo>
                      <a:lnTo>
                        <a:pt x="72" y="411"/>
                      </a:lnTo>
                      <a:lnTo>
                        <a:pt x="116" y="438"/>
                      </a:lnTo>
                      <a:lnTo>
                        <a:pt x="164" y="469"/>
                      </a:lnTo>
                      <a:lnTo>
                        <a:pt x="205" y="506"/>
                      </a:lnTo>
                      <a:lnTo>
                        <a:pt x="242" y="544"/>
                      </a:lnTo>
                      <a:lnTo>
                        <a:pt x="266" y="585"/>
                      </a:lnTo>
                      <a:lnTo>
                        <a:pt x="293" y="642"/>
                      </a:lnTo>
                      <a:lnTo>
                        <a:pt x="334" y="714"/>
                      </a:lnTo>
                      <a:lnTo>
                        <a:pt x="382" y="792"/>
                      </a:lnTo>
                      <a:lnTo>
                        <a:pt x="429" y="870"/>
                      </a:lnTo>
                      <a:lnTo>
                        <a:pt x="477" y="948"/>
                      </a:lnTo>
                      <a:lnTo>
                        <a:pt x="518" y="1016"/>
                      </a:lnTo>
                      <a:lnTo>
                        <a:pt x="549" y="1067"/>
                      </a:lnTo>
                      <a:lnTo>
                        <a:pt x="562" y="1101"/>
                      </a:lnTo>
                      <a:lnTo>
                        <a:pt x="579" y="1159"/>
                      </a:lnTo>
                      <a:lnTo>
                        <a:pt x="600" y="1237"/>
                      </a:lnTo>
                      <a:lnTo>
                        <a:pt x="613" y="1315"/>
                      </a:lnTo>
                      <a:lnTo>
                        <a:pt x="617" y="1363"/>
                      </a:lnTo>
                      <a:lnTo>
                        <a:pt x="610" y="1376"/>
                      </a:lnTo>
                      <a:lnTo>
                        <a:pt x="606" y="1393"/>
                      </a:lnTo>
                      <a:lnTo>
                        <a:pt x="603" y="1410"/>
                      </a:lnTo>
                      <a:lnTo>
                        <a:pt x="606" y="1427"/>
                      </a:lnTo>
                      <a:lnTo>
                        <a:pt x="620" y="1444"/>
                      </a:lnTo>
                      <a:lnTo>
                        <a:pt x="644" y="1454"/>
                      </a:lnTo>
                      <a:lnTo>
                        <a:pt x="681" y="1461"/>
                      </a:lnTo>
                      <a:lnTo>
                        <a:pt x="739" y="1465"/>
                      </a:lnTo>
                      <a:lnTo>
                        <a:pt x="814" y="1451"/>
                      </a:lnTo>
                      <a:lnTo>
                        <a:pt x="896" y="1417"/>
                      </a:lnTo>
                      <a:lnTo>
                        <a:pt x="981" y="1366"/>
                      </a:lnTo>
                      <a:lnTo>
                        <a:pt x="1063" y="1305"/>
                      </a:lnTo>
                      <a:lnTo>
                        <a:pt x="1138" y="1247"/>
                      </a:lnTo>
                      <a:lnTo>
                        <a:pt x="1199" y="1193"/>
                      </a:lnTo>
                      <a:lnTo>
                        <a:pt x="1240" y="1152"/>
                      </a:lnTo>
                      <a:lnTo>
                        <a:pt x="1257" y="1128"/>
                      </a:lnTo>
                      <a:lnTo>
                        <a:pt x="1253" y="1121"/>
                      </a:lnTo>
                      <a:lnTo>
                        <a:pt x="1247" y="1101"/>
                      </a:lnTo>
                      <a:lnTo>
                        <a:pt x="1233" y="1067"/>
                      </a:lnTo>
                      <a:lnTo>
                        <a:pt x="1212" y="1019"/>
                      </a:lnTo>
                      <a:lnTo>
                        <a:pt x="1189" y="958"/>
                      </a:lnTo>
                      <a:lnTo>
                        <a:pt x="1155" y="887"/>
                      </a:lnTo>
                      <a:lnTo>
                        <a:pt x="1114" y="802"/>
                      </a:lnTo>
                      <a:lnTo>
                        <a:pt x="1066" y="703"/>
                      </a:lnTo>
                      <a:lnTo>
                        <a:pt x="998" y="554"/>
                      </a:lnTo>
                      <a:lnTo>
                        <a:pt x="954" y="432"/>
                      </a:lnTo>
                      <a:lnTo>
                        <a:pt x="930" y="333"/>
                      </a:lnTo>
                      <a:lnTo>
                        <a:pt x="920" y="258"/>
                      </a:lnTo>
                      <a:lnTo>
                        <a:pt x="923" y="201"/>
                      </a:lnTo>
                      <a:lnTo>
                        <a:pt x="930" y="156"/>
                      </a:lnTo>
                      <a:lnTo>
                        <a:pt x="937" y="126"/>
                      </a:lnTo>
                      <a:lnTo>
                        <a:pt x="937" y="102"/>
                      </a:lnTo>
                      <a:lnTo>
                        <a:pt x="923" y="48"/>
                      </a:lnTo>
                      <a:lnTo>
                        <a:pt x="889" y="14"/>
                      </a:lnTo>
                      <a:lnTo>
                        <a:pt x="841" y="0"/>
                      </a:lnTo>
                      <a:lnTo>
                        <a:pt x="780" y="0"/>
                      </a:lnTo>
                      <a:lnTo>
                        <a:pt x="709" y="14"/>
                      </a:lnTo>
                      <a:lnTo>
                        <a:pt x="627" y="37"/>
                      </a:lnTo>
                      <a:lnTo>
                        <a:pt x="545" y="68"/>
                      </a:lnTo>
                      <a:lnTo>
                        <a:pt x="460" y="109"/>
                      </a:lnTo>
                      <a:lnTo>
                        <a:pt x="372" y="150"/>
                      </a:lnTo>
                      <a:lnTo>
                        <a:pt x="290" y="194"/>
                      </a:lnTo>
                      <a:lnTo>
                        <a:pt x="211" y="238"/>
                      </a:lnTo>
                      <a:lnTo>
                        <a:pt x="143" y="279"/>
                      </a:lnTo>
                      <a:lnTo>
                        <a:pt x="86" y="316"/>
                      </a:lnTo>
                      <a:lnTo>
                        <a:pt x="38" y="343"/>
                      </a:lnTo>
                      <a:lnTo>
                        <a:pt x="11" y="364"/>
                      </a:lnTo>
                      <a:lnTo>
                        <a:pt x="0" y="37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08" name="Freeform 260"/>
                <p:cNvSpPr>
                  <a:spLocks/>
                </p:cNvSpPr>
                <p:nvPr/>
              </p:nvSpPr>
              <p:spPr bwMode="auto">
                <a:xfrm>
                  <a:off x="3924" y="6457"/>
                  <a:ext cx="1784" cy="1634"/>
                </a:xfrm>
                <a:custGeom>
                  <a:avLst/>
                  <a:gdLst>
                    <a:gd name="T0" fmla="*/ 88 w 1784"/>
                    <a:gd name="T1" fmla="*/ 135 h 1634"/>
                    <a:gd name="T2" fmla="*/ 91 w 1784"/>
                    <a:gd name="T3" fmla="*/ 135 h 1634"/>
                    <a:gd name="T4" fmla="*/ 136 w 1784"/>
                    <a:gd name="T5" fmla="*/ 115 h 1634"/>
                    <a:gd name="T6" fmla="*/ 211 w 1784"/>
                    <a:gd name="T7" fmla="*/ 85 h 1634"/>
                    <a:gd name="T8" fmla="*/ 289 w 1784"/>
                    <a:gd name="T9" fmla="*/ 54 h 1634"/>
                    <a:gd name="T10" fmla="*/ 360 w 1784"/>
                    <a:gd name="T11" fmla="*/ 37 h 1634"/>
                    <a:gd name="T12" fmla="*/ 425 w 1784"/>
                    <a:gd name="T13" fmla="*/ 17 h 1634"/>
                    <a:gd name="T14" fmla="*/ 480 w 1784"/>
                    <a:gd name="T15" fmla="*/ 0 h 1634"/>
                    <a:gd name="T16" fmla="*/ 534 w 1784"/>
                    <a:gd name="T17" fmla="*/ 6 h 1634"/>
                    <a:gd name="T18" fmla="*/ 612 w 1784"/>
                    <a:gd name="T19" fmla="*/ 40 h 1634"/>
                    <a:gd name="T20" fmla="*/ 732 w 1784"/>
                    <a:gd name="T21" fmla="*/ 115 h 1634"/>
                    <a:gd name="T22" fmla="*/ 847 w 1784"/>
                    <a:gd name="T23" fmla="*/ 183 h 1634"/>
                    <a:gd name="T24" fmla="*/ 905 w 1784"/>
                    <a:gd name="T25" fmla="*/ 224 h 1634"/>
                    <a:gd name="T26" fmla="*/ 922 w 1784"/>
                    <a:gd name="T27" fmla="*/ 305 h 1634"/>
                    <a:gd name="T28" fmla="*/ 932 w 1784"/>
                    <a:gd name="T29" fmla="*/ 434 h 1634"/>
                    <a:gd name="T30" fmla="*/ 963 w 1784"/>
                    <a:gd name="T31" fmla="*/ 842 h 1634"/>
                    <a:gd name="T32" fmla="*/ 997 w 1784"/>
                    <a:gd name="T33" fmla="*/ 971 h 1634"/>
                    <a:gd name="T34" fmla="*/ 1035 w 1784"/>
                    <a:gd name="T35" fmla="*/ 1026 h 1634"/>
                    <a:gd name="T36" fmla="*/ 1161 w 1784"/>
                    <a:gd name="T37" fmla="*/ 1097 h 1634"/>
                    <a:gd name="T38" fmla="*/ 1351 w 1784"/>
                    <a:gd name="T39" fmla="*/ 1189 h 1634"/>
                    <a:gd name="T40" fmla="*/ 1556 w 1784"/>
                    <a:gd name="T41" fmla="*/ 1284 h 1634"/>
                    <a:gd name="T42" fmla="*/ 1719 w 1784"/>
                    <a:gd name="T43" fmla="*/ 1355 h 1634"/>
                    <a:gd name="T44" fmla="*/ 1784 w 1784"/>
                    <a:gd name="T45" fmla="*/ 1382 h 1634"/>
                    <a:gd name="T46" fmla="*/ 1678 w 1784"/>
                    <a:gd name="T47" fmla="*/ 1610 h 1634"/>
                    <a:gd name="T48" fmla="*/ 1518 w 1784"/>
                    <a:gd name="T49" fmla="*/ 1501 h 1634"/>
                    <a:gd name="T50" fmla="*/ 1287 w 1784"/>
                    <a:gd name="T51" fmla="*/ 1349 h 1634"/>
                    <a:gd name="T52" fmla="*/ 1052 w 1784"/>
                    <a:gd name="T53" fmla="*/ 1196 h 1634"/>
                    <a:gd name="T54" fmla="*/ 875 w 1784"/>
                    <a:gd name="T55" fmla="*/ 1083 h 1634"/>
                    <a:gd name="T56" fmla="*/ 806 w 1784"/>
                    <a:gd name="T57" fmla="*/ 1050 h 1634"/>
                    <a:gd name="T58" fmla="*/ 759 w 1784"/>
                    <a:gd name="T59" fmla="*/ 1016 h 1634"/>
                    <a:gd name="T60" fmla="*/ 721 w 1784"/>
                    <a:gd name="T61" fmla="*/ 965 h 1634"/>
                    <a:gd name="T62" fmla="*/ 684 w 1784"/>
                    <a:gd name="T63" fmla="*/ 856 h 1634"/>
                    <a:gd name="T64" fmla="*/ 657 w 1784"/>
                    <a:gd name="T65" fmla="*/ 676 h 1634"/>
                    <a:gd name="T66" fmla="*/ 616 w 1784"/>
                    <a:gd name="T67" fmla="*/ 384 h 1634"/>
                    <a:gd name="T68" fmla="*/ 585 w 1784"/>
                    <a:gd name="T69" fmla="*/ 346 h 1634"/>
                    <a:gd name="T70" fmla="*/ 517 w 1784"/>
                    <a:gd name="T71" fmla="*/ 336 h 1634"/>
                    <a:gd name="T72" fmla="*/ 422 w 1784"/>
                    <a:gd name="T73" fmla="*/ 326 h 1634"/>
                    <a:gd name="T74" fmla="*/ 347 w 1784"/>
                    <a:gd name="T75" fmla="*/ 316 h 1634"/>
                    <a:gd name="T76" fmla="*/ 292 w 1784"/>
                    <a:gd name="T77" fmla="*/ 316 h 1634"/>
                    <a:gd name="T78" fmla="*/ 217 w 1784"/>
                    <a:gd name="T79" fmla="*/ 316 h 1634"/>
                    <a:gd name="T80" fmla="*/ 126 w 1784"/>
                    <a:gd name="T81" fmla="*/ 299 h 1634"/>
                    <a:gd name="T82" fmla="*/ 115 w 1784"/>
                    <a:gd name="T83" fmla="*/ 261 h 1634"/>
                    <a:gd name="T84" fmla="*/ 231 w 1784"/>
                    <a:gd name="T85" fmla="*/ 261 h 1634"/>
                    <a:gd name="T86" fmla="*/ 292 w 1784"/>
                    <a:gd name="T87" fmla="*/ 244 h 1634"/>
                    <a:gd name="T88" fmla="*/ 360 w 1784"/>
                    <a:gd name="T89" fmla="*/ 237 h 1634"/>
                    <a:gd name="T90" fmla="*/ 510 w 1784"/>
                    <a:gd name="T91" fmla="*/ 244 h 1634"/>
                    <a:gd name="T92" fmla="*/ 640 w 1784"/>
                    <a:gd name="T93" fmla="*/ 251 h 1634"/>
                    <a:gd name="T94" fmla="*/ 653 w 1784"/>
                    <a:gd name="T95" fmla="*/ 251 h 1634"/>
                    <a:gd name="T96" fmla="*/ 643 w 1784"/>
                    <a:gd name="T97" fmla="*/ 244 h 1634"/>
                    <a:gd name="T98" fmla="*/ 575 w 1784"/>
                    <a:gd name="T99" fmla="*/ 224 h 1634"/>
                    <a:gd name="T100" fmla="*/ 493 w 1784"/>
                    <a:gd name="T101" fmla="*/ 207 h 1634"/>
                    <a:gd name="T102" fmla="*/ 442 w 1784"/>
                    <a:gd name="T103" fmla="*/ 207 h 1634"/>
                    <a:gd name="T104" fmla="*/ 384 w 1784"/>
                    <a:gd name="T105" fmla="*/ 200 h 1634"/>
                    <a:gd name="T106" fmla="*/ 343 w 1784"/>
                    <a:gd name="T107" fmla="*/ 197 h 1634"/>
                    <a:gd name="T108" fmla="*/ 262 w 1784"/>
                    <a:gd name="T109" fmla="*/ 203 h 1634"/>
                    <a:gd name="T110" fmla="*/ 163 w 1784"/>
                    <a:gd name="T111" fmla="*/ 210 h 1634"/>
                    <a:gd name="T112" fmla="*/ 37 w 1784"/>
                    <a:gd name="T113" fmla="*/ 186 h 1634"/>
                    <a:gd name="T114" fmla="*/ 0 w 1784"/>
                    <a:gd name="T115" fmla="*/ 142 h 1634"/>
                    <a:gd name="T116" fmla="*/ 68 w 1784"/>
                    <a:gd name="T117" fmla="*/ 139 h 163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784"/>
                    <a:gd name="T178" fmla="*/ 0 h 1634"/>
                    <a:gd name="T179" fmla="*/ 1784 w 1784"/>
                    <a:gd name="T180" fmla="*/ 1634 h 163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784" h="1634">
                      <a:moveTo>
                        <a:pt x="88" y="139"/>
                      </a:moveTo>
                      <a:lnTo>
                        <a:pt x="88" y="139"/>
                      </a:lnTo>
                      <a:lnTo>
                        <a:pt x="88" y="135"/>
                      </a:lnTo>
                      <a:lnTo>
                        <a:pt x="91" y="135"/>
                      </a:lnTo>
                      <a:lnTo>
                        <a:pt x="102" y="129"/>
                      </a:lnTo>
                      <a:lnTo>
                        <a:pt x="115" y="125"/>
                      </a:lnTo>
                      <a:lnTo>
                        <a:pt x="136" y="115"/>
                      </a:lnTo>
                      <a:lnTo>
                        <a:pt x="160" y="108"/>
                      </a:lnTo>
                      <a:lnTo>
                        <a:pt x="183" y="98"/>
                      </a:lnTo>
                      <a:lnTo>
                        <a:pt x="211" y="85"/>
                      </a:lnTo>
                      <a:lnTo>
                        <a:pt x="238" y="74"/>
                      </a:lnTo>
                      <a:lnTo>
                        <a:pt x="262" y="64"/>
                      </a:lnTo>
                      <a:lnTo>
                        <a:pt x="289" y="54"/>
                      </a:lnTo>
                      <a:lnTo>
                        <a:pt x="313" y="47"/>
                      </a:lnTo>
                      <a:lnTo>
                        <a:pt x="337" y="40"/>
                      </a:lnTo>
                      <a:lnTo>
                        <a:pt x="360" y="37"/>
                      </a:lnTo>
                      <a:lnTo>
                        <a:pt x="381" y="30"/>
                      </a:lnTo>
                      <a:lnTo>
                        <a:pt x="405" y="23"/>
                      </a:lnTo>
                      <a:lnTo>
                        <a:pt x="425" y="17"/>
                      </a:lnTo>
                      <a:lnTo>
                        <a:pt x="446" y="10"/>
                      </a:lnTo>
                      <a:lnTo>
                        <a:pt x="463" y="3"/>
                      </a:lnTo>
                      <a:lnTo>
                        <a:pt x="480" y="0"/>
                      </a:lnTo>
                      <a:lnTo>
                        <a:pt x="497" y="0"/>
                      </a:lnTo>
                      <a:lnTo>
                        <a:pt x="514" y="0"/>
                      </a:lnTo>
                      <a:lnTo>
                        <a:pt x="534" y="6"/>
                      </a:lnTo>
                      <a:lnTo>
                        <a:pt x="555" y="13"/>
                      </a:lnTo>
                      <a:lnTo>
                        <a:pt x="582" y="23"/>
                      </a:lnTo>
                      <a:lnTo>
                        <a:pt x="612" y="40"/>
                      </a:lnTo>
                      <a:lnTo>
                        <a:pt x="650" y="61"/>
                      </a:lnTo>
                      <a:lnTo>
                        <a:pt x="687" y="88"/>
                      </a:lnTo>
                      <a:lnTo>
                        <a:pt x="732" y="115"/>
                      </a:lnTo>
                      <a:lnTo>
                        <a:pt x="772" y="142"/>
                      </a:lnTo>
                      <a:lnTo>
                        <a:pt x="813" y="166"/>
                      </a:lnTo>
                      <a:lnTo>
                        <a:pt x="847" y="183"/>
                      </a:lnTo>
                      <a:lnTo>
                        <a:pt x="875" y="197"/>
                      </a:lnTo>
                      <a:lnTo>
                        <a:pt x="895" y="210"/>
                      </a:lnTo>
                      <a:lnTo>
                        <a:pt x="905" y="224"/>
                      </a:lnTo>
                      <a:lnTo>
                        <a:pt x="912" y="244"/>
                      </a:lnTo>
                      <a:lnTo>
                        <a:pt x="912" y="261"/>
                      </a:lnTo>
                      <a:lnTo>
                        <a:pt x="922" y="305"/>
                      </a:lnTo>
                      <a:lnTo>
                        <a:pt x="929" y="350"/>
                      </a:lnTo>
                      <a:lnTo>
                        <a:pt x="932" y="394"/>
                      </a:lnTo>
                      <a:lnTo>
                        <a:pt x="932" y="434"/>
                      </a:lnTo>
                      <a:lnTo>
                        <a:pt x="936" y="591"/>
                      </a:lnTo>
                      <a:lnTo>
                        <a:pt x="949" y="730"/>
                      </a:lnTo>
                      <a:lnTo>
                        <a:pt x="963" y="842"/>
                      </a:lnTo>
                      <a:lnTo>
                        <a:pt x="973" y="907"/>
                      </a:lnTo>
                      <a:lnTo>
                        <a:pt x="984" y="941"/>
                      </a:lnTo>
                      <a:lnTo>
                        <a:pt x="997" y="971"/>
                      </a:lnTo>
                      <a:lnTo>
                        <a:pt x="1011" y="999"/>
                      </a:lnTo>
                      <a:lnTo>
                        <a:pt x="1018" y="1009"/>
                      </a:lnTo>
                      <a:lnTo>
                        <a:pt x="1035" y="1026"/>
                      </a:lnTo>
                      <a:lnTo>
                        <a:pt x="1065" y="1046"/>
                      </a:lnTo>
                      <a:lnTo>
                        <a:pt x="1110" y="1070"/>
                      </a:lnTo>
                      <a:lnTo>
                        <a:pt x="1161" y="1097"/>
                      </a:lnTo>
                      <a:lnTo>
                        <a:pt x="1218" y="1128"/>
                      </a:lnTo>
                      <a:lnTo>
                        <a:pt x="1283" y="1158"/>
                      </a:lnTo>
                      <a:lnTo>
                        <a:pt x="1351" y="1189"/>
                      </a:lnTo>
                      <a:lnTo>
                        <a:pt x="1423" y="1223"/>
                      </a:lnTo>
                      <a:lnTo>
                        <a:pt x="1491" y="1253"/>
                      </a:lnTo>
                      <a:lnTo>
                        <a:pt x="1556" y="1284"/>
                      </a:lnTo>
                      <a:lnTo>
                        <a:pt x="1617" y="1311"/>
                      </a:lnTo>
                      <a:lnTo>
                        <a:pt x="1671" y="1335"/>
                      </a:lnTo>
                      <a:lnTo>
                        <a:pt x="1719" y="1355"/>
                      </a:lnTo>
                      <a:lnTo>
                        <a:pt x="1753" y="1369"/>
                      </a:lnTo>
                      <a:lnTo>
                        <a:pt x="1777" y="1379"/>
                      </a:lnTo>
                      <a:lnTo>
                        <a:pt x="1784" y="1382"/>
                      </a:lnTo>
                      <a:lnTo>
                        <a:pt x="1716" y="1634"/>
                      </a:lnTo>
                      <a:lnTo>
                        <a:pt x="1705" y="1627"/>
                      </a:lnTo>
                      <a:lnTo>
                        <a:pt x="1678" y="1610"/>
                      </a:lnTo>
                      <a:lnTo>
                        <a:pt x="1637" y="1583"/>
                      </a:lnTo>
                      <a:lnTo>
                        <a:pt x="1583" y="1546"/>
                      </a:lnTo>
                      <a:lnTo>
                        <a:pt x="1518" y="1501"/>
                      </a:lnTo>
                      <a:lnTo>
                        <a:pt x="1447" y="1454"/>
                      </a:lnTo>
                      <a:lnTo>
                        <a:pt x="1368" y="1403"/>
                      </a:lnTo>
                      <a:lnTo>
                        <a:pt x="1287" y="1349"/>
                      </a:lnTo>
                      <a:lnTo>
                        <a:pt x="1205" y="1298"/>
                      </a:lnTo>
                      <a:lnTo>
                        <a:pt x="1127" y="1247"/>
                      </a:lnTo>
                      <a:lnTo>
                        <a:pt x="1052" y="1196"/>
                      </a:lnTo>
                      <a:lnTo>
                        <a:pt x="980" y="1151"/>
                      </a:lnTo>
                      <a:lnTo>
                        <a:pt x="922" y="1114"/>
                      </a:lnTo>
                      <a:lnTo>
                        <a:pt x="875" y="1083"/>
                      </a:lnTo>
                      <a:lnTo>
                        <a:pt x="841" y="1066"/>
                      </a:lnTo>
                      <a:lnTo>
                        <a:pt x="823" y="1056"/>
                      </a:lnTo>
                      <a:lnTo>
                        <a:pt x="806" y="1050"/>
                      </a:lnTo>
                      <a:lnTo>
                        <a:pt x="789" y="1039"/>
                      </a:lnTo>
                      <a:lnTo>
                        <a:pt x="772" y="1029"/>
                      </a:lnTo>
                      <a:lnTo>
                        <a:pt x="759" y="1016"/>
                      </a:lnTo>
                      <a:lnTo>
                        <a:pt x="745" y="999"/>
                      </a:lnTo>
                      <a:lnTo>
                        <a:pt x="732" y="982"/>
                      </a:lnTo>
                      <a:lnTo>
                        <a:pt x="721" y="965"/>
                      </a:lnTo>
                      <a:lnTo>
                        <a:pt x="715" y="944"/>
                      </a:lnTo>
                      <a:lnTo>
                        <a:pt x="698" y="903"/>
                      </a:lnTo>
                      <a:lnTo>
                        <a:pt x="684" y="856"/>
                      </a:lnTo>
                      <a:lnTo>
                        <a:pt x="674" y="805"/>
                      </a:lnTo>
                      <a:lnTo>
                        <a:pt x="667" y="757"/>
                      </a:lnTo>
                      <a:lnTo>
                        <a:pt x="657" y="676"/>
                      </a:lnTo>
                      <a:lnTo>
                        <a:pt x="643" y="557"/>
                      </a:lnTo>
                      <a:lnTo>
                        <a:pt x="626" y="445"/>
                      </a:lnTo>
                      <a:lnTo>
                        <a:pt x="616" y="384"/>
                      </a:lnTo>
                      <a:lnTo>
                        <a:pt x="612" y="367"/>
                      </a:lnTo>
                      <a:lnTo>
                        <a:pt x="602" y="353"/>
                      </a:lnTo>
                      <a:lnTo>
                        <a:pt x="585" y="346"/>
                      </a:lnTo>
                      <a:lnTo>
                        <a:pt x="561" y="339"/>
                      </a:lnTo>
                      <a:lnTo>
                        <a:pt x="544" y="336"/>
                      </a:lnTo>
                      <a:lnTo>
                        <a:pt x="517" y="336"/>
                      </a:lnTo>
                      <a:lnTo>
                        <a:pt x="486" y="333"/>
                      </a:lnTo>
                      <a:lnTo>
                        <a:pt x="456" y="329"/>
                      </a:lnTo>
                      <a:lnTo>
                        <a:pt x="422" y="326"/>
                      </a:lnTo>
                      <a:lnTo>
                        <a:pt x="391" y="322"/>
                      </a:lnTo>
                      <a:lnTo>
                        <a:pt x="364" y="319"/>
                      </a:lnTo>
                      <a:lnTo>
                        <a:pt x="347" y="316"/>
                      </a:lnTo>
                      <a:lnTo>
                        <a:pt x="330" y="316"/>
                      </a:lnTo>
                      <a:lnTo>
                        <a:pt x="313" y="316"/>
                      </a:lnTo>
                      <a:lnTo>
                        <a:pt x="292" y="316"/>
                      </a:lnTo>
                      <a:lnTo>
                        <a:pt x="269" y="316"/>
                      </a:lnTo>
                      <a:lnTo>
                        <a:pt x="245" y="316"/>
                      </a:lnTo>
                      <a:lnTo>
                        <a:pt x="217" y="316"/>
                      </a:lnTo>
                      <a:lnTo>
                        <a:pt x="190" y="316"/>
                      </a:lnTo>
                      <a:lnTo>
                        <a:pt x="160" y="312"/>
                      </a:lnTo>
                      <a:lnTo>
                        <a:pt x="126" y="299"/>
                      </a:lnTo>
                      <a:lnTo>
                        <a:pt x="112" y="282"/>
                      </a:lnTo>
                      <a:lnTo>
                        <a:pt x="112" y="268"/>
                      </a:lnTo>
                      <a:lnTo>
                        <a:pt x="115" y="261"/>
                      </a:lnTo>
                      <a:lnTo>
                        <a:pt x="163" y="265"/>
                      </a:lnTo>
                      <a:lnTo>
                        <a:pt x="200" y="265"/>
                      </a:lnTo>
                      <a:lnTo>
                        <a:pt x="231" y="261"/>
                      </a:lnTo>
                      <a:lnTo>
                        <a:pt x="255" y="258"/>
                      </a:lnTo>
                      <a:lnTo>
                        <a:pt x="275" y="251"/>
                      </a:lnTo>
                      <a:lnTo>
                        <a:pt x="292" y="244"/>
                      </a:lnTo>
                      <a:lnTo>
                        <a:pt x="313" y="241"/>
                      </a:lnTo>
                      <a:lnTo>
                        <a:pt x="330" y="237"/>
                      </a:lnTo>
                      <a:lnTo>
                        <a:pt x="360" y="237"/>
                      </a:lnTo>
                      <a:lnTo>
                        <a:pt x="401" y="241"/>
                      </a:lnTo>
                      <a:lnTo>
                        <a:pt x="456" y="241"/>
                      </a:lnTo>
                      <a:lnTo>
                        <a:pt x="510" y="244"/>
                      </a:lnTo>
                      <a:lnTo>
                        <a:pt x="561" y="248"/>
                      </a:lnTo>
                      <a:lnTo>
                        <a:pt x="609" y="248"/>
                      </a:lnTo>
                      <a:lnTo>
                        <a:pt x="640" y="251"/>
                      </a:lnTo>
                      <a:lnTo>
                        <a:pt x="653" y="251"/>
                      </a:lnTo>
                      <a:lnTo>
                        <a:pt x="653" y="248"/>
                      </a:lnTo>
                      <a:lnTo>
                        <a:pt x="643" y="244"/>
                      </a:lnTo>
                      <a:lnTo>
                        <a:pt x="626" y="241"/>
                      </a:lnTo>
                      <a:lnTo>
                        <a:pt x="602" y="231"/>
                      </a:lnTo>
                      <a:lnTo>
                        <a:pt x="575" y="224"/>
                      </a:lnTo>
                      <a:lnTo>
                        <a:pt x="544" y="217"/>
                      </a:lnTo>
                      <a:lnTo>
                        <a:pt x="517" y="210"/>
                      </a:lnTo>
                      <a:lnTo>
                        <a:pt x="493" y="207"/>
                      </a:lnTo>
                      <a:lnTo>
                        <a:pt x="476" y="203"/>
                      </a:lnTo>
                      <a:lnTo>
                        <a:pt x="459" y="207"/>
                      </a:lnTo>
                      <a:lnTo>
                        <a:pt x="442" y="207"/>
                      </a:lnTo>
                      <a:lnTo>
                        <a:pt x="422" y="203"/>
                      </a:lnTo>
                      <a:lnTo>
                        <a:pt x="398" y="200"/>
                      </a:lnTo>
                      <a:lnTo>
                        <a:pt x="384" y="200"/>
                      </a:lnTo>
                      <a:lnTo>
                        <a:pt x="371" y="200"/>
                      </a:lnTo>
                      <a:lnTo>
                        <a:pt x="357" y="200"/>
                      </a:lnTo>
                      <a:lnTo>
                        <a:pt x="343" y="197"/>
                      </a:lnTo>
                      <a:lnTo>
                        <a:pt x="320" y="197"/>
                      </a:lnTo>
                      <a:lnTo>
                        <a:pt x="292" y="200"/>
                      </a:lnTo>
                      <a:lnTo>
                        <a:pt x="262" y="203"/>
                      </a:lnTo>
                      <a:lnTo>
                        <a:pt x="231" y="207"/>
                      </a:lnTo>
                      <a:lnTo>
                        <a:pt x="197" y="210"/>
                      </a:lnTo>
                      <a:lnTo>
                        <a:pt x="163" y="210"/>
                      </a:lnTo>
                      <a:lnTo>
                        <a:pt x="126" y="210"/>
                      </a:lnTo>
                      <a:lnTo>
                        <a:pt x="91" y="203"/>
                      </a:lnTo>
                      <a:lnTo>
                        <a:pt x="37" y="186"/>
                      </a:lnTo>
                      <a:lnTo>
                        <a:pt x="10" y="166"/>
                      </a:lnTo>
                      <a:lnTo>
                        <a:pt x="0" y="149"/>
                      </a:lnTo>
                      <a:lnTo>
                        <a:pt x="0" y="142"/>
                      </a:lnTo>
                      <a:lnTo>
                        <a:pt x="23" y="142"/>
                      </a:lnTo>
                      <a:lnTo>
                        <a:pt x="47" y="139"/>
                      </a:lnTo>
                      <a:lnTo>
                        <a:pt x="68" y="139"/>
                      </a:lnTo>
                      <a:lnTo>
                        <a:pt x="88" y="1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09" name="Freeform 261"/>
                <p:cNvSpPr>
                  <a:spLocks/>
                </p:cNvSpPr>
                <p:nvPr/>
              </p:nvSpPr>
              <p:spPr bwMode="auto">
                <a:xfrm>
                  <a:off x="5527" y="4353"/>
                  <a:ext cx="1771" cy="4914"/>
                </a:xfrm>
                <a:custGeom>
                  <a:avLst/>
                  <a:gdLst>
                    <a:gd name="T0" fmla="*/ 1090 w 1771"/>
                    <a:gd name="T1" fmla="*/ 452 h 4914"/>
                    <a:gd name="T2" fmla="*/ 1151 w 1771"/>
                    <a:gd name="T3" fmla="*/ 524 h 4914"/>
                    <a:gd name="T4" fmla="*/ 1250 w 1771"/>
                    <a:gd name="T5" fmla="*/ 666 h 4914"/>
                    <a:gd name="T6" fmla="*/ 1372 w 1771"/>
                    <a:gd name="T7" fmla="*/ 891 h 4914"/>
                    <a:gd name="T8" fmla="*/ 1498 w 1771"/>
                    <a:gd name="T9" fmla="*/ 1193 h 4914"/>
                    <a:gd name="T10" fmla="*/ 1607 w 1771"/>
                    <a:gd name="T11" fmla="*/ 1577 h 4914"/>
                    <a:gd name="T12" fmla="*/ 1682 w 1771"/>
                    <a:gd name="T13" fmla="*/ 2046 h 4914"/>
                    <a:gd name="T14" fmla="*/ 1703 w 1771"/>
                    <a:gd name="T15" fmla="*/ 2600 h 4914"/>
                    <a:gd name="T16" fmla="*/ 1655 w 1771"/>
                    <a:gd name="T17" fmla="*/ 3463 h 4914"/>
                    <a:gd name="T18" fmla="*/ 1658 w 1771"/>
                    <a:gd name="T19" fmla="*/ 4258 h 4914"/>
                    <a:gd name="T20" fmla="*/ 1713 w 1771"/>
                    <a:gd name="T21" fmla="*/ 4706 h 4914"/>
                    <a:gd name="T22" fmla="*/ 1760 w 1771"/>
                    <a:gd name="T23" fmla="*/ 4893 h 4914"/>
                    <a:gd name="T24" fmla="*/ 1757 w 1771"/>
                    <a:gd name="T25" fmla="*/ 4914 h 4914"/>
                    <a:gd name="T26" fmla="*/ 1669 w 1771"/>
                    <a:gd name="T27" fmla="*/ 4903 h 4914"/>
                    <a:gd name="T28" fmla="*/ 1505 w 1771"/>
                    <a:gd name="T29" fmla="*/ 4880 h 4914"/>
                    <a:gd name="T30" fmla="*/ 1284 w 1771"/>
                    <a:gd name="T31" fmla="*/ 4842 h 4914"/>
                    <a:gd name="T32" fmla="*/ 1025 w 1771"/>
                    <a:gd name="T33" fmla="*/ 4781 h 4914"/>
                    <a:gd name="T34" fmla="*/ 746 w 1771"/>
                    <a:gd name="T35" fmla="*/ 4693 h 4914"/>
                    <a:gd name="T36" fmla="*/ 467 w 1771"/>
                    <a:gd name="T37" fmla="*/ 4577 h 4914"/>
                    <a:gd name="T38" fmla="*/ 201 w 1771"/>
                    <a:gd name="T39" fmla="*/ 4424 h 4914"/>
                    <a:gd name="T40" fmla="*/ 96 w 1771"/>
                    <a:gd name="T41" fmla="*/ 4322 h 4914"/>
                    <a:gd name="T42" fmla="*/ 211 w 1771"/>
                    <a:gd name="T43" fmla="*/ 4227 h 4914"/>
                    <a:gd name="T44" fmla="*/ 382 w 1771"/>
                    <a:gd name="T45" fmla="*/ 4054 h 4914"/>
                    <a:gd name="T46" fmla="*/ 545 w 1771"/>
                    <a:gd name="T47" fmla="*/ 3833 h 4914"/>
                    <a:gd name="T48" fmla="*/ 630 w 1771"/>
                    <a:gd name="T49" fmla="*/ 3558 h 4914"/>
                    <a:gd name="T50" fmla="*/ 593 w 1771"/>
                    <a:gd name="T51" fmla="*/ 3184 h 4914"/>
                    <a:gd name="T52" fmla="*/ 497 w 1771"/>
                    <a:gd name="T53" fmla="*/ 2814 h 4914"/>
                    <a:gd name="T54" fmla="*/ 416 w 1771"/>
                    <a:gd name="T55" fmla="*/ 2569 h 4914"/>
                    <a:gd name="T56" fmla="*/ 392 w 1771"/>
                    <a:gd name="T57" fmla="*/ 2528 h 4914"/>
                    <a:gd name="T58" fmla="*/ 330 w 1771"/>
                    <a:gd name="T59" fmla="*/ 2508 h 4914"/>
                    <a:gd name="T60" fmla="*/ 232 w 1771"/>
                    <a:gd name="T61" fmla="*/ 2454 h 4914"/>
                    <a:gd name="T62" fmla="*/ 116 w 1771"/>
                    <a:gd name="T63" fmla="*/ 2365 h 4914"/>
                    <a:gd name="T64" fmla="*/ 21 w 1771"/>
                    <a:gd name="T65" fmla="*/ 2233 h 4914"/>
                    <a:gd name="T66" fmla="*/ 0 w 1771"/>
                    <a:gd name="T67" fmla="*/ 2063 h 4914"/>
                    <a:gd name="T68" fmla="*/ 38 w 1771"/>
                    <a:gd name="T69" fmla="*/ 1873 h 4914"/>
                    <a:gd name="T70" fmla="*/ 99 w 1771"/>
                    <a:gd name="T71" fmla="*/ 1686 h 4914"/>
                    <a:gd name="T72" fmla="*/ 184 w 1771"/>
                    <a:gd name="T73" fmla="*/ 1397 h 4914"/>
                    <a:gd name="T74" fmla="*/ 245 w 1771"/>
                    <a:gd name="T75" fmla="*/ 1064 h 4914"/>
                    <a:gd name="T76" fmla="*/ 266 w 1771"/>
                    <a:gd name="T77" fmla="*/ 826 h 4914"/>
                    <a:gd name="T78" fmla="*/ 262 w 1771"/>
                    <a:gd name="T79" fmla="*/ 697 h 4914"/>
                    <a:gd name="T80" fmla="*/ 273 w 1771"/>
                    <a:gd name="T81" fmla="*/ 670 h 4914"/>
                    <a:gd name="T82" fmla="*/ 347 w 1771"/>
                    <a:gd name="T83" fmla="*/ 578 h 4914"/>
                    <a:gd name="T84" fmla="*/ 490 w 1771"/>
                    <a:gd name="T85" fmla="*/ 405 h 4914"/>
                    <a:gd name="T86" fmla="*/ 688 w 1771"/>
                    <a:gd name="T87" fmla="*/ 153 h 4914"/>
                    <a:gd name="T88" fmla="*/ 814 w 1771"/>
                    <a:gd name="T89" fmla="*/ 17 h 4914"/>
                    <a:gd name="T90" fmla="*/ 872 w 1771"/>
                    <a:gd name="T91" fmla="*/ 129 h 4914"/>
                    <a:gd name="T92" fmla="*/ 960 w 1771"/>
                    <a:gd name="T93" fmla="*/ 286 h 4914"/>
                    <a:gd name="T94" fmla="*/ 1049 w 1771"/>
                    <a:gd name="T95" fmla="*/ 411 h 49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771"/>
                    <a:gd name="T145" fmla="*/ 0 h 4914"/>
                    <a:gd name="T146" fmla="*/ 1771 w 1771"/>
                    <a:gd name="T147" fmla="*/ 4914 h 49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771" h="4914">
                      <a:moveTo>
                        <a:pt x="1083" y="442"/>
                      </a:moveTo>
                      <a:lnTo>
                        <a:pt x="1090" y="452"/>
                      </a:lnTo>
                      <a:lnTo>
                        <a:pt x="1114" y="476"/>
                      </a:lnTo>
                      <a:lnTo>
                        <a:pt x="1151" y="524"/>
                      </a:lnTo>
                      <a:lnTo>
                        <a:pt x="1195" y="585"/>
                      </a:lnTo>
                      <a:lnTo>
                        <a:pt x="1250" y="666"/>
                      </a:lnTo>
                      <a:lnTo>
                        <a:pt x="1311" y="768"/>
                      </a:lnTo>
                      <a:lnTo>
                        <a:pt x="1372" y="891"/>
                      </a:lnTo>
                      <a:lnTo>
                        <a:pt x="1437" y="1030"/>
                      </a:lnTo>
                      <a:lnTo>
                        <a:pt x="1498" y="1193"/>
                      </a:lnTo>
                      <a:lnTo>
                        <a:pt x="1556" y="1373"/>
                      </a:lnTo>
                      <a:lnTo>
                        <a:pt x="1607" y="1577"/>
                      </a:lnTo>
                      <a:lnTo>
                        <a:pt x="1652" y="1801"/>
                      </a:lnTo>
                      <a:lnTo>
                        <a:pt x="1682" y="2046"/>
                      </a:lnTo>
                      <a:lnTo>
                        <a:pt x="1703" y="2311"/>
                      </a:lnTo>
                      <a:lnTo>
                        <a:pt x="1703" y="2600"/>
                      </a:lnTo>
                      <a:lnTo>
                        <a:pt x="1689" y="2912"/>
                      </a:lnTo>
                      <a:lnTo>
                        <a:pt x="1655" y="3463"/>
                      </a:lnTo>
                      <a:lnTo>
                        <a:pt x="1648" y="3908"/>
                      </a:lnTo>
                      <a:lnTo>
                        <a:pt x="1658" y="4258"/>
                      </a:lnTo>
                      <a:lnTo>
                        <a:pt x="1682" y="4519"/>
                      </a:lnTo>
                      <a:lnTo>
                        <a:pt x="1713" y="4706"/>
                      </a:lnTo>
                      <a:lnTo>
                        <a:pt x="1740" y="4829"/>
                      </a:lnTo>
                      <a:lnTo>
                        <a:pt x="1760" y="4893"/>
                      </a:lnTo>
                      <a:lnTo>
                        <a:pt x="1771" y="4914"/>
                      </a:lnTo>
                      <a:lnTo>
                        <a:pt x="1757" y="4914"/>
                      </a:lnTo>
                      <a:lnTo>
                        <a:pt x="1723" y="4910"/>
                      </a:lnTo>
                      <a:lnTo>
                        <a:pt x="1669" y="4903"/>
                      </a:lnTo>
                      <a:lnTo>
                        <a:pt x="1594" y="4893"/>
                      </a:lnTo>
                      <a:lnTo>
                        <a:pt x="1505" y="4880"/>
                      </a:lnTo>
                      <a:lnTo>
                        <a:pt x="1400" y="4863"/>
                      </a:lnTo>
                      <a:lnTo>
                        <a:pt x="1284" y="4842"/>
                      </a:lnTo>
                      <a:lnTo>
                        <a:pt x="1158" y="4812"/>
                      </a:lnTo>
                      <a:lnTo>
                        <a:pt x="1025" y="4781"/>
                      </a:lnTo>
                      <a:lnTo>
                        <a:pt x="889" y="4740"/>
                      </a:lnTo>
                      <a:lnTo>
                        <a:pt x="746" y="4693"/>
                      </a:lnTo>
                      <a:lnTo>
                        <a:pt x="606" y="4638"/>
                      </a:lnTo>
                      <a:lnTo>
                        <a:pt x="467" y="4577"/>
                      </a:lnTo>
                      <a:lnTo>
                        <a:pt x="330" y="4506"/>
                      </a:lnTo>
                      <a:lnTo>
                        <a:pt x="201" y="4424"/>
                      </a:lnTo>
                      <a:lnTo>
                        <a:pt x="79" y="4336"/>
                      </a:lnTo>
                      <a:lnTo>
                        <a:pt x="96" y="4322"/>
                      </a:lnTo>
                      <a:lnTo>
                        <a:pt x="143" y="4285"/>
                      </a:lnTo>
                      <a:lnTo>
                        <a:pt x="211" y="4227"/>
                      </a:lnTo>
                      <a:lnTo>
                        <a:pt x="296" y="4149"/>
                      </a:lnTo>
                      <a:lnTo>
                        <a:pt x="382" y="4054"/>
                      </a:lnTo>
                      <a:lnTo>
                        <a:pt x="470" y="3949"/>
                      </a:lnTo>
                      <a:lnTo>
                        <a:pt x="545" y="3833"/>
                      </a:lnTo>
                      <a:lnTo>
                        <a:pt x="603" y="3707"/>
                      </a:lnTo>
                      <a:lnTo>
                        <a:pt x="630" y="3558"/>
                      </a:lnTo>
                      <a:lnTo>
                        <a:pt x="623" y="3378"/>
                      </a:lnTo>
                      <a:lnTo>
                        <a:pt x="593" y="3184"/>
                      </a:lnTo>
                      <a:lnTo>
                        <a:pt x="548" y="2990"/>
                      </a:lnTo>
                      <a:lnTo>
                        <a:pt x="497" y="2814"/>
                      </a:lnTo>
                      <a:lnTo>
                        <a:pt x="450" y="2668"/>
                      </a:lnTo>
                      <a:lnTo>
                        <a:pt x="416" y="2569"/>
                      </a:lnTo>
                      <a:lnTo>
                        <a:pt x="402" y="2532"/>
                      </a:lnTo>
                      <a:lnTo>
                        <a:pt x="392" y="2528"/>
                      </a:lnTo>
                      <a:lnTo>
                        <a:pt x="368" y="2522"/>
                      </a:lnTo>
                      <a:lnTo>
                        <a:pt x="330" y="2508"/>
                      </a:lnTo>
                      <a:lnTo>
                        <a:pt x="283" y="2484"/>
                      </a:lnTo>
                      <a:lnTo>
                        <a:pt x="232" y="2454"/>
                      </a:lnTo>
                      <a:lnTo>
                        <a:pt x="174" y="2416"/>
                      </a:lnTo>
                      <a:lnTo>
                        <a:pt x="116" y="2365"/>
                      </a:lnTo>
                      <a:lnTo>
                        <a:pt x="61" y="2304"/>
                      </a:lnTo>
                      <a:lnTo>
                        <a:pt x="21" y="2233"/>
                      </a:lnTo>
                      <a:lnTo>
                        <a:pt x="0" y="2151"/>
                      </a:lnTo>
                      <a:lnTo>
                        <a:pt x="0" y="2063"/>
                      </a:lnTo>
                      <a:lnTo>
                        <a:pt x="14" y="1968"/>
                      </a:lnTo>
                      <a:lnTo>
                        <a:pt x="38" y="1873"/>
                      </a:lnTo>
                      <a:lnTo>
                        <a:pt x="68" y="1777"/>
                      </a:lnTo>
                      <a:lnTo>
                        <a:pt x="99" y="1686"/>
                      </a:lnTo>
                      <a:lnTo>
                        <a:pt x="130" y="1594"/>
                      </a:lnTo>
                      <a:lnTo>
                        <a:pt x="184" y="1397"/>
                      </a:lnTo>
                      <a:lnTo>
                        <a:pt x="222" y="1220"/>
                      </a:lnTo>
                      <a:lnTo>
                        <a:pt x="245" y="1064"/>
                      </a:lnTo>
                      <a:lnTo>
                        <a:pt x="259" y="931"/>
                      </a:lnTo>
                      <a:lnTo>
                        <a:pt x="266" y="826"/>
                      </a:lnTo>
                      <a:lnTo>
                        <a:pt x="266" y="744"/>
                      </a:lnTo>
                      <a:lnTo>
                        <a:pt x="262" y="697"/>
                      </a:lnTo>
                      <a:lnTo>
                        <a:pt x="262" y="680"/>
                      </a:lnTo>
                      <a:lnTo>
                        <a:pt x="273" y="670"/>
                      </a:lnTo>
                      <a:lnTo>
                        <a:pt x="300" y="632"/>
                      </a:lnTo>
                      <a:lnTo>
                        <a:pt x="347" y="578"/>
                      </a:lnTo>
                      <a:lnTo>
                        <a:pt x="412" y="500"/>
                      </a:lnTo>
                      <a:lnTo>
                        <a:pt x="490" y="405"/>
                      </a:lnTo>
                      <a:lnTo>
                        <a:pt x="582" y="286"/>
                      </a:lnTo>
                      <a:lnTo>
                        <a:pt x="688" y="153"/>
                      </a:lnTo>
                      <a:lnTo>
                        <a:pt x="804" y="0"/>
                      </a:lnTo>
                      <a:lnTo>
                        <a:pt x="814" y="17"/>
                      </a:lnTo>
                      <a:lnTo>
                        <a:pt x="838" y="65"/>
                      </a:lnTo>
                      <a:lnTo>
                        <a:pt x="872" y="129"/>
                      </a:lnTo>
                      <a:lnTo>
                        <a:pt x="913" y="204"/>
                      </a:lnTo>
                      <a:lnTo>
                        <a:pt x="960" y="286"/>
                      </a:lnTo>
                      <a:lnTo>
                        <a:pt x="1005" y="357"/>
                      </a:lnTo>
                      <a:lnTo>
                        <a:pt x="1049" y="411"/>
                      </a:lnTo>
                      <a:lnTo>
                        <a:pt x="1083" y="442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10" name="Freeform 262"/>
                <p:cNvSpPr>
                  <a:spLocks/>
                </p:cNvSpPr>
                <p:nvPr/>
              </p:nvSpPr>
              <p:spPr bwMode="auto">
                <a:xfrm>
                  <a:off x="5027" y="5193"/>
                  <a:ext cx="1930" cy="3200"/>
                </a:xfrm>
                <a:custGeom>
                  <a:avLst/>
                  <a:gdLst>
                    <a:gd name="T0" fmla="*/ 1692 w 1930"/>
                    <a:gd name="T1" fmla="*/ 6 h 3200"/>
                    <a:gd name="T2" fmla="*/ 1607 w 1930"/>
                    <a:gd name="T3" fmla="*/ 44 h 3200"/>
                    <a:gd name="T4" fmla="*/ 1494 w 1930"/>
                    <a:gd name="T5" fmla="*/ 142 h 3200"/>
                    <a:gd name="T6" fmla="*/ 1416 w 1930"/>
                    <a:gd name="T7" fmla="*/ 326 h 3200"/>
                    <a:gd name="T8" fmla="*/ 1406 w 1930"/>
                    <a:gd name="T9" fmla="*/ 604 h 3200"/>
                    <a:gd name="T10" fmla="*/ 1362 w 1930"/>
                    <a:gd name="T11" fmla="*/ 920 h 3200"/>
                    <a:gd name="T12" fmla="*/ 1287 w 1930"/>
                    <a:gd name="T13" fmla="*/ 1226 h 3200"/>
                    <a:gd name="T14" fmla="*/ 1212 w 1930"/>
                    <a:gd name="T15" fmla="*/ 1471 h 3200"/>
                    <a:gd name="T16" fmla="*/ 1154 w 1930"/>
                    <a:gd name="T17" fmla="*/ 1658 h 3200"/>
                    <a:gd name="T18" fmla="*/ 1079 w 1930"/>
                    <a:gd name="T19" fmla="*/ 1964 h 3200"/>
                    <a:gd name="T20" fmla="*/ 1001 w 1930"/>
                    <a:gd name="T21" fmla="*/ 2293 h 3200"/>
                    <a:gd name="T22" fmla="*/ 946 w 1930"/>
                    <a:gd name="T23" fmla="*/ 2524 h 3200"/>
                    <a:gd name="T24" fmla="*/ 933 w 1930"/>
                    <a:gd name="T25" fmla="*/ 2558 h 3200"/>
                    <a:gd name="T26" fmla="*/ 892 w 1930"/>
                    <a:gd name="T27" fmla="*/ 2551 h 3200"/>
                    <a:gd name="T28" fmla="*/ 820 w 1930"/>
                    <a:gd name="T29" fmla="*/ 2534 h 3200"/>
                    <a:gd name="T30" fmla="*/ 722 w 1930"/>
                    <a:gd name="T31" fmla="*/ 2507 h 3200"/>
                    <a:gd name="T32" fmla="*/ 609 w 1930"/>
                    <a:gd name="T33" fmla="*/ 2473 h 3200"/>
                    <a:gd name="T34" fmla="*/ 493 w 1930"/>
                    <a:gd name="T35" fmla="*/ 2422 h 3200"/>
                    <a:gd name="T36" fmla="*/ 378 w 1930"/>
                    <a:gd name="T37" fmla="*/ 2361 h 3200"/>
                    <a:gd name="T38" fmla="*/ 279 w 1930"/>
                    <a:gd name="T39" fmla="*/ 2283 h 3200"/>
                    <a:gd name="T40" fmla="*/ 224 w 1930"/>
                    <a:gd name="T41" fmla="*/ 2252 h 3200"/>
                    <a:gd name="T42" fmla="*/ 160 w 1930"/>
                    <a:gd name="T43" fmla="*/ 2354 h 3200"/>
                    <a:gd name="T44" fmla="*/ 71 w 1930"/>
                    <a:gd name="T45" fmla="*/ 2534 h 3200"/>
                    <a:gd name="T46" fmla="*/ 10 w 1930"/>
                    <a:gd name="T47" fmla="*/ 2759 h 3200"/>
                    <a:gd name="T48" fmla="*/ 10 w 1930"/>
                    <a:gd name="T49" fmla="*/ 2878 h 3200"/>
                    <a:gd name="T50" fmla="*/ 85 w 1930"/>
                    <a:gd name="T51" fmla="*/ 2871 h 3200"/>
                    <a:gd name="T52" fmla="*/ 211 w 1930"/>
                    <a:gd name="T53" fmla="*/ 2871 h 3200"/>
                    <a:gd name="T54" fmla="*/ 374 w 1930"/>
                    <a:gd name="T55" fmla="*/ 2898 h 3200"/>
                    <a:gd name="T56" fmla="*/ 504 w 1930"/>
                    <a:gd name="T57" fmla="*/ 2952 h 3200"/>
                    <a:gd name="T58" fmla="*/ 596 w 1930"/>
                    <a:gd name="T59" fmla="*/ 2993 h 3200"/>
                    <a:gd name="T60" fmla="*/ 687 w 1930"/>
                    <a:gd name="T61" fmla="*/ 3034 h 3200"/>
                    <a:gd name="T62" fmla="*/ 783 w 1930"/>
                    <a:gd name="T63" fmla="*/ 3075 h 3200"/>
                    <a:gd name="T64" fmla="*/ 871 w 1930"/>
                    <a:gd name="T65" fmla="*/ 3112 h 3200"/>
                    <a:gd name="T66" fmla="*/ 953 w 1930"/>
                    <a:gd name="T67" fmla="*/ 3146 h 3200"/>
                    <a:gd name="T68" fmla="*/ 1025 w 1930"/>
                    <a:gd name="T69" fmla="*/ 3173 h 3200"/>
                    <a:gd name="T70" fmla="*/ 1086 w 1930"/>
                    <a:gd name="T71" fmla="*/ 3194 h 3200"/>
                    <a:gd name="T72" fmla="*/ 1137 w 1930"/>
                    <a:gd name="T73" fmla="*/ 3190 h 3200"/>
                    <a:gd name="T74" fmla="*/ 1212 w 1930"/>
                    <a:gd name="T75" fmla="*/ 3068 h 3200"/>
                    <a:gd name="T76" fmla="*/ 1311 w 1930"/>
                    <a:gd name="T77" fmla="*/ 2847 h 3200"/>
                    <a:gd name="T78" fmla="*/ 1419 w 1930"/>
                    <a:gd name="T79" fmla="*/ 2558 h 3200"/>
                    <a:gd name="T80" fmla="*/ 1532 w 1930"/>
                    <a:gd name="T81" fmla="*/ 2232 h 3200"/>
                    <a:gd name="T82" fmla="*/ 1641 w 1930"/>
                    <a:gd name="T83" fmla="*/ 1899 h 3200"/>
                    <a:gd name="T84" fmla="*/ 1733 w 1930"/>
                    <a:gd name="T85" fmla="*/ 1593 h 3200"/>
                    <a:gd name="T86" fmla="*/ 1801 w 1930"/>
                    <a:gd name="T87" fmla="*/ 1349 h 3200"/>
                    <a:gd name="T88" fmla="*/ 1855 w 1930"/>
                    <a:gd name="T89" fmla="*/ 1077 h 3200"/>
                    <a:gd name="T90" fmla="*/ 1917 w 1930"/>
                    <a:gd name="T91" fmla="*/ 642 h 3200"/>
                    <a:gd name="T92" fmla="*/ 1923 w 1930"/>
                    <a:gd name="T93" fmla="*/ 231 h 3200"/>
                    <a:gd name="T94" fmla="*/ 1818 w 1930"/>
                    <a:gd name="T95" fmla="*/ 0 h 32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30"/>
                    <a:gd name="T145" fmla="*/ 0 h 3200"/>
                    <a:gd name="T146" fmla="*/ 1930 w 1930"/>
                    <a:gd name="T147" fmla="*/ 3200 h 32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30" h="3200">
                      <a:moveTo>
                        <a:pt x="1706" y="3"/>
                      </a:moveTo>
                      <a:lnTo>
                        <a:pt x="1692" y="6"/>
                      </a:lnTo>
                      <a:lnTo>
                        <a:pt x="1658" y="20"/>
                      </a:lnTo>
                      <a:lnTo>
                        <a:pt x="1607" y="44"/>
                      </a:lnTo>
                      <a:lnTo>
                        <a:pt x="1552" y="85"/>
                      </a:lnTo>
                      <a:lnTo>
                        <a:pt x="1494" y="142"/>
                      </a:lnTo>
                      <a:lnTo>
                        <a:pt x="1447" y="220"/>
                      </a:lnTo>
                      <a:lnTo>
                        <a:pt x="1416" y="326"/>
                      </a:lnTo>
                      <a:lnTo>
                        <a:pt x="1409" y="455"/>
                      </a:lnTo>
                      <a:lnTo>
                        <a:pt x="1406" y="604"/>
                      </a:lnTo>
                      <a:lnTo>
                        <a:pt x="1389" y="761"/>
                      </a:lnTo>
                      <a:lnTo>
                        <a:pt x="1362" y="920"/>
                      </a:lnTo>
                      <a:lnTo>
                        <a:pt x="1328" y="1077"/>
                      </a:lnTo>
                      <a:lnTo>
                        <a:pt x="1287" y="1226"/>
                      </a:lnTo>
                      <a:lnTo>
                        <a:pt x="1246" y="1359"/>
                      </a:lnTo>
                      <a:lnTo>
                        <a:pt x="1212" y="1471"/>
                      </a:lnTo>
                      <a:lnTo>
                        <a:pt x="1181" y="1559"/>
                      </a:lnTo>
                      <a:lnTo>
                        <a:pt x="1154" y="1658"/>
                      </a:lnTo>
                      <a:lnTo>
                        <a:pt x="1116" y="1797"/>
                      </a:lnTo>
                      <a:lnTo>
                        <a:pt x="1079" y="1964"/>
                      </a:lnTo>
                      <a:lnTo>
                        <a:pt x="1038" y="2133"/>
                      </a:lnTo>
                      <a:lnTo>
                        <a:pt x="1001" y="2293"/>
                      </a:lnTo>
                      <a:lnTo>
                        <a:pt x="970" y="2429"/>
                      </a:lnTo>
                      <a:lnTo>
                        <a:pt x="946" y="2524"/>
                      </a:lnTo>
                      <a:lnTo>
                        <a:pt x="939" y="2558"/>
                      </a:lnTo>
                      <a:lnTo>
                        <a:pt x="933" y="2558"/>
                      </a:lnTo>
                      <a:lnTo>
                        <a:pt x="919" y="2555"/>
                      </a:lnTo>
                      <a:lnTo>
                        <a:pt x="892" y="2551"/>
                      </a:lnTo>
                      <a:lnTo>
                        <a:pt x="861" y="2545"/>
                      </a:lnTo>
                      <a:lnTo>
                        <a:pt x="820" y="2534"/>
                      </a:lnTo>
                      <a:lnTo>
                        <a:pt x="773" y="2524"/>
                      </a:lnTo>
                      <a:lnTo>
                        <a:pt x="722" y="2507"/>
                      </a:lnTo>
                      <a:lnTo>
                        <a:pt x="667" y="2490"/>
                      </a:lnTo>
                      <a:lnTo>
                        <a:pt x="609" y="2473"/>
                      </a:lnTo>
                      <a:lnTo>
                        <a:pt x="551" y="2449"/>
                      </a:lnTo>
                      <a:lnTo>
                        <a:pt x="493" y="2422"/>
                      </a:lnTo>
                      <a:lnTo>
                        <a:pt x="436" y="2392"/>
                      </a:lnTo>
                      <a:lnTo>
                        <a:pt x="378" y="2361"/>
                      </a:lnTo>
                      <a:lnTo>
                        <a:pt x="327" y="2324"/>
                      </a:lnTo>
                      <a:lnTo>
                        <a:pt x="279" y="2283"/>
                      </a:lnTo>
                      <a:lnTo>
                        <a:pt x="235" y="2239"/>
                      </a:lnTo>
                      <a:lnTo>
                        <a:pt x="224" y="2252"/>
                      </a:lnTo>
                      <a:lnTo>
                        <a:pt x="197" y="2293"/>
                      </a:lnTo>
                      <a:lnTo>
                        <a:pt x="160" y="2354"/>
                      </a:lnTo>
                      <a:lnTo>
                        <a:pt x="115" y="2436"/>
                      </a:lnTo>
                      <a:lnTo>
                        <a:pt x="71" y="2534"/>
                      </a:lnTo>
                      <a:lnTo>
                        <a:pt x="34" y="2643"/>
                      </a:lnTo>
                      <a:lnTo>
                        <a:pt x="10" y="2759"/>
                      </a:lnTo>
                      <a:lnTo>
                        <a:pt x="0" y="2881"/>
                      </a:lnTo>
                      <a:lnTo>
                        <a:pt x="10" y="2878"/>
                      </a:lnTo>
                      <a:lnTo>
                        <a:pt x="41" y="2874"/>
                      </a:lnTo>
                      <a:lnTo>
                        <a:pt x="85" y="2871"/>
                      </a:lnTo>
                      <a:lnTo>
                        <a:pt x="143" y="2867"/>
                      </a:lnTo>
                      <a:lnTo>
                        <a:pt x="211" y="2871"/>
                      </a:lnTo>
                      <a:lnTo>
                        <a:pt x="289" y="2881"/>
                      </a:lnTo>
                      <a:lnTo>
                        <a:pt x="374" y="2898"/>
                      </a:lnTo>
                      <a:lnTo>
                        <a:pt x="459" y="2932"/>
                      </a:lnTo>
                      <a:lnTo>
                        <a:pt x="504" y="2952"/>
                      </a:lnTo>
                      <a:lnTo>
                        <a:pt x="548" y="2973"/>
                      </a:lnTo>
                      <a:lnTo>
                        <a:pt x="596" y="2993"/>
                      </a:lnTo>
                      <a:lnTo>
                        <a:pt x="643" y="3013"/>
                      </a:lnTo>
                      <a:lnTo>
                        <a:pt x="687" y="3034"/>
                      </a:lnTo>
                      <a:lnTo>
                        <a:pt x="735" y="3054"/>
                      </a:lnTo>
                      <a:lnTo>
                        <a:pt x="783" y="3075"/>
                      </a:lnTo>
                      <a:lnTo>
                        <a:pt x="827" y="3095"/>
                      </a:lnTo>
                      <a:lnTo>
                        <a:pt x="871" y="3112"/>
                      </a:lnTo>
                      <a:lnTo>
                        <a:pt x="912" y="3129"/>
                      </a:lnTo>
                      <a:lnTo>
                        <a:pt x="953" y="3146"/>
                      </a:lnTo>
                      <a:lnTo>
                        <a:pt x="990" y="3160"/>
                      </a:lnTo>
                      <a:lnTo>
                        <a:pt x="1025" y="3173"/>
                      </a:lnTo>
                      <a:lnTo>
                        <a:pt x="1059" y="3183"/>
                      </a:lnTo>
                      <a:lnTo>
                        <a:pt x="1086" y="3194"/>
                      </a:lnTo>
                      <a:lnTo>
                        <a:pt x="1110" y="3200"/>
                      </a:lnTo>
                      <a:lnTo>
                        <a:pt x="1137" y="3190"/>
                      </a:lnTo>
                      <a:lnTo>
                        <a:pt x="1171" y="3143"/>
                      </a:lnTo>
                      <a:lnTo>
                        <a:pt x="1212" y="3068"/>
                      </a:lnTo>
                      <a:lnTo>
                        <a:pt x="1259" y="2969"/>
                      </a:lnTo>
                      <a:lnTo>
                        <a:pt x="1311" y="2847"/>
                      </a:lnTo>
                      <a:lnTo>
                        <a:pt x="1365" y="2711"/>
                      </a:lnTo>
                      <a:lnTo>
                        <a:pt x="1419" y="2558"/>
                      </a:lnTo>
                      <a:lnTo>
                        <a:pt x="1477" y="2395"/>
                      </a:lnTo>
                      <a:lnTo>
                        <a:pt x="1532" y="2232"/>
                      </a:lnTo>
                      <a:lnTo>
                        <a:pt x="1590" y="2062"/>
                      </a:lnTo>
                      <a:lnTo>
                        <a:pt x="1641" y="1899"/>
                      </a:lnTo>
                      <a:lnTo>
                        <a:pt x="1688" y="1739"/>
                      </a:lnTo>
                      <a:lnTo>
                        <a:pt x="1733" y="1593"/>
                      </a:lnTo>
                      <a:lnTo>
                        <a:pt x="1770" y="1461"/>
                      </a:lnTo>
                      <a:lnTo>
                        <a:pt x="1801" y="1349"/>
                      </a:lnTo>
                      <a:lnTo>
                        <a:pt x="1821" y="1257"/>
                      </a:lnTo>
                      <a:lnTo>
                        <a:pt x="1855" y="1077"/>
                      </a:lnTo>
                      <a:lnTo>
                        <a:pt x="1889" y="866"/>
                      </a:lnTo>
                      <a:lnTo>
                        <a:pt x="1917" y="642"/>
                      </a:lnTo>
                      <a:lnTo>
                        <a:pt x="1930" y="421"/>
                      </a:lnTo>
                      <a:lnTo>
                        <a:pt x="1923" y="231"/>
                      </a:lnTo>
                      <a:lnTo>
                        <a:pt x="1886" y="81"/>
                      </a:lnTo>
                      <a:lnTo>
                        <a:pt x="1818" y="0"/>
                      </a:lnTo>
                      <a:lnTo>
                        <a:pt x="1706" y="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11" name="Freeform 263"/>
                <p:cNvSpPr>
                  <a:spLocks/>
                </p:cNvSpPr>
                <p:nvPr/>
              </p:nvSpPr>
              <p:spPr bwMode="auto">
                <a:xfrm>
                  <a:off x="6150" y="3765"/>
                  <a:ext cx="1846" cy="2100"/>
                </a:xfrm>
                <a:custGeom>
                  <a:avLst/>
                  <a:gdLst>
                    <a:gd name="T0" fmla="*/ 48 w 1846"/>
                    <a:gd name="T1" fmla="*/ 0 h 2100"/>
                    <a:gd name="T2" fmla="*/ 92 w 1846"/>
                    <a:gd name="T3" fmla="*/ 4 h 2100"/>
                    <a:gd name="T4" fmla="*/ 171 w 1846"/>
                    <a:gd name="T5" fmla="*/ 17 h 2100"/>
                    <a:gd name="T6" fmla="*/ 276 w 1846"/>
                    <a:gd name="T7" fmla="*/ 51 h 2100"/>
                    <a:gd name="T8" fmla="*/ 392 w 1846"/>
                    <a:gd name="T9" fmla="*/ 113 h 2100"/>
                    <a:gd name="T10" fmla="*/ 514 w 1846"/>
                    <a:gd name="T11" fmla="*/ 208 h 2100"/>
                    <a:gd name="T12" fmla="*/ 630 w 1846"/>
                    <a:gd name="T13" fmla="*/ 347 h 2100"/>
                    <a:gd name="T14" fmla="*/ 726 w 1846"/>
                    <a:gd name="T15" fmla="*/ 537 h 2100"/>
                    <a:gd name="T16" fmla="*/ 804 w 1846"/>
                    <a:gd name="T17" fmla="*/ 782 h 2100"/>
                    <a:gd name="T18" fmla="*/ 903 w 1846"/>
                    <a:gd name="T19" fmla="*/ 1037 h 2100"/>
                    <a:gd name="T20" fmla="*/ 1018 w 1846"/>
                    <a:gd name="T21" fmla="*/ 1285 h 2100"/>
                    <a:gd name="T22" fmla="*/ 1151 w 1846"/>
                    <a:gd name="T23" fmla="*/ 1513 h 2100"/>
                    <a:gd name="T24" fmla="*/ 1294 w 1846"/>
                    <a:gd name="T25" fmla="*/ 1713 h 2100"/>
                    <a:gd name="T26" fmla="*/ 1451 w 1846"/>
                    <a:gd name="T27" fmla="*/ 1866 h 2100"/>
                    <a:gd name="T28" fmla="*/ 1607 w 1846"/>
                    <a:gd name="T29" fmla="*/ 1964 h 2100"/>
                    <a:gd name="T30" fmla="*/ 1767 w 1846"/>
                    <a:gd name="T31" fmla="*/ 1998 h 2100"/>
                    <a:gd name="T32" fmla="*/ 1842 w 1846"/>
                    <a:gd name="T33" fmla="*/ 1988 h 2100"/>
                    <a:gd name="T34" fmla="*/ 1812 w 1846"/>
                    <a:gd name="T35" fmla="*/ 2022 h 2100"/>
                    <a:gd name="T36" fmla="*/ 1747 w 1846"/>
                    <a:gd name="T37" fmla="*/ 2066 h 2100"/>
                    <a:gd name="T38" fmla="*/ 1648 w 1846"/>
                    <a:gd name="T39" fmla="*/ 2097 h 2100"/>
                    <a:gd name="T40" fmla="*/ 1515 w 1846"/>
                    <a:gd name="T41" fmla="*/ 2097 h 2100"/>
                    <a:gd name="T42" fmla="*/ 1345 w 1846"/>
                    <a:gd name="T43" fmla="*/ 2039 h 2100"/>
                    <a:gd name="T44" fmla="*/ 1141 w 1846"/>
                    <a:gd name="T45" fmla="*/ 1907 h 2100"/>
                    <a:gd name="T46" fmla="*/ 899 w 1846"/>
                    <a:gd name="T47" fmla="*/ 1672 h 2100"/>
                    <a:gd name="T48" fmla="*/ 651 w 1846"/>
                    <a:gd name="T49" fmla="*/ 1360 h 2100"/>
                    <a:gd name="T50" fmla="*/ 501 w 1846"/>
                    <a:gd name="T51" fmla="*/ 1091 h 2100"/>
                    <a:gd name="T52" fmla="*/ 422 w 1846"/>
                    <a:gd name="T53" fmla="*/ 870 h 2100"/>
                    <a:gd name="T54" fmla="*/ 375 w 1846"/>
                    <a:gd name="T55" fmla="*/ 683 h 2100"/>
                    <a:gd name="T56" fmla="*/ 307 w 1846"/>
                    <a:gd name="T57" fmla="*/ 449 h 2100"/>
                    <a:gd name="T58" fmla="*/ 211 w 1846"/>
                    <a:gd name="T59" fmla="*/ 259 h 2100"/>
                    <a:gd name="T60" fmla="*/ 123 w 1846"/>
                    <a:gd name="T61" fmla="*/ 170 h 2100"/>
                    <a:gd name="T62" fmla="*/ 51 w 1846"/>
                    <a:gd name="T63" fmla="*/ 136 h 2100"/>
                    <a:gd name="T64" fmla="*/ 0 w 1846"/>
                    <a:gd name="T65" fmla="*/ 102 h 2100"/>
                    <a:gd name="T66" fmla="*/ 31 w 1846"/>
                    <a:gd name="T67" fmla="*/ 17 h 21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846"/>
                    <a:gd name="T103" fmla="*/ 0 h 2100"/>
                    <a:gd name="T104" fmla="*/ 1846 w 1846"/>
                    <a:gd name="T105" fmla="*/ 2100 h 210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846" h="2100">
                      <a:moveTo>
                        <a:pt x="41" y="0"/>
                      </a:moveTo>
                      <a:lnTo>
                        <a:pt x="48" y="0"/>
                      </a:lnTo>
                      <a:lnTo>
                        <a:pt x="65" y="0"/>
                      </a:lnTo>
                      <a:lnTo>
                        <a:pt x="92" y="4"/>
                      </a:lnTo>
                      <a:lnTo>
                        <a:pt x="126" y="7"/>
                      </a:lnTo>
                      <a:lnTo>
                        <a:pt x="171" y="17"/>
                      </a:lnTo>
                      <a:lnTo>
                        <a:pt x="222" y="31"/>
                      </a:lnTo>
                      <a:lnTo>
                        <a:pt x="276" y="51"/>
                      </a:lnTo>
                      <a:lnTo>
                        <a:pt x="334" y="79"/>
                      </a:lnTo>
                      <a:lnTo>
                        <a:pt x="392" y="113"/>
                      </a:lnTo>
                      <a:lnTo>
                        <a:pt x="453" y="153"/>
                      </a:lnTo>
                      <a:lnTo>
                        <a:pt x="514" y="208"/>
                      </a:lnTo>
                      <a:lnTo>
                        <a:pt x="572" y="272"/>
                      </a:lnTo>
                      <a:lnTo>
                        <a:pt x="630" y="347"/>
                      </a:lnTo>
                      <a:lnTo>
                        <a:pt x="681" y="435"/>
                      </a:lnTo>
                      <a:lnTo>
                        <a:pt x="726" y="537"/>
                      </a:lnTo>
                      <a:lnTo>
                        <a:pt x="766" y="656"/>
                      </a:lnTo>
                      <a:lnTo>
                        <a:pt x="804" y="782"/>
                      </a:lnTo>
                      <a:lnTo>
                        <a:pt x="851" y="911"/>
                      </a:lnTo>
                      <a:lnTo>
                        <a:pt x="903" y="1037"/>
                      </a:lnTo>
                      <a:lnTo>
                        <a:pt x="957" y="1163"/>
                      </a:lnTo>
                      <a:lnTo>
                        <a:pt x="1018" y="1285"/>
                      </a:lnTo>
                      <a:lnTo>
                        <a:pt x="1083" y="1404"/>
                      </a:lnTo>
                      <a:lnTo>
                        <a:pt x="1151" y="1513"/>
                      </a:lnTo>
                      <a:lnTo>
                        <a:pt x="1223" y="1618"/>
                      </a:lnTo>
                      <a:lnTo>
                        <a:pt x="1294" y="1713"/>
                      </a:lnTo>
                      <a:lnTo>
                        <a:pt x="1372" y="1795"/>
                      </a:lnTo>
                      <a:lnTo>
                        <a:pt x="1451" y="1866"/>
                      </a:lnTo>
                      <a:lnTo>
                        <a:pt x="1529" y="1924"/>
                      </a:lnTo>
                      <a:lnTo>
                        <a:pt x="1607" y="1964"/>
                      </a:lnTo>
                      <a:lnTo>
                        <a:pt x="1689" y="1992"/>
                      </a:lnTo>
                      <a:lnTo>
                        <a:pt x="1767" y="1998"/>
                      </a:lnTo>
                      <a:lnTo>
                        <a:pt x="1846" y="1985"/>
                      </a:lnTo>
                      <a:lnTo>
                        <a:pt x="1842" y="1988"/>
                      </a:lnTo>
                      <a:lnTo>
                        <a:pt x="1829" y="2002"/>
                      </a:lnTo>
                      <a:lnTo>
                        <a:pt x="1812" y="2022"/>
                      </a:lnTo>
                      <a:lnTo>
                        <a:pt x="1781" y="2043"/>
                      </a:lnTo>
                      <a:lnTo>
                        <a:pt x="1747" y="2066"/>
                      </a:lnTo>
                      <a:lnTo>
                        <a:pt x="1699" y="2083"/>
                      </a:lnTo>
                      <a:lnTo>
                        <a:pt x="1648" y="2097"/>
                      </a:lnTo>
                      <a:lnTo>
                        <a:pt x="1587" y="2100"/>
                      </a:lnTo>
                      <a:lnTo>
                        <a:pt x="1515" y="2097"/>
                      </a:lnTo>
                      <a:lnTo>
                        <a:pt x="1434" y="2077"/>
                      </a:lnTo>
                      <a:lnTo>
                        <a:pt x="1345" y="2039"/>
                      </a:lnTo>
                      <a:lnTo>
                        <a:pt x="1250" y="1985"/>
                      </a:lnTo>
                      <a:lnTo>
                        <a:pt x="1141" y="1907"/>
                      </a:lnTo>
                      <a:lnTo>
                        <a:pt x="1025" y="1805"/>
                      </a:lnTo>
                      <a:lnTo>
                        <a:pt x="899" y="1672"/>
                      </a:lnTo>
                      <a:lnTo>
                        <a:pt x="763" y="1513"/>
                      </a:lnTo>
                      <a:lnTo>
                        <a:pt x="651" y="1360"/>
                      </a:lnTo>
                      <a:lnTo>
                        <a:pt x="562" y="1220"/>
                      </a:lnTo>
                      <a:lnTo>
                        <a:pt x="501" y="1091"/>
                      </a:lnTo>
                      <a:lnTo>
                        <a:pt x="453" y="976"/>
                      </a:lnTo>
                      <a:lnTo>
                        <a:pt x="422" y="870"/>
                      </a:lnTo>
                      <a:lnTo>
                        <a:pt x="399" y="775"/>
                      </a:lnTo>
                      <a:lnTo>
                        <a:pt x="375" y="683"/>
                      </a:lnTo>
                      <a:lnTo>
                        <a:pt x="354" y="599"/>
                      </a:lnTo>
                      <a:lnTo>
                        <a:pt x="307" y="449"/>
                      </a:lnTo>
                      <a:lnTo>
                        <a:pt x="259" y="337"/>
                      </a:lnTo>
                      <a:lnTo>
                        <a:pt x="211" y="259"/>
                      </a:lnTo>
                      <a:lnTo>
                        <a:pt x="167" y="204"/>
                      </a:lnTo>
                      <a:lnTo>
                        <a:pt x="123" y="170"/>
                      </a:lnTo>
                      <a:lnTo>
                        <a:pt x="85" y="150"/>
                      </a:lnTo>
                      <a:lnTo>
                        <a:pt x="51" y="136"/>
                      </a:lnTo>
                      <a:lnTo>
                        <a:pt x="24" y="130"/>
                      </a:lnTo>
                      <a:lnTo>
                        <a:pt x="0" y="102"/>
                      </a:lnTo>
                      <a:lnTo>
                        <a:pt x="7" y="58"/>
                      </a:lnTo>
                      <a:lnTo>
                        <a:pt x="31" y="17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12" name="Freeform 264"/>
                <p:cNvSpPr>
                  <a:spLocks/>
                </p:cNvSpPr>
                <p:nvPr/>
              </p:nvSpPr>
              <p:spPr bwMode="auto">
                <a:xfrm>
                  <a:off x="4540" y="2518"/>
                  <a:ext cx="1569" cy="1920"/>
                </a:xfrm>
                <a:custGeom>
                  <a:avLst/>
                  <a:gdLst>
                    <a:gd name="T0" fmla="*/ 333 w 1569"/>
                    <a:gd name="T1" fmla="*/ 14 h 1920"/>
                    <a:gd name="T2" fmla="*/ 242 w 1569"/>
                    <a:gd name="T3" fmla="*/ 106 h 1920"/>
                    <a:gd name="T4" fmla="*/ 129 w 1569"/>
                    <a:gd name="T5" fmla="*/ 276 h 1920"/>
                    <a:gd name="T6" fmla="*/ 68 w 1569"/>
                    <a:gd name="T7" fmla="*/ 517 h 1920"/>
                    <a:gd name="T8" fmla="*/ 109 w 1569"/>
                    <a:gd name="T9" fmla="*/ 813 h 1920"/>
                    <a:gd name="T10" fmla="*/ 126 w 1569"/>
                    <a:gd name="T11" fmla="*/ 1010 h 1920"/>
                    <a:gd name="T12" fmla="*/ 99 w 1569"/>
                    <a:gd name="T13" fmla="*/ 1129 h 1920"/>
                    <a:gd name="T14" fmla="*/ 64 w 1569"/>
                    <a:gd name="T15" fmla="*/ 1200 h 1920"/>
                    <a:gd name="T16" fmla="*/ 30 w 1569"/>
                    <a:gd name="T17" fmla="*/ 1247 h 1920"/>
                    <a:gd name="T18" fmla="*/ 7 w 1569"/>
                    <a:gd name="T19" fmla="*/ 1275 h 1920"/>
                    <a:gd name="T20" fmla="*/ 0 w 1569"/>
                    <a:gd name="T21" fmla="*/ 1298 h 1920"/>
                    <a:gd name="T22" fmla="*/ 7 w 1569"/>
                    <a:gd name="T23" fmla="*/ 1319 h 1920"/>
                    <a:gd name="T24" fmla="*/ 37 w 1569"/>
                    <a:gd name="T25" fmla="*/ 1339 h 1920"/>
                    <a:gd name="T26" fmla="*/ 92 w 1569"/>
                    <a:gd name="T27" fmla="*/ 1360 h 1920"/>
                    <a:gd name="T28" fmla="*/ 136 w 1569"/>
                    <a:gd name="T29" fmla="*/ 1380 h 1920"/>
                    <a:gd name="T30" fmla="*/ 139 w 1569"/>
                    <a:gd name="T31" fmla="*/ 1428 h 1920"/>
                    <a:gd name="T32" fmla="*/ 126 w 1569"/>
                    <a:gd name="T33" fmla="*/ 1519 h 1920"/>
                    <a:gd name="T34" fmla="*/ 177 w 1569"/>
                    <a:gd name="T35" fmla="*/ 1577 h 1920"/>
                    <a:gd name="T36" fmla="*/ 190 w 1569"/>
                    <a:gd name="T37" fmla="*/ 1597 h 1920"/>
                    <a:gd name="T38" fmla="*/ 197 w 1569"/>
                    <a:gd name="T39" fmla="*/ 1665 h 1920"/>
                    <a:gd name="T40" fmla="*/ 235 w 1569"/>
                    <a:gd name="T41" fmla="*/ 1689 h 1920"/>
                    <a:gd name="T42" fmla="*/ 272 w 1569"/>
                    <a:gd name="T43" fmla="*/ 1696 h 1920"/>
                    <a:gd name="T44" fmla="*/ 306 w 1569"/>
                    <a:gd name="T45" fmla="*/ 1713 h 1920"/>
                    <a:gd name="T46" fmla="*/ 316 w 1569"/>
                    <a:gd name="T47" fmla="*/ 1754 h 1920"/>
                    <a:gd name="T48" fmla="*/ 306 w 1569"/>
                    <a:gd name="T49" fmla="*/ 1808 h 1920"/>
                    <a:gd name="T50" fmla="*/ 337 w 1569"/>
                    <a:gd name="T51" fmla="*/ 1869 h 1920"/>
                    <a:gd name="T52" fmla="*/ 408 w 1569"/>
                    <a:gd name="T53" fmla="*/ 1913 h 1920"/>
                    <a:gd name="T54" fmla="*/ 524 w 1569"/>
                    <a:gd name="T55" fmla="*/ 1913 h 1920"/>
                    <a:gd name="T56" fmla="*/ 647 w 1569"/>
                    <a:gd name="T57" fmla="*/ 1859 h 1920"/>
                    <a:gd name="T58" fmla="*/ 728 w 1569"/>
                    <a:gd name="T59" fmla="*/ 1815 h 1920"/>
                    <a:gd name="T60" fmla="*/ 800 w 1569"/>
                    <a:gd name="T61" fmla="*/ 1778 h 1920"/>
                    <a:gd name="T62" fmla="*/ 868 w 1569"/>
                    <a:gd name="T63" fmla="*/ 1740 h 1920"/>
                    <a:gd name="T64" fmla="*/ 963 w 1569"/>
                    <a:gd name="T65" fmla="*/ 1686 h 1920"/>
                    <a:gd name="T66" fmla="*/ 1076 w 1569"/>
                    <a:gd name="T67" fmla="*/ 1621 h 1920"/>
                    <a:gd name="T68" fmla="*/ 1174 w 1569"/>
                    <a:gd name="T69" fmla="*/ 1560 h 1920"/>
                    <a:gd name="T70" fmla="*/ 1260 w 1569"/>
                    <a:gd name="T71" fmla="*/ 1499 h 1920"/>
                    <a:gd name="T72" fmla="*/ 1334 w 1569"/>
                    <a:gd name="T73" fmla="*/ 1424 h 1920"/>
                    <a:gd name="T74" fmla="*/ 1403 w 1569"/>
                    <a:gd name="T75" fmla="*/ 1336 h 1920"/>
                    <a:gd name="T76" fmla="*/ 1467 w 1569"/>
                    <a:gd name="T77" fmla="*/ 1231 h 1920"/>
                    <a:gd name="T78" fmla="*/ 1525 w 1569"/>
                    <a:gd name="T79" fmla="*/ 1095 h 1920"/>
                    <a:gd name="T80" fmla="*/ 1569 w 1569"/>
                    <a:gd name="T81" fmla="*/ 911 h 1920"/>
                    <a:gd name="T82" fmla="*/ 1512 w 1569"/>
                    <a:gd name="T83" fmla="*/ 714 h 1920"/>
                    <a:gd name="T84" fmla="*/ 1358 w 1569"/>
                    <a:gd name="T85" fmla="*/ 534 h 1920"/>
                    <a:gd name="T86" fmla="*/ 1140 w 1569"/>
                    <a:gd name="T87" fmla="*/ 371 h 1920"/>
                    <a:gd name="T88" fmla="*/ 899 w 1569"/>
                    <a:gd name="T89" fmla="*/ 232 h 1920"/>
                    <a:gd name="T90" fmla="*/ 664 w 1569"/>
                    <a:gd name="T91" fmla="*/ 123 h 1920"/>
                    <a:gd name="T92" fmla="*/ 473 w 1569"/>
                    <a:gd name="T93" fmla="*/ 45 h 1920"/>
                    <a:gd name="T94" fmla="*/ 364 w 1569"/>
                    <a:gd name="T95" fmla="*/ 7 h 192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569"/>
                    <a:gd name="T145" fmla="*/ 0 h 1920"/>
                    <a:gd name="T146" fmla="*/ 1569 w 1569"/>
                    <a:gd name="T147" fmla="*/ 1920 h 192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569" h="1920">
                      <a:moveTo>
                        <a:pt x="347" y="0"/>
                      </a:moveTo>
                      <a:lnTo>
                        <a:pt x="333" y="14"/>
                      </a:lnTo>
                      <a:lnTo>
                        <a:pt x="293" y="48"/>
                      </a:lnTo>
                      <a:lnTo>
                        <a:pt x="242" y="106"/>
                      </a:lnTo>
                      <a:lnTo>
                        <a:pt x="184" y="181"/>
                      </a:lnTo>
                      <a:lnTo>
                        <a:pt x="129" y="276"/>
                      </a:lnTo>
                      <a:lnTo>
                        <a:pt x="88" y="388"/>
                      </a:lnTo>
                      <a:lnTo>
                        <a:pt x="68" y="517"/>
                      </a:lnTo>
                      <a:lnTo>
                        <a:pt x="82" y="656"/>
                      </a:lnTo>
                      <a:lnTo>
                        <a:pt x="109" y="813"/>
                      </a:lnTo>
                      <a:lnTo>
                        <a:pt x="122" y="925"/>
                      </a:lnTo>
                      <a:lnTo>
                        <a:pt x="126" y="1010"/>
                      </a:lnTo>
                      <a:lnTo>
                        <a:pt x="112" y="1081"/>
                      </a:lnTo>
                      <a:lnTo>
                        <a:pt x="99" y="1129"/>
                      </a:lnTo>
                      <a:lnTo>
                        <a:pt x="82" y="1169"/>
                      </a:lnTo>
                      <a:lnTo>
                        <a:pt x="64" y="1200"/>
                      </a:lnTo>
                      <a:lnTo>
                        <a:pt x="47" y="1224"/>
                      </a:lnTo>
                      <a:lnTo>
                        <a:pt x="30" y="1247"/>
                      </a:lnTo>
                      <a:lnTo>
                        <a:pt x="17" y="1261"/>
                      </a:lnTo>
                      <a:lnTo>
                        <a:pt x="7" y="1275"/>
                      </a:lnTo>
                      <a:lnTo>
                        <a:pt x="0" y="1288"/>
                      </a:lnTo>
                      <a:lnTo>
                        <a:pt x="0" y="1298"/>
                      </a:lnTo>
                      <a:lnTo>
                        <a:pt x="0" y="1309"/>
                      </a:lnTo>
                      <a:lnTo>
                        <a:pt x="7" y="1319"/>
                      </a:lnTo>
                      <a:lnTo>
                        <a:pt x="20" y="1329"/>
                      </a:lnTo>
                      <a:lnTo>
                        <a:pt x="37" y="1339"/>
                      </a:lnTo>
                      <a:lnTo>
                        <a:pt x="61" y="1349"/>
                      </a:lnTo>
                      <a:lnTo>
                        <a:pt x="92" y="1360"/>
                      </a:lnTo>
                      <a:lnTo>
                        <a:pt x="133" y="1373"/>
                      </a:lnTo>
                      <a:lnTo>
                        <a:pt x="136" y="1380"/>
                      </a:lnTo>
                      <a:lnTo>
                        <a:pt x="139" y="1397"/>
                      </a:lnTo>
                      <a:lnTo>
                        <a:pt x="139" y="1428"/>
                      </a:lnTo>
                      <a:lnTo>
                        <a:pt x="126" y="1475"/>
                      </a:lnTo>
                      <a:lnTo>
                        <a:pt x="126" y="1519"/>
                      </a:lnTo>
                      <a:lnTo>
                        <a:pt x="150" y="1553"/>
                      </a:lnTo>
                      <a:lnTo>
                        <a:pt x="177" y="1577"/>
                      </a:lnTo>
                      <a:lnTo>
                        <a:pt x="190" y="1584"/>
                      </a:lnTo>
                      <a:lnTo>
                        <a:pt x="190" y="1597"/>
                      </a:lnTo>
                      <a:lnTo>
                        <a:pt x="190" y="1631"/>
                      </a:lnTo>
                      <a:lnTo>
                        <a:pt x="197" y="1665"/>
                      </a:lnTo>
                      <a:lnTo>
                        <a:pt x="218" y="1686"/>
                      </a:lnTo>
                      <a:lnTo>
                        <a:pt x="235" y="1689"/>
                      </a:lnTo>
                      <a:lnTo>
                        <a:pt x="255" y="1693"/>
                      </a:lnTo>
                      <a:lnTo>
                        <a:pt x="272" y="1696"/>
                      </a:lnTo>
                      <a:lnTo>
                        <a:pt x="289" y="1703"/>
                      </a:lnTo>
                      <a:lnTo>
                        <a:pt x="306" y="1713"/>
                      </a:lnTo>
                      <a:lnTo>
                        <a:pt x="313" y="1730"/>
                      </a:lnTo>
                      <a:lnTo>
                        <a:pt x="316" y="1754"/>
                      </a:lnTo>
                      <a:lnTo>
                        <a:pt x="310" y="1784"/>
                      </a:lnTo>
                      <a:lnTo>
                        <a:pt x="306" y="1808"/>
                      </a:lnTo>
                      <a:lnTo>
                        <a:pt x="316" y="1839"/>
                      </a:lnTo>
                      <a:lnTo>
                        <a:pt x="337" y="1869"/>
                      </a:lnTo>
                      <a:lnTo>
                        <a:pt x="368" y="1893"/>
                      </a:lnTo>
                      <a:lnTo>
                        <a:pt x="408" y="1913"/>
                      </a:lnTo>
                      <a:lnTo>
                        <a:pt x="463" y="1920"/>
                      </a:lnTo>
                      <a:lnTo>
                        <a:pt x="524" y="1913"/>
                      </a:lnTo>
                      <a:lnTo>
                        <a:pt x="596" y="1886"/>
                      </a:lnTo>
                      <a:lnTo>
                        <a:pt x="647" y="1859"/>
                      </a:lnTo>
                      <a:lnTo>
                        <a:pt x="691" y="1839"/>
                      </a:lnTo>
                      <a:lnTo>
                        <a:pt x="728" y="1815"/>
                      </a:lnTo>
                      <a:lnTo>
                        <a:pt x="766" y="1795"/>
                      </a:lnTo>
                      <a:lnTo>
                        <a:pt x="800" y="1778"/>
                      </a:lnTo>
                      <a:lnTo>
                        <a:pt x="834" y="1757"/>
                      </a:lnTo>
                      <a:lnTo>
                        <a:pt x="868" y="1740"/>
                      </a:lnTo>
                      <a:lnTo>
                        <a:pt x="902" y="1720"/>
                      </a:lnTo>
                      <a:lnTo>
                        <a:pt x="963" y="1686"/>
                      </a:lnTo>
                      <a:lnTo>
                        <a:pt x="1021" y="1652"/>
                      </a:lnTo>
                      <a:lnTo>
                        <a:pt x="1076" y="1621"/>
                      </a:lnTo>
                      <a:lnTo>
                        <a:pt x="1127" y="1591"/>
                      </a:lnTo>
                      <a:lnTo>
                        <a:pt x="1174" y="1560"/>
                      </a:lnTo>
                      <a:lnTo>
                        <a:pt x="1219" y="1530"/>
                      </a:lnTo>
                      <a:lnTo>
                        <a:pt x="1260" y="1499"/>
                      </a:lnTo>
                      <a:lnTo>
                        <a:pt x="1300" y="1462"/>
                      </a:lnTo>
                      <a:lnTo>
                        <a:pt x="1334" y="1424"/>
                      </a:lnTo>
                      <a:lnTo>
                        <a:pt x="1372" y="1383"/>
                      </a:lnTo>
                      <a:lnTo>
                        <a:pt x="1403" y="1336"/>
                      </a:lnTo>
                      <a:lnTo>
                        <a:pt x="1437" y="1285"/>
                      </a:lnTo>
                      <a:lnTo>
                        <a:pt x="1467" y="1231"/>
                      </a:lnTo>
                      <a:lnTo>
                        <a:pt x="1495" y="1166"/>
                      </a:lnTo>
                      <a:lnTo>
                        <a:pt x="1525" y="1095"/>
                      </a:lnTo>
                      <a:lnTo>
                        <a:pt x="1552" y="1016"/>
                      </a:lnTo>
                      <a:lnTo>
                        <a:pt x="1569" y="911"/>
                      </a:lnTo>
                      <a:lnTo>
                        <a:pt x="1556" y="813"/>
                      </a:lnTo>
                      <a:lnTo>
                        <a:pt x="1512" y="714"/>
                      </a:lnTo>
                      <a:lnTo>
                        <a:pt x="1443" y="622"/>
                      </a:lnTo>
                      <a:lnTo>
                        <a:pt x="1358" y="534"/>
                      </a:lnTo>
                      <a:lnTo>
                        <a:pt x="1256" y="449"/>
                      </a:lnTo>
                      <a:lnTo>
                        <a:pt x="1140" y="371"/>
                      </a:lnTo>
                      <a:lnTo>
                        <a:pt x="1021" y="300"/>
                      </a:lnTo>
                      <a:lnTo>
                        <a:pt x="899" y="232"/>
                      </a:lnTo>
                      <a:lnTo>
                        <a:pt x="780" y="174"/>
                      </a:lnTo>
                      <a:lnTo>
                        <a:pt x="664" y="123"/>
                      </a:lnTo>
                      <a:lnTo>
                        <a:pt x="562" y="82"/>
                      </a:lnTo>
                      <a:lnTo>
                        <a:pt x="473" y="45"/>
                      </a:lnTo>
                      <a:lnTo>
                        <a:pt x="408" y="21"/>
                      </a:lnTo>
                      <a:lnTo>
                        <a:pt x="364" y="7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13" name="Freeform 265"/>
                <p:cNvSpPr>
                  <a:spLocks/>
                </p:cNvSpPr>
                <p:nvPr/>
              </p:nvSpPr>
              <p:spPr bwMode="auto">
                <a:xfrm>
                  <a:off x="5442" y="3782"/>
                  <a:ext cx="337" cy="639"/>
                </a:xfrm>
                <a:custGeom>
                  <a:avLst/>
                  <a:gdLst>
                    <a:gd name="T0" fmla="*/ 119 w 337"/>
                    <a:gd name="T1" fmla="*/ 639 h 639"/>
                    <a:gd name="T2" fmla="*/ 0 w 337"/>
                    <a:gd name="T3" fmla="*/ 452 h 639"/>
                    <a:gd name="T4" fmla="*/ 7 w 337"/>
                    <a:gd name="T5" fmla="*/ 446 h 639"/>
                    <a:gd name="T6" fmla="*/ 31 w 337"/>
                    <a:gd name="T7" fmla="*/ 429 h 639"/>
                    <a:gd name="T8" fmla="*/ 68 w 337"/>
                    <a:gd name="T9" fmla="*/ 398 h 639"/>
                    <a:gd name="T10" fmla="*/ 112 w 337"/>
                    <a:gd name="T11" fmla="*/ 350 h 639"/>
                    <a:gd name="T12" fmla="*/ 164 w 337"/>
                    <a:gd name="T13" fmla="*/ 289 h 639"/>
                    <a:gd name="T14" fmla="*/ 221 w 337"/>
                    <a:gd name="T15" fmla="*/ 211 h 639"/>
                    <a:gd name="T16" fmla="*/ 279 w 337"/>
                    <a:gd name="T17" fmla="*/ 116 h 639"/>
                    <a:gd name="T18" fmla="*/ 337 w 337"/>
                    <a:gd name="T19" fmla="*/ 0 h 639"/>
                    <a:gd name="T20" fmla="*/ 334 w 337"/>
                    <a:gd name="T21" fmla="*/ 17 h 639"/>
                    <a:gd name="T22" fmla="*/ 327 w 337"/>
                    <a:gd name="T23" fmla="*/ 68 h 639"/>
                    <a:gd name="T24" fmla="*/ 313 w 337"/>
                    <a:gd name="T25" fmla="*/ 143 h 639"/>
                    <a:gd name="T26" fmla="*/ 296 w 337"/>
                    <a:gd name="T27" fmla="*/ 235 h 639"/>
                    <a:gd name="T28" fmla="*/ 266 w 337"/>
                    <a:gd name="T29" fmla="*/ 337 h 639"/>
                    <a:gd name="T30" fmla="*/ 228 w 337"/>
                    <a:gd name="T31" fmla="*/ 442 h 639"/>
                    <a:gd name="T32" fmla="*/ 181 w 337"/>
                    <a:gd name="T33" fmla="*/ 548 h 639"/>
                    <a:gd name="T34" fmla="*/ 119 w 337"/>
                    <a:gd name="T35" fmla="*/ 639 h 6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37"/>
                    <a:gd name="T55" fmla="*/ 0 h 639"/>
                    <a:gd name="T56" fmla="*/ 337 w 337"/>
                    <a:gd name="T57" fmla="*/ 639 h 6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37" h="639">
                      <a:moveTo>
                        <a:pt x="119" y="639"/>
                      </a:moveTo>
                      <a:lnTo>
                        <a:pt x="0" y="452"/>
                      </a:lnTo>
                      <a:lnTo>
                        <a:pt x="7" y="446"/>
                      </a:lnTo>
                      <a:lnTo>
                        <a:pt x="31" y="429"/>
                      </a:lnTo>
                      <a:lnTo>
                        <a:pt x="68" y="398"/>
                      </a:lnTo>
                      <a:lnTo>
                        <a:pt x="112" y="350"/>
                      </a:lnTo>
                      <a:lnTo>
                        <a:pt x="164" y="289"/>
                      </a:lnTo>
                      <a:lnTo>
                        <a:pt x="221" y="211"/>
                      </a:lnTo>
                      <a:lnTo>
                        <a:pt x="279" y="116"/>
                      </a:lnTo>
                      <a:lnTo>
                        <a:pt x="337" y="0"/>
                      </a:lnTo>
                      <a:lnTo>
                        <a:pt x="334" y="17"/>
                      </a:lnTo>
                      <a:lnTo>
                        <a:pt x="327" y="68"/>
                      </a:lnTo>
                      <a:lnTo>
                        <a:pt x="313" y="143"/>
                      </a:lnTo>
                      <a:lnTo>
                        <a:pt x="296" y="235"/>
                      </a:lnTo>
                      <a:lnTo>
                        <a:pt x="266" y="337"/>
                      </a:lnTo>
                      <a:lnTo>
                        <a:pt x="228" y="442"/>
                      </a:lnTo>
                      <a:lnTo>
                        <a:pt x="181" y="548"/>
                      </a:lnTo>
                      <a:lnTo>
                        <a:pt x="119" y="6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14" name="Freeform 266"/>
                <p:cNvSpPr>
                  <a:spLocks/>
                </p:cNvSpPr>
                <p:nvPr/>
              </p:nvSpPr>
              <p:spPr bwMode="auto">
                <a:xfrm>
                  <a:off x="4652" y="2192"/>
                  <a:ext cx="1839" cy="1726"/>
                </a:xfrm>
                <a:custGeom>
                  <a:avLst/>
                  <a:gdLst>
                    <a:gd name="T0" fmla="*/ 0 w 1839"/>
                    <a:gd name="T1" fmla="*/ 663 h 1726"/>
                    <a:gd name="T2" fmla="*/ 7 w 1839"/>
                    <a:gd name="T3" fmla="*/ 626 h 1726"/>
                    <a:gd name="T4" fmla="*/ 27 w 1839"/>
                    <a:gd name="T5" fmla="*/ 558 h 1726"/>
                    <a:gd name="T6" fmla="*/ 72 w 1839"/>
                    <a:gd name="T7" fmla="*/ 473 h 1726"/>
                    <a:gd name="T8" fmla="*/ 140 w 1839"/>
                    <a:gd name="T9" fmla="*/ 371 h 1726"/>
                    <a:gd name="T10" fmla="*/ 245 w 1839"/>
                    <a:gd name="T11" fmla="*/ 265 h 1726"/>
                    <a:gd name="T12" fmla="*/ 395 w 1839"/>
                    <a:gd name="T13" fmla="*/ 160 h 1726"/>
                    <a:gd name="T14" fmla="*/ 593 w 1839"/>
                    <a:gd name="T15" fmla="*/ 68 h 1726"/>
                    <a:gd name="T16" fmla="*/ 831 w 1839"/>
                    <a:gd name="T17" fmla="*/ 4 h 1726"/>
                    <a:gd name="T18" fmla="*/ 1066 w 1839"/>
                    <a:gd name="T19" fmla="*/ 14 h 1726"/>
                    <a:gd name="T20" fmla="*/ 1291 w 1839"/>
                    <a:gd name="T21" fmla="*/ 92 h 1726"/>
                    <a:gd name="T22" fmla="*/ 1491 w 1839"/>
                    <a:gd name="T23" fmla="*/ 225 h 1726"/>
                    <a:gd name="T24" fmla="*/ 1658 w 1839"/>
                    <a:gd name="T25" fmla="*/ 394 h 1726"/>
                    <a:gd name="T26" fmla="*/ 1777 w 1839"/>
                    <a:gd name="T27" fmla="*/ 595 h 1726"/>
                    <a:gd name="T28" fmla="*/ 1835 w 1839"/>
                    <a:gd name="T29" fmla="*/ 809 h 1726"/>
                    <a:gd name="T30" fmla="*/ 1822 w 1839"/>
                    <a:gd name="T31" fmla="*/ 1023 h 1726"/>
                    <a:gd name="T32" fmla="*/ 1709 w 1839"/>
                    <a:gd name="T33" fmla="*/ 1281 h 1726"/>
                    <a:gd name="T34" fmla="*/ 1607 w 1839"/>
                    <a:gd name="T35" fmla="*/ 1499 h 1726"/>
                    <a:gd name="T36" fmla="*/ 1549 w 1839"/>
                    <a:gd name="T37" fmla="*/ 1624 h 1726"/>
                    <a:gd name="T38" fmla="*/ 1526 w 1839"/>
                    <a:gd name="T39" fmla="*/ 1696 h 1726"/>
                    <a:gd name="T40" fmla="*/ 1519 w 1839"/>
                    <a:gd name="T41" fmla="*/ 1726 h 1726"/>
                    <a:gd name="T42" fmla="*/ 1485 w 1839"/>
                    <a:gd name="T43" fmla="*/ 1716 h 1726"/>
                    <a:gd name="T44" fmla="*/ 1423 w 1839"/>
                    <a:gd name="T45" fmla="*/ 1692 h 1726"/>
                    <a:gd name="T46" fmla="*/ 1338 w 1839"/>
                    <a:gd name="T47" fmla="*/ 1652 h 1726"/>
                    <a:gd name="T48" fmla="*/ 1246 w 1839"/>
                    <a:gd name="T49" fmla="*/ 1587 h 1726"/>
                    <a:gd name="T50" fmla="*/ 1144 w 1839"/>
                    <a:gd name="T51" fmla="*/ 1492 h 1726"/>
                    <a:gd name="T52" fmla="*/ 1042 w 1839"/>
                    <a:gd name="T53" fmla="*/ 1363 h 1726"/>
                    <a:gd name="T54" fmla="*/ 950 w 1839"/>
                    <a:gd name="T55" fmla="*/ 1196 h 1726"/>
                    <a:gd name="T56" fmla="*/ 851 w 1839"/>
                    <a:gd name="T57" fmla="*/ 962 h 1726"/>
                    <a:gd name="T58" fmla="*/ 719 w 1839"/>
                    <a:gd name="T59" fmla="*/ 765 h 1726"/>
                    <a:gd name="T60" fmla="*/ 576 w 1839"/>
                    <a:gd name="T61" fmla="*/ 646 h 1726"/>
                    <a:gd name="T62" fmla="*/ 426 w 1839"/>
                    <a:gd name="T63" fmla="*/ 592 h 1726"/>
                    <a:gd name="T64" fmla="*/ 286 w 1839"/>
                    <a:gd name="T65" fmla="*/ 585 h 1726"/>
                    <a:gd name="T66" fmla="*/ 164 w 1839"/>
                    <a:gd name="T67" fmla="*/ 605 h 1726"/>
                    <a:gd name="T68" fmla="*/ 68 w 1839"/>
                    <a:gd name="T69" fmla="*/ 636 h 1726"/>
                    <a:gd name="T70" fmla="*/ 10 w 1839"/>
                    <a:gd name="T71" fmla="*/ 663 h 172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839"/>
                    <a:gd name="T109" fmla="*/ 0 h 1726"/>
                    <a:gd name="T110" fmla="*/ 1839 w 1839"/>
                    <a:gd name="T111" fmla="*/ 1726 h 172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839" h="1726">
                      <a:moveTo>
                        <a:pt x="0" y="666"/>
                      </a:moveTo>
                      <a:lnTo>
                        <a:pt x="0" y="663"/>
                      </a:lnTo>
                      <a:lnTo>
                        <a:pt x="4" y="646"/>
                      </a:lnTo>
                      <a:lnTo>
                        <a:pt x="7" y="626"/>
                      </a:lnTo>
                      <a:lnTo>
                        <a:pt x="17" y="595"/>
                      </a:lnTo>
                      <a:lnTo>
                        <a:pt x="27" y="558"/>
                      </a:lnTo>
                      <a:lnTo>
                        <a:pt x="48" y="517"/>
                      </a:lnTo>
                      <a:lnTo>
                        <a:pt x="72" y="473"/>
                      </a:lnTo>
                      <a:lnTo>
                        <a:pt x="102" y="422"/>
                      </a:lnTo>
                      <a:lnTo>
                        <a:pt x="140" y="371"/>
                      </a:lnTo>
                      <a:lnTo>
                        <a:pt x="187" y="316"/>
                      </a:lnTo>
                      <a:lnTo>
                        <a:pt x="245" y="265"/>
                      </a:lnTo>
                      <a:lnTo>
                        <a:pt x="313" y="211"/>
                      </a:lnTo>
                      <a:lnTo>
                        <a:pt x="395" y="160"/>
                      </a:lnTo>
                      <a:lnTo>
                        <a:pt x="487" y="112"/>
                      </a:lnTo>
                      <a:lnTo>
                        <a:pt x="593" y="68"/>
                      </a:lnTo>
                      <a:lnTo>
                        <a:pt x="712" y="27"/>
                      </a:lnTo>
                      <a:lnTo>
                        <a:pt x="831" y="4"/>
                      </a:lnTo>
                      <a:lnTo>
                        <a:pt x="947" y="0"/>
                      </a:lnTo>
                      <a:lnTo>
                        <a:pt x="1066" y="14"/>
                      </a:lnTo>
                      <a:lnTo>
                        <a:pt x="1182" y="44"/>
                      </a:lnTo>
                      <a:lnTo>
                        <a:pt x="1291" y="92"/>
                      </a:lnTo>
                      <a:lnTo>
                        <a:pt x="1396" y="153"/>
                      </a:lnTo>
                      <a:lnTo>
                        <a:pt x="1491" y="225"/>
                      </a:lnTo>
                      <a:lnTo>
                        <a:pt x="1580" y="306"/>
                      </a:lnTo>
                      <a:lnTo>
                        <a:pt x="1658" y="394"/>
                      </a:lnTo>
                      <a:lnTo>
                        <a:pt x="1723" y="493"/>
                      </a:lnTo>
                      <a:lnTo>
                        <a:pt x="1777" y="595"/>
                      </a:lnTo>
                      <a:lnTo>
                        <a:pt x="1815" y="700"/>
                      </a:lnTo>
                      <a:lnTo>
                        <a:pt x="1835" y="809"/>
                      </a:lnTo>
                      <a:lnTo>
                        <a:pt x="1839" y="918"/>
                      </a:lnTo>
                      <a:lnTo>
                        <a:pt x="1822" y="1023"/>
                      </a:lnTo>
                      <a:lnTo>
                        <a:pt x="1784" y="1128"/>
                      </a:lnTo>
                      <a:lnTo>
                        <a:pt x="1709" y="1281"/>
                      </a:lnTo>
                      <a:lnTo>
                        <a:pt x="1651" y="1404"/>
                      </a:lnTo>
                      <a:lnTo>
                        <a:pt x="1607" y="1499"/>
                      </a:lnTo>
                      <a:lnTo>
                        <a:pt x="1573" y="1570"/>
                      </a:lnTo>
                      <a:lnTo>
                        <a:pt x="1549" y="1624"/>
                      </a:lnTo>
                      <a:lnTo>
                        <a:pt x="1532" y="1665"/>
                      </a:lnTo>
                      <a:lnTo>
                        <a:pt x="1526" y="1696"/>
                      </a:lnTo>
                      <a:lnTo>
                        <a:pt x="1522" y="1726"/>
                      </a:lnTo>
                      <a:lnTo>
                        <a:pt x="1519" y="1726"/>
                      </a:lnTo>
                      <a:lnTo>
                        <a:pt x="1505" y="1723"/>
                      </a:lnTo>
                      <a:lnTo>
                        <a:pt x="1485" y="1716"/>
                      </a:lnTo>
                      <a:lnTo>
                        <a:pt x="1454" y="1706"/>
                      </a:lnTo>
                      <a:lnTo>
                        <a:pt x="1423" y="1692"/>
                      </a:lnTo>
                      <a:lnTo>
                        <a:pt x="1383" y="1675"/>
                      </a:lnTo>
                      <a:lnTo>
                        <a:pt x="1338" y="1652"/>
                      </a:lnTo>
                      <a:lnTo>
                        <a:pt x="1294" y="1621"/>
                      </a:lnTo>
                      <a:lnTo>
                        <a:pt x="1246" y="1587"/>
                      </a:lnTo>
                      <a:lnTo>
                        <a:pt x="1195" y="1543"/>
                      </a:lnTo>
                      <a:lnTo>
                        <a:pt x="1144" y="1492"/>
                      </a:lnTo>
                      <a:lnTo>
                        <a:pt x="1093" y="1434"/>
                      </a:lnTo>
                      <a:lnTo>
                        <a:pt x="1042" y="1363"/>
                      </a:lnTo>
                      <a:lnTo>
                        <a:pt x="994" y="1285"/>
                      </a:lnTo>
                      <a:lnTo>
                        <a:pt x="950" y="1196"/>
                      </a:lnTo>
                      <a:lnTo>
                        <a:pt x="909" y="1098"/>
                      </a:lnTo>
                      <a:lnTo>
                        <a:pt x="851" y="962"/>
                      </a:lnTo>
                      <a:lnTo>
                        <a:pt x="787" y="853"/>
                      </a:lnTo>
                      <a:lnTo>
                        <a:pt x="719" y="765"/>
                      </a:lnTo>
                      <a:lnTo>
                        <a:pt x="647" y="697"/>
                      </a:lnTo>
                      <a:lnTo>
                        <a:pt x="576" y="646"/>
                      </a:lnTo>
                      <a:lnTo>
                        <a:pt x="501" y="612"/>
                      </a:lnTo>
                      <a:lnTo>
                        <a:pt x="426" y="592"/>
                      </a:lnTo>
                      <a:lnTo>
                        <a:pt x="354" y="585"/>
                      </a:lnTo>
                      <a:lnTo>
                        <a:pt x="286" y="585"/>
                      </a:lnTo>
                      <a:lnTo>
                        <a:pt x="221" y="592"/>
                      </a:lnTo>
                      <a:lnTo>
                        <a:pt x="164" y="605"/>
                      </a:lnTo>
                      <a:lnTo>
                        <a:pt x="113" y="619"/>
                      </a:lnTo>
                      <a:lnTo>
                        <a:pt x="68" y="636"/>
                      </a:lnTo>
                      <a:lnTo>
                        <a:pt x="34" y="649"/>
                      </a:lnTo>
                      <a:lnTo>
                        <a:pt x="10" y="663"/>
                      </a:lnTo>
                      <a:lnTo>
                        <a:pt x="0" y="666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15" name="Freeform 267"/>
                <p:cNvSpPr>
                  <a:spLocks/>
                </p:cNvSpPr>
                <p:nvPr/>
              </p:nvSpPr>
              <p:spPr bwMode="auto">
                <a:xfrm>
                  <a:off x="6140" y="3782"/>
                  <a:ext cx="667" cy="2002"/>
                </a:xfrm>
                <a:custGeom>
                  <a:avLst/>
                  <a:gdLst>
                    <a:gd name="T0" fmla="*/ 58 w 667"/>
                    <a:gd name="T1" fmla="*/ 51 h 2002"/>
                    <a:gd name="T2" fmla="*/ 143 w 667"/>
                    <a:gd name="T3" fmla="*/ 85 h 2002"/>
                    <a:gd name="T4" fmla="*/ 228 w 667"/>
                    <a:gd name="T5" fmla="*/ 140 h 2002"/>
                    <a:gd name="T6" fmla="*/ 300 w 667"/>
                    <a:gd name="T7" fmla="*/ 194 h 2002"/>
                    <a:gd name="T8" fmla="*/ 361 w 667"/>
                    <a:gd name="T9" fmla="*/ 252 h 2002"/>
                    <a:gd name="T10" fmla="*/ 422 w 667"/>
                    <a:gd name="T11" fmla="*/ 337 h 2002"/>
                    <a:gd name="T12" fmla="*/ 470 w 667"/>
                    <a:gd name="T13" fmla="*/ 435 h 2002"/>
                    <a:gd name="T14" fmla="*/ 514 w 667"/>
                    <a:gd name="T15" fmla="*/ 531 h 2002"/>
                    <a:gd name="T16" fmla="*/ 558 w 667"/>
                    <a:gd name="T17" fmla="*/ 680 h 2002"/>
                    <a:gd name="T18" fmla="*/ 535 w 667"/>
                    <a:gd name="T19" fmla="*/ 874 h 2002"/>
                    <a:gd name="T20" fmla="*/ 450 w 667"/>
                    <a:gd name="T21" fmla="*/ 1057 h 2002"/>
                    <a:gd name="T22" fmla="*/ 334 w 667"/>
                    <a:gd name="T23" fmla="*/ 1230 h 2002"/>
                    <a:gd name="T24" fmla="*/ 228 w 667"/>
                    <a:gd name="T25" fmla="*/ 1400 h 2002"/>
                    <a:gd name="T26" fmla="*/ 163 w 667"/>
                    <a:gd name="T27" fmla="*/ 1591 h 2002"/>
                    <a:gd name="T28" fmla="*/ 163 w 667"/>
                    <a:gd name="T29" fmla="*/ 1788 h 2002"/>
                    <a:gd name="T30" fmla="*/ 255 w 667"/>
                    <a:gd name="T31" fmla="*/ 1947 h 2002"/>
                    <a:gd name="T32" fmla="*/ 351 w 667"/>
                    <a:gd name="T33" fmla="*/ 2002 h 2002"/>
                    <a:gd name="T34" fmla="*/ 358 w 667"/>
                    <a:gd name="T35" fmla="*/ 1985 h 2002"/>
                    <a:gd name="T36" fmla="*/ 272 w 667"/>
                    <a:gd name="T37" fmla="*/ 1903 h 2002"/>
                    <a:gd name="T38" fmla="*/ 198 w 667"/>
                    <a:gd name="T39" fmla="*/ 1750 h 2002"/>
                    <a:gd name="T40" fmla="*/ 211 w 667"/>
                    <a:gd name="T41" fmla="*/ 1591 h 2002"/>
                    <a:gd name="T42" fmla="*/ 289 w 667"/>
                    <a:gd name="T43" fmla="*/ 1428 h 2002"/>
                    <a:gd name="T44" fmla="*/ 398 w 667"/>
                    <a:gd name="T45" fmla="*/ 1258 h 2002"/>
                    <a:gd name="T46" fmla="*/ 518 w 667"/>
                    <a:gd name="T47" fmla="*/ 1088 h 2002"/>
                    <a:gd name="T48" fmla="*/ 616 w 667"/>
                    <a:gd name="T49" fmla="*/ 918 h 2002"/>
                    <a:gd name="T50" fmla="*/ 667 w 667"/>
                    <a:gd name="T51" fmla="*/ 748 h 2002"/>
                    <a:gd name="T52" fmla="*/ 654 w 667"/>
                    <a:gd name="T53" fmla="*/ 592 h 2002"/>
                    <a:gd name="T54" fmla="*/ 610 w 667"/>
                    <a:gd name="T55" fmla="*/ 452 h 2002"/>
                    <a:gd name="T56" fmla="*/ 538 w 667"/>
                    <a:gd name="T57" fmla="*/ 316 h 2002"/>
                    <a:gd name="T58" fmla="*/ 453 w 667"/>
                    <a:gd name="T59" fmla="*/ 194 h 2002"/>
                    <a:gd name="T60" fmla="*/ 368 w 667"/>
                    <a:gd name="T61" fmla="*/ 109 h 2002"/>
                    <a:gd name="T62" fmla="*/ 272 w 667"/>
                    <a:gd name="T63" fmla="*/ 48 h 2002"/>
                    <a:gd name="T64" fmla="*/ 160 w 667"/>
                    <a:gd name="T65" fmla="*/ 7 h 2002"/>
                    <a:gd name="T66" fmla="*/ 51 w 667"/>
                    <a:gd name="T67" fmla="*/ 4 h 2002"/>
                    <a:gd name="T68" fmla="*/ 0 w 667"/>
                    <a:gd name="T69" fmla="*/ 31 h 2002"/>
                    <a:gd name="T70" fmla="*/ 10 w 667"/>
                    <a:gd name="T71" fmla="*/ 45 h 2002"/>
                    <a:gd name="T72" fmla="*/ 20 w 667"/>
                    <a:gd name="T73" fmla="*/ 48 h 200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67"/>
                    <a:gd name="T112" fmla="*/ 0 h 2002"/>
                    <a:gd name="T113" fmla="*/ 667 w 667"/>
                    <a:gd name="T114" fmla="*/ 2002 h 200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67" h="2002">
                      <a:moveTo>
                        <a:pt x="20" y="48"/>
                      </a:moveTo>
                      <a:lnTo>
                        <a:pt x="58" y="51"/>
                      </a:lnTo>
                      <a:lnTo>
                        <a:pt x="99" y="65"/>
                      </a:lnTo>
                      <a:lnTo>
                        <a:pt x="143" y="85"/>
                      </a:lnTo>
                      <a:lnTo>
                        <a:pt x="187" y="109"/>
                      </a:lnTo>
                      <a:lnTo>
                        <a:pt x="228" y="140"/>
                      </a:lnTo>
                      <a:lnTo>
                        <a:pt x="266" y="167"/>
                      </a:lnTo>
                      <a:lnTo>
                        <a:pt x="300" y="194"/>
                      </a:lnTo>
                      <a:lnTo>
                        <a:pt x="324" y="215"/>
                      </a:lnTo>
                      <a:lnTo>
                        <a:pt x="361" y="252"/>
                      </a:lnTo>
                      <a:lnTo>
                        <a:pt x="392" y="293"/>
                      </a:lnTo>
                      <a:lnTo>
                        <a:pt x="422" y="337"/>
                      </a:lnTo>
                      <a:lnTo>
                        <a:pt x="450" y="384"/>
                      </a:lnTo>
                      <a:lnTo>
                        <a:pt x="470" y="435"/>
                      </a:lnTo>
                      <a:lnTo>
                        <a:pt x="494" y="483"/>
                      </a:lnTo>
                      <a:lnTo>
                        <a:pt x="514" y="531"/>
                      </a:lnTo>
                      <a:lnTo>
                        <a:pt x="531" y="578"/>
                      </a:lnTo>
                      <a:lnTo>
                        <a:pt x="558" y="680"/>
                      </a:lnTo>
                      <a:lnTo>
                        <a:pt x="558" y="779"/>
                      </a:lnTo>
                      <a:lnTo>
                        <a:pt x="535" y="874"/>
                      </a:lnTo>
                      <a:lnTo>
                        <a:pt x="497" y="965"/>
                      </a:lnTo>
                      <a:lnTo>
                        <a:pt x="450" y="1057"/>
                      </a:lnTo>
                      <a:lnTo>
                        <a:pt x="392" y="1146"/>
                      </a:lnTo>
                      <a:lnTo>
                        <a:pt x="334" y="1230"/>
                      </a:lnTo>
                      <a:lnTo>
                        <a:pt x="276" y="1315"/>
                      </a:lnTo>
                      <a:lnTo>
                        <a:pt x="228" y="1400"/>
                      </a:lnTo>
                      <a:lnTo>
                        <a:pt x="187" y="1492"/>
                      </a:lnTo>
                      <a:lnTo>
                        <a:pt x="163" y="1591"/>
                      </a:lnTo>
                      <a:lnTo>
                        <a:pt x="153" y="1693"/>
                      </a:lnTo>
                      <a:lnTo>
                        <a:pt x="163" y="1788"/>
                      </a:lnTo>
                      <a:lnTo>
                        <a:pt x="198" y="1876"/>
                      </a:lnTo>
                      <a:lnTo>
                        <a:pt x="255" y="1947"/>
                      </a:lnTo>
                      <a:lnTo>
                        <a:pt x="341" y="2002"/>
                      </a:lnTo>
                      <a:lnTo>
                        <a:pt x="351" y="2002"/>
                      </a:lnTo>
                      <a:lnTo>
                        <a:pt x="358" y="1995"/>
                      </a:lnTo>
                      <a:lnTo>
                        <a:pt x="358" y="1985"/>
                      </a:lnTo>
                      <a:lnTo>
                        <a:pt x="354" y="1975"/>
                      </a:lnTo>
                      <a:lnTo>
                        <a:pt x="272" y="1903"/>
                      </a:lnTo>
                      <a:lnTo>
                        <a:pt x="221" y="1829"/>
                      </a:lnTo>
                      <a:lnTo>
                        <a:pt x="198" y="1750"/>
                      </a:lnTo>
                      <a:lnTo>
                        <a:pt x="194" y="1672"/>
                      </a:lnTo>
                      <a:lnTo>
                        <a:pt x="211" y="1591"/>
                      </a:lnTo>
                      <a:lnTo>
                        <a:pt x="242" y="1509"/>
                      </a:lnTo>
                      <a:lnTo>
                        <a:pt x="289" y="1428"/>
                      </a:lnTo>
                      <a:lnTo>
                        <a:pt x="341" y="1343"/>
                      </a:lnTo>
                      <a:lnTo>
                        <a:pt x="398" y="1258"/>
                      </a:lnTo>
                      <a:lnTo>
                        <a:pt x="460" y="1173"/>
                      </a:lnTo>
                      <a:lnTo>
                        <a:pt x="518" y="1088"/>
                      </a:lnTo>
                      <a:lnTo>
                        <a:pt x="572" y="1003"/>
                      </a:lnTo>
                      <a:lnTo>
                        <a:pt x="616" y="918"/>
                      </a:lnTo>
                      <a:lnTo>
                        <a:pt x="650" y="833"/>
                      </a:lnTo>
                      <a:lnTo>
                        <a:pt x="667" y="748"/>
                      </a:lnTo>
                      <a:lnTo>
                        <a:pt x="667" y="666"/>
                      </a:lnTo>
                      <a:lnTo>
                        <a:pt x="654" y="592"/>
                      </a:lnTo>
                      <a:lnTo>
                        <a:pt x="633" y="520"/>
                      </a:lnTo>
                      <a:lnTo>
                        <a:pt x="610" y="452"/>
                      </a:lnTo>
                      <a:lnTo>
                        <a:pt x="575" y="381"/>
                      </a:lnTo>
                      <a:lnTo>
                        <a:pt x="538" y="316"/>
                      </a:lnTo>
                      <a:lnTo>
                        <a:pt x="497" y="255"/>
                      </a:lnTo>
                      <a:lnTo>
                        <a:pt x="453" y="194"/>
                      </a:lnTo>
                      <a:lnTo>
                        <a:pt x="402" y="140"/>
                      </a:lnTo>
                      <a:lnTo>
                        <a:pt x="368" y="109"/>
                      </a:lnTo>
                      <a:lnTo>
                        <a:pt x="324" y="79"/>
                      </a:lnTo>
                      <a:lnTo>
                        <a:pt x="272" y="48"/>
                      </a:lnTo>
                      <a:lnTo>
                        <a:pt x="215" y="24"/>
                      </a:lnTo>
                      <a:lnTo>
                        <a:pt x="160" y="7"/>
                      </a:lnTo>
                      <a:lnTo>
                        <a:pt x="102" y="0"/>
                      </a:lnTo>
                      <a:lnTo>
                        <a:pt x="51" y="4"/>
                      </a:lnTo>
                      <a:lnTo>
                        <a:pt x="7" y="24"/>
                      </a:lnTo>
                      <a:lnTo>
                        <a:pt x="0" y="31"/>
                      </a:lnTo>
                      <a:lnTo>
                        <a:pt x="3" y="41"/>
                      </a:lnTo>
                      <a:lnTo>
                        <a:pt x="10" y="45"/>
                      </a:lnTo>
                      <a:lnTo>
                        <a:pt x="20" y="4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16" name="Freeform 268"/>
                <p:cNvSpPr>
                  <a:spLocks/>
                </p:cNvSpPr>
                <p:nvPr/>
              </p:nvSpPr>
              <p:spPr bwMode="auto">
                <a:xfrm>
                  <a:off x="5626" y="3286"/>
                  <a:ext cx="289" cy="524"/>
                </a:xfrm>
                <a:custGeom>
                  <a:avLst/>
                  <a:gdLst>
                    <a:gd name="T0" fmla="*/ 259 w 289"/>
                    <a:gd name="T1" fmla="*/ 327 h 524"/>
                    <a:gd name="T2" fmla="*/ 235 w 289"/>
                    <a:gd name="T3" fmla="*/ 378 h 524"/>
                    <a:gd name="T4" fmla="*/ 211 w 289"/>
                    <a:gd name="T5" fmla="*/ 418 h 524"/>
                    <a:gd name="T6" fmla="*/ 191 w 289"/>
                    <a:gd name="T7" fmla="*/ 452 h 524"/>
                    <a:gd name="T8" fmla="*/ 170 w 289"/>
                    <a:gd name="T9" fmla="*/ 479 h 524"/>
                    <a:gd name="T10" fmla="*/ 146 w 289"/>
                    <a:gd name="T11" fmla="*/ 500 h 524"/>
                    <a:gd name="T12" fmla="*/ 123 w 289"/>
                    <a:gd name="T13" fmla="*/ 513 h 524"/>
                    <a:gd name="T14" fmla="*/ 95 w 289"/>
                    <a:gd name="T15" fmla="*/ 520 h 524"/>
                    <a:gd name="T16" fmla="*/ 65 w 289"/>
                    <a:gd name="T17" fmla="*/ 524 h 524"/>
                    <a:gd name="T18" fmla="*/ 17 w 289"/>
                    <a:gd name="T19" fmla="*/ 510 h 524"/>
                    <a:gd name="T20" fmla="*/ 0 w 289"/>
                    <a:gd name="T21" fmla="*/ 469 h 524"/>
                    <a:gd name="T22" fmla="*/ 3 w 289"/>
                    <a:gd name="T23" fmla="*/ 401 h 524"/>
                    <a:gd name="T24" fmla="*/ 7 w 289"/>
                    <a:gd name="T25" fmla="*/ 296 h 524"/>
                    <a:gd name="T26" fmla="*/ 10 w 289"/>
                    <a:gd name="T27" fmla="*/ 235 h 524"/>
                    <a:gd name="T28" fmla="*/ 20 w 289"/>
                    <a:gd name="T29" fmla="*/ 180 h 524"/>
                    <a:gd name="T30" fmla="*/ 34 w 289"/>
                    <a:gd name="T31" fmla="*/ 130 h 524"/>
                    <a:gd name="T32" fmla="*/ 54 w 289"/>
                    <a:gd name="T33" fmla="*/ 85 h 524"/>
                    <a:gd name="T34" fmla="*/ 82 w 289"/>
                    <a:gd name="T35" fmla="*/ 51 h 524"/>
                    <a:gd name="T36" fmla="*/ 109 w 289"/>
                    <a:gd name="T37" fmla="*/ 24 h 524"/>
                    <a:gd name="T38" fmla="*/ 140 w 289"/>
                    <a:gd name="T39" fmla="*/ 7 h 524"/>
                    <a:gd name="T40" fmla="*/ 174 w 289"/>
                    <a:gd name="T41" fmla="*/ 0 h 524"/>
                    <a:gd name="T42" fmla="*/ 208 w 289"/>
                    <a:gd name="T43" fmla="*/ 7 h 524"/>
                    <a:gd name="T44" fmla="*/ 238 w 289"/>
                    <a:gd name="T45" fmla="*/ 31 h 524"/>
                    <a:gd name="T46" fmla="*/ 262 w 289"/>
                    <a:gd name="T47" fmla="*/ 68 h 524"/>
                    <a:gd name="T48" fmla="*/ 279 w 289"/>
                    <a:gd name="T49" fmla="*/ 113 h 524"/>
                    <a:gd name="T50" fmla="*/ 289 w 289"/>
                    <a:gd name="T51" fmla="*/ 163 h 524"/>
                    <a:gd name="T52" fmla="*/ 289 w 289"/>
                    <a:gd name="T53" fmla="*/ 218 h 524"/>
                    <a:gd name="T54" fmla="*/ 279 w 289"/>
                    <a:gd name="T55" fmla="*/ 272 h 524"/>
                    <a:gd name="T56" fmla="*/ 259 w 289"/>
                    <a:gd name="T57" fmla="*/ 327 h 52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9"/>
                    <a:gd name="T88" fmla="*/ 0 h 524"/>
                    <a:gd name="T89" fmla="*/ 289 w 289"/>
                    <a:gd name="T90" fmla="*/ 524 h 52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9" h="524">
                      <a:moveTo>
                        <a:pt x="259" y="327"/>
                      </a:moveTo>
                      <a:lnTo>
                        <a:pt x="235" y="378"/>
                      </a:lnTo>
                      <a:lnTo>
                        <a:pt x="211" y="418"/>
                      </a:lnTo>
                      <a:lnTo>
                        <a:pt x="191" y="452"/>
                      </a:lnTo>
                      <a:lnTo>
                        <a:pt x="170" y="479"/>
                      </a:lnTo>
                      <a:lnTo>
                        <a:pt x="146" y="500"/>
                      </a:lnTo>
                      <a:lnTo>
                        <a:pt x="123" y="513"/>
                      </a:lnTo>
                      <a:lnTo>
                        <a:pt x="95" y="520"/>
                      </a:lnTo>
                      <a:lnTo>
                        <a:pt x="65" y="524"/>
                      </a:lnTo>
                      <a:lnTo>
                        <a:pt x="17" y="510"/>
                      </a:lnTo>
                      <a:lnTo>
                        <a:pt x="0" y="469"/>
                      </a:lnTo>
                      <a:lnTo>
                        <a:pt x="3" y="401"/>
                      </a:lnTo>
                      <a:lnTo>
                        <a:pt x="7" y="296"/>
                      </a:lnTo>
                      <a:lnTo>
                        <a:pt x="10" y="235"/>
                      </a:lnTo>
                      <a:lnTo>
                        <a:pt x="20" y="180"/>
                      </a:lnTo>
                      <a:lnTo>
                        <a:pt x="34" y="130"/>
                      </a:lnTo>
                      <a:lnTo>
                        <a:pt x="54" y="85"/>
                      </a:lnTo>
                      <a:lnTo>
                        <a:pt x="82" y="51"/>
                      </a:lnTo>
                      <a:lnTo>
                        <a:pt x="109" y="24"/>
                      </a:lnTo>
                      <a:lnTo>
                        <a:pt x="140" y="7"/>
                      </a:lnTo>
                      <a:lnTo>
                        <a:pt x="174" y="0"/>
                      </a:lnTo>
                      <a:lnTo>
                        <a:pt x="208" y="7"/>
                      </a:lnTo>
                      <a:lnTo>
                        <a:pt x="238" y="31"/>
                      </a:lnTo>
                      <a:lnTo>
                        <a:pt x="262" y="68"/>
                      </a:lnTo>
                      <a:lnTo>
                        <a:pt x="279" y="113"/>
                      </a:lnTo>
                      <a:lnTo>
                        <a:pt x="289" y="163"/>
                      </a:lnTo>
                      <a:lnTo>
                        <a:pt x="289" y="218"/>
                      </a:lnTo>
                      <a:lnTo>
                        <a:pt x="279" y="272"/>
                      </a:lnTo>
                      <a:lnTo>
                        <a:pt x="259" y="3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17" name="Freeform 269"/>
                <p:cNvSpPr>
                  <a:spLocks/>
                </p:cNvSpPr>
                <p:nvPr/>
              </p:nvSpPr>
              <p:spPr bwMode="auto">
                <a:xfrm>
                  <a:off x="5697" y="3368"/>
                  <a:ext cx="164" cy="326"/>
                </a:xfrm>
                <a:custGeom>
                  <a:avLst/>
                  <a:gdLst>
                    <a:gd name="T0" fmla="*/ 164 w 164"/>
                    <a:gd name="T1" fmla="*/ 68 h 326"/>
                    <a:gd name="T2" fmla="*/ 160 w 164"/>
                    <a:gd name="T3" fmla="*/ 58 h 326"/>
                    <a:gd name="T4" fmla="*/ 150 w 164"/>
                    <a:gd name="T5" fmla="*/ 37 h 326"/>
                    <a:gd name="T6" fmla="*/ 137 w 164"/>
                    <a:gd name="T7" fmla="*/ 17 h 326"/>
                    <a:gd name="T8" fmla="*/ 116 w 164"/>
                    <a:gd name="T9" fmla="*/ 0 h 326"/>
                    <a:gd name="T10" fmla="*/ 92 w 164"/>
                    <a:gd name="T11" fmla="*/ 3 h 326"/>
                    <a:gd name="T12" fmla="*/ 65 w 164"/>
                    <a:gd name="T13" fmla="*/ 34 h 326"/>
                    <a:gd name="T14" fmla="*/ 34 w 164"/>
                    <a:gd name="T15" fmla="*/ 102 h 326"/>
                    <a:gd name="T16" fmla="*/ 0 w 164"/>
                    <a:gd name="T17" fmla="*/ 214 h 326"/>
                    <a:gd name="T18" fmla="*/ 92 w 164"/>
                    <a:gd name="T19" fmla="*/ 95 h 326"/>
                    <a:gd name="T20" fmla="*/ 96 w 164"/>
                    <a:gd name="T21" fmla="*/ 102 h 326"/>
                    <a:gd name="T22" fmla="*/ 99 w 164"/>
                    <a:gd name="T23" fmla="*/ 122 h 326"/>
                    <a:gd name="T24" fmla="*/ 106 w 164"/>
                    <a:gd name="T25" fmla="*/ 153 h 326"/>
                    <a:gd name="T26" fmla="*/ 106 w 164"/>
                    <a:gd name="T27" fmla="*/ 190 h 326"/>
                    <a:gd name="T28" fmla="*/ 103 w 164"/>
                    <a:gd name="T29" fmla="*/ 228 h 326"/>
                    <a:gd name="T30" fmla="*/ 92 w 164"/>
                    <a:gd name="T31" fmla="*/ 265 h 326"/>
                    <a:gd name="T32" fmla="*/ 65 w 164"/>
                    <a:gd name="T33" fmla="*/ 299 h 326"/>
                    <a:gd name="T34" fmla="*/ 28 w 164"/>
                    <a:gd name="T35" fmla="*/ 326 h 326"/>
                    <a:gd name="T36" fmla="*/ 34 w 164"/>
                    <a:gd name="T37" fmla="*/ 326 h 326"/>
                    <a:gd name="T38" fmla="*/ 48 w 164"/>
                    <a:gd name="T39" fmla="*/ 319 h 326"/>
                    <a:gd name="T40" fmla="*/ 72 w 164"/>
                    <a:gd name="T41" fmla="*/ 309 h 326"/>
                    <a:gd name="T42" fmla="*/ 96 w 164"/>
                    <a:gd name="T43" fmla="*/ 289 h 326"/>
                    <a:gd name="T44" fmla="*/ 120 w 164"/>
                    <a:gd name="T45" fmla="*/ 258 h 326"/>
                    <a:gd name="T46" fmla="*/ 143 w 164"/>
                    <a:gd name="T47" fmla="*/ 214 h 326"/>
                    <a:gd name="T48" fmla="*/ 157 w 164"/>
                    <a:gd name="T49" fmla="*/ 153 h 326"/>
                    <a:gd name="T50" fmla="*/ 164 w 164"/>
                    <a:gd name="T51" fmla="*/ 78 h 326"/>
                    <a:gd name="T52" fmla="*/ 164 w 164"/>
                    <a:gd name="T53" fmla="*/ 68 h 32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64"/>
                    <a:gd name="T82" fmla="*/ 0 h 326"/>
                    <a:gd name="T83" fmla="*/ 164 w 164"/>
                    <a:gd name="T84" fmla="*/ 326 h 32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64" h="326">
                      <a:moveTo>
                        <a:pt x="164" y="68"/>
                      </a:moveTo>
                      <a:lnTo>
                        <a:pt x="160" y="58"/>
                      </a:lnTo>
                      <a:lnTo>
                        <a:pt x="150" y="37"/>
                      </a:lnTo>
                      <a:lnTo>
                        <a:pt x="137" y="17"/>
                      </a:lnTo>
                      <a:lnTo>
                        <a:pt x="116" y="0"/>
                      </a:lnTo>
                      <a:lnTo>
                        <a:pt x="92" y="3"/>
                      </a:lnTo>
                      <a:lnTo>
                        <a:pt x="65" y="34"/>
                      </a:lnTo>
                      <a:lnTo>
                        <a:pt x="34" y="102"/>
                      </a:lnTo>
                      <a:lnTo>
                        <a:pt x="0" y="214"/>
                      </a:lnTo>
                      <a:lnTo>
                        <a:pt x="92" y="95"/>
                      </a:lnTo>
                      <a:lnTo>
                        <a:pt x="96" y="102"/>
                      </a:lnTo>
                      <a:lnTo>
                        <a:pt x="99" y="122"/>
                      </a:lnTo>
                      <a:lnTo>
                        <a:pt x="106" y="153"/>
                      </a:lnTo>
                      <a:lnTo>
                        <a:pt x="106" y="190"/>
                      </a:lnTo>
                      <a:lnTo>
                        <a:pt x="103" y="228"/>
                      </a:lnTo>
                      <a:lnTo>
                        <a:pt x="92" y="265"/>
                      </a:lnTo>
                      <a:lnTo>
                        <a:pt x="65" y="299"/>
                      </a:lnTo>
                      <a:lnTo>
                        <a:pt x="28" y="326"/>
                      </a:lnTo>
                      <a:lnTo>
                        <a:pt x="34" y="326"/>
                      </a:lnTo>
                      <a:lnTo>
                        <a:pt x="48" y="319"/>
                      </a:lnTo>
                      <a:lnTo>
                        <a:pt x="72" y="309"/>
                      </a:lnTo>
                      <a:lnTo>
                        <a:pt x="96" y="289"/>
                      </a:lnTo>
                      <a:lnTo>
                        <a:pt x="120" y="258"/>
                      </a:lnTo>
                      <a:lnTo>
                        <a:pt x="143" y="214"/>
                      </a:lnTo>
                      <a:lnTo>
                        <a:pt x="157" y="153"/>
                      </a:lnTo>
                      <a:lnTo>
                        <a:pt x="164" y="78"/>
                      </a:lnTo>
                      <a:lnTo>
                        <a:pt x="164" y="6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518" name="Freeform 270"/>
                <p:cNvSpPr>
                  <a:spLocks/>
                </p:cNvSpPr>
                <p:nvPr/>
              </p:nvSpPr>
              <p:spPr bwMode="auto">
                <a:xfrm>
                  <a:off x="6143" y="3674"/>
                  <a:ext cx="157" cy="346"/>
                </a:xfrm>
                <a:custGeom>
                  <a:avLst/>
                  <a:gdLst>
                    <a:gd name="T0" fmla="*/ 86 w 157"/>
                    <a:gd name="T1" fmla="*/ 10 h 346"/>
                    <a:gd name="T2" fmla="*/ 72 w 157"/>
                    <a:gd name="T3" fmla="*/ 37 h 346"/>
                    <a:gd name="T4" fmla="*/ 45 w 157"/>
                    <a:gd name="T5" fmla="*/ 108 h 346"/>
                    <a:gd name="T6" fmla="*/ 14 w 157"/>
                    <a:gd name="T7" fmla="*/ 207 h 346"/>
                    <a:gd name="T8" fmla="*/ 0 w 157"/>
                    <a:gd name="T9" fmla="*/ 309 h 346"/>
                    <a:gd name="T10" fmla="*/ 7 w 157"/>
                    <a:gd name="T11" fmla="*/ 319 h 346"/>
                    <a:gd name="T12" fmla="*/ 21 w 157"/>
                    <a:gd name="T13" fmla="*/ 336 h 346"/>
                    <a:gd name="T14" fmla="*/ 45 w 157"/>
                    <a:gd name="T15" fmla="*/ 346 h 346"/>
                    <a:gd name="T16" fmla="*/ 72 w 157"/>
                    <a:gd name="T17" fmla="*/ 326 h 346"/>
                    <a:gd name="T18" fmla="*/ 96 w 157"/>
                    <a:gd name="T19" fmla="*/ 275 h 346"/>
                    <a:gd name="T20" fmla="*/ 116 w 157"/>
                    <a:gd name="T21" fmla="*/ 210 h 346"/>
                    <a:gd name="T22" fmla="*/ 133 w 157"/>
                    <a:gd name="T23" fmla="*/ 139 h 346"/>
                    <a:gd name="T24" fmla="*/ 154 w 157"/>
                    <a:gd name="T25" fmla="*/ 78 h 346"/>
                    <a:gd name="T26" fmla="*/ 157 w 157"/>
                    <a:gd name="T27" fmla="*/ 44 h 346"/>
                    <a:gd name="T28" fmla="*/ 143 w 157"/>
                    <a:gd name="T29" fmla="*/ 13 h 346"/>
                    <a:gd name="T30" fmla="*/ 116 w 157"/>
                    <a:gd name="T31" fmla="*/ 0 h 346"/>
                    <a:gd name="T32" fmla="*/ 86 w 157"/>
                    <a:gd name="T33" fmla="*/ 10 h 3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57"/>
                    <a:gd name="T52" fmla="*/ 0 h 346"/>
                    <a:gd name="T53" fmla="*/ 157 w 157"/>
                    <a:gd name="T54" fmla="*/ 346 h 3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57" h="346">
                      <a:moveTo>
                        <a:pt x="86" y="10"/>
                      </a:moveTo>
                      <a:lnTo>
                        <a:pt x="72" y="37"/>
                      </a:lnTo>
                      <a:lnTo>
                        <a:pt x="45" y="108"/>
                      </a:lnTo>
                      <a:lnTo>
                        <a:pt x="14" y="207"/>
                      </a:lnTo>
                      <a:lnTo>
                        <a:pt x="0" y="309"/>
                      </a:lnTo>
                      <a:lnTo>
                        <a:pt x="7" y="319"/>
                      </a:lnTo>
                      <a:lnTo>
                        <a:pt x="21" y="336"/>
                      </a:lnTo>
                      <a:lnTo>
                        <a:pt x="45" y="346"/>
                      </a:lnTo>
                      <a:lnTo>
                        <a:pt x="72" y="326"/>
                      </a:lnTo>
                      <a:lnTo>
                        <a:pt x="96" y="275"/>
                      </a:lnTo>
                      <a:lnTo>
                        <a:pt x="116" y="210"/>
                      </a:lnTo>
                      <a:lnTo>
                        <a:pt x="133" y="139"/>
                      </a:lnTo>
                      <a:lnTo>
                        <a:pt x="154" y="78"/>
                      </a:lnTo>
                      <a:lnTo>
                        <a:pt x="157" y="44"/>
                      </a:lnTo>
                      <a:lnTo>
                        <a:pt x="143" y="13"/>
                      </a:lnTo>
                      <a:lnTo>
                        <a:pt x="116" y="0"/>
                      </a:lnTo>
                      <a:lnTo>
                        <a:pt x="86" y="1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8201" name="Group 271"/>
            <p:cNvGrpSpPr>
              <a:grpSpLocks/>
            </p:cNvGrpSpPr>
            <p:nvPr/>
          </p:nvGrpSpPr>
          <p:grpSpPr bwMode="auto">
            <a:xfrm>
              <a:off x="7070725" y="4356000"/>
              <a:ext cx="1533525" cy="1657350"/>
              <a:chOff x="3825" y="6301"/>
              <a:chExt cx="4192" cy="4192"/>
            </a:xfrm>
          </p:grpSpPr>
          <p:sp>
            <p:nvSpPr>
              <p:cNvPr id="8274" name="AutoShape 272"/>
              <p:cNvSpPr>
                <a:spLocks noChangeArrowheads="1"/>
              </p:cNvSpPr>
              <p:nvPr/>
            </p:nvSpPr>
            <p:spPr bwMode="auto">
              <a:xfrm>
                <a:off x="3825" y="6301"/>
                <a:ext cx="4192" cy="419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195"/>
                </a:schemeClr>
              </a:solidFill>
              <a:ln w="762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140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手作業で分解</a:t>
                </a:r>
                <a:endParaRPr lang="ja-JP" altLang="ja-JP" sz="140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8275" name="Group 273"/>
              <p:cNvGrpSpPr>
                <a:grpSpLocks/>
              </p:cNvGrpSpPr>
              <p:nvPr/>
            </p:nvGrpSpPr>
            <p:grpSpPr bwMode="auto">
              <a:xfrm>
                <a:off x="4070" y="8505"/>
                <a:ext cx="2132" cy="1875"/>
                <a:chOff x="2104" y="2311"/>
                <a:chExt cx="4478" cy="3939"/>
              </a:xfrm>
            </p:grpSpPr>
            <p:sp>
              <p:nvSpPr>
                <p:cNvPr id="8493" name="Freeform 274"/>
                <p:cNvSpPr>
                  <a:spLocks/>
                </p:cNvSpPr>
                <p:nvPr/>
              </p:nvSpPr>
              <p:spPr bwMode="auto">
                <a:xfrm>
                  <a:off x="2104" y="2311"/>
                  <a:ext cx="2871" cy="2527"/>
                </a:xfrm>
                <a:custGeom>
                  <a:avLst/>
                  <a:gdLst>
                    <a:gd name="T0" fmla="*/ 393 w 2871"/>
                    <a:gd name="T1" fmla="*/ 2527 h 2527"/>
                    <a:gd name="T2" fmla="*/ 0 w 2871"/>
                    <a:gd name="T3" fmla="*/ 81 h 2527"/>
                    <a:gd name="T4" fmla="*/ 133 w 2871"/>
                    <a:gd name="T5" fmla="*/ 0 h 2527"/>
                    <a:gd name="T6" fmla="*/ 2817 w 2871"/>
                    <a:gd name="T7" fmla="*/ 42 h 2527"/>
                    <a:gd name="T8" fmla="*/ 2871 w 2871"/>
                    <a:gd name="T9" fmla="*/ 2261 h 2527"/>
                    <a:gd name="T10" fmla="*/ 393 w 2871"/>
                    <a:gd name="T11" fmla="*/ 2527 h 25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71"/>
                    <a:gd name="T19" fmla="*/ 0 h 2527"/>
                    <a:gd name="T20" fmla="*/ 2871 w 2871"/>
                    <a:gd name="T21" fmla="*/ 2527 h 25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71" h="2527">
                      <a:moveTo>
                        <a:pt x="393" y="2527"/>
                      </a:moveTo>
                      <a:lnTo>
                        <a:pt x="0" y="81"/>
                      </a:lnTo>
                      <a:lnTo>
                        <a:pt x="133" y="0"/>
                      </a:lnTo>
                      <a:lnTo>
                        <a:pt x="2817" y="42"/>
                      </a:lnTo>
                      <a:lnTo>
                        <a:pt x="2871" y="2261"/>
                      </a:lnTo>
                      <a:lnTo>
                        <a:pt x="393" y="25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494" name="Freeform 275"/>
                <p:cNvSpPr>
                  <a:spLocks/>
                </p:cNvSpPr>
                <p:nvPr/>
              </p:nvSpPr>
              <p:spPr bwMode="auto">
                <a:xfrm>
                  <a:off x="2404" y="4450"/>
                  <a:ext cx="4178" cy="1800"/>
                </a:xfrm>
                <a:custGeom>
                  <a:avLst/>
                  <a:gdLst>
                    <a:gd name="T0" fmla="*/ 2272 w 4178"/>
                    <a:gd name="T1" fmla="*/ 0 h 1800"/>
                    <a:gd name="T2" fmla="*/ 255 w 4178"/>
                    <a:gd name="T3" fmla="*/ 308 h 1800"/>
                    <a:gd name="T4" fmla="*/ 93 w 4178"/>
                    <a:gd name="T5" fmla="*/ 357 h 1800"/>
                    <a:gd name="T6" fmla="*/ 73 w 4178"/>
                    <a:gd name="T7" fmla="*/ 362 h 1800"/>
                    <a:gd name="T8" fmla="*/ 56 w 4178"/>
                    <a:gd name="T9" fmla="*/ 371 h 1800"/>
                    <a:gd name="T10" fmla="*/ 39 w 4178"/>
                    <a:gd name="T11" fmla="*/ 384 h 1800"/>
                    <a:gd name="T12" fmla="*/ 27 w 4178"/>
                    <a:gd name="T13" fmla="*/ 401 h 1800"/>
                    <a:gd name="T14" fmla="*/ 14 w 4178"/>
                    <a:gd name="T15" fmla="*/ 418 h 1800"/>
                    <a:gd name="T16" fmla="*/ 7 w 4178"/>
                    <a:gd name="T17" fmla="*/ 440 h 1800"/>
                    <a:gd name="T18" fmla="*/ 2 w 4178"/>
                    <a:gd name="T19" fmla="*/ 462 h 1800"/>
                    <a:gd name="T20" fmla="*/ 0 w 4178"/>
                    <a:gd name="T21" fmla="*/ 486 h 1800"/>
                    <a:gd name="T22" fmla="*/ 5 w 4178"/>
                    <a:gd name="T23" fmla="*/ 525 h 1800"/>
                    <a:gd name="T24" fmla="*/ 17 w 4178"/>
                    <a:gd name="T25" fmla="*/ 560 h 1800"/>
                    <a:gd name="T26" fmla="*/ 39 w 4178"/>
                    <a:gd name="T27" fmla="*/ 587 h 1800"/>
                    <a:gd name="T28" fmla="*/ 64 w 4178"/>
                    <a:gd name="T29" fmla="*/ 609 h 1800"/>
                    <a:gd name="T30" fmla="*/ 1769 w 4178"/>
                    <a:gd name="T31" fmla="*/ 1800 h 1800"/>
                    <a:gd name="T32" fmla="*/ 4153 w 4178"/>
                    <a:gd name="T33" fmla="*/ 1110 h 1800"/>
                    <a:gd name="T34" fmla="*/ 4178 w 4178"/>
                    <a:gd name="T35" fmla="*/ 895 h 1800"/>
                    <a:gd name="T36" fmla="*/ 2272 w 4178"/>
                    <a:gd name="T37" fmla="*/ 0 h 18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178"/>
                    <a:gd name="T58" fmla="*/ 0 h 1800"/>
                    <a:gd name="T59" fmla="*/ 4178 w 4178"/>
                    <a:gd name="T60" fmla="*/ 1800 h 18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178" h="1800">
                      <a:moveTo>
                        <a:pt x="2272" y="0"/>
                      </a:moveTo>
                      <a:lnTo>
                        <a:pt x="255" y="308"/>
                      </a:lnTo>
                      <a:lnTo>
                        <a:pt x="93" y="357"/>
                      </a:lnTo>
                      <a:lnTo>
                        <a:pt x="73" y="362"/>
                      </a:lnTo>
                      <a:lnTo>
                        <a:pt x="56" y="371"/>
                      </a:lnTo>
                      <a:lnTo>
                        <a:pt x="39" y="384"/>
                      </a:lnTo>
                      <a:lnTo>
                        <a:pt x="27" y="401"/>
                      </a:lnTo>
                      <a:lnTo>
                        <a:pt x="14" y="418"/>
                      </a:lnTo>
                      <a:lnTo>
                        <a:pt x="7" y="440"/>
                      </a:lnTo>
                      <a:lnTo>
                        <a:pt x="2" y="462"/>
                      </a:lnTo>
                      <a:lnTo>
                        <a:pt x="0" y="486"/>
                      </a:lnTo>
                      <a:lnTo>
                        <a:pt x="5" y="525"/>
                      </a:lnTo>
                      <a:lnTo>
                        <a:pt x="17" y="560"/>
                      </a:lnTo>
                      <a:lnTo>
                        <a:pt x="39" y="587"/>
                      </a:lnTo>
                      <a:lnTo>
                        <a:pt x="64" y="609"/>
                      </a:lnTo>
                      <a:lnTo>
                        <a:pt x="1769" y="1800"/>
                      </a:lnTo>
                      <a:lnTo>
                        <a:pt x="4153" y="1110"/>
                      </a:lnTo>
                      <a:lnTo>
                        <a:pt x="4178" y="895"/>
                      </a:lnTo>
                      <a:lnTo>
                        <a:pt x="2272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495" name="Freeform 276"/>
                <p:cNvSpPr>
                  <a:spLocks/>
                </p:cNvSpPr>
                <p:nvPr/>
              </p:nvSpPr>
              <p:spPr bwMode="auto">
                <a:xfrm>
                  <a:off x="2659" y="4572"/>
                  <a:ext cx="3923" cy="1348"/>
                </a:xfrm>
                <a:custGeom>
                  <a:avLst/>
                  <a:gdLst>
                    <a:gd name="T0" fmla="*/ 0 w 3923"/>
                    <a:gd name="T1" fmla="*/ 315 h 1348"/>
                    <a:gd name="T2" fmla="*/ 1531 w 3923"/>
                    <a:gd name="T3" fmla="*/ 1348 h 1348"/>
                    <a:gd name="T4" fmla="*/ 3923 w 3923"/>
                    <a:gd name="T5" fmla="*/ 773 h 1348"/>
                    <a:gd name="T6" fmla="*/ 2316 w 3923"/>
                    <a:gd name="T7" fmla="*/ 0 h 1348"/>
                    <a:gd name="T8" fmla="*/ 0 w 3923"/>
                    <a:gd name="T9" fmla="*/ 315 h 1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23"/>
                    <a:gd name="T16" fmla="*/ 0 h 1348"/>
                    <a:gd name="T17" fmla="*/ 3923 w 3923"/>
                    <a:gd name="T18" fmla="*/ 1348 h 1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23" h="1348">
                      <a:moveTo>
                        <a:pt x="0" y="315"/>
                      </a:moveTo>
                      <a:lnTo>
                        <a:pt x="1531" y="1348"/>
                      </a:lnTo>
                      <a:lnTo>
                        <a:pt x="3923" y="773"/>
                      </a:lnTo>
                      <a:lnTo>
                        <a:pt x="2316" y="0"/>
                      </a:lnTo>
                      <a:lnTo>
                        <a:pt x="0" y="31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496" name="Freeform 277"/>
                <p:cNvSpPr>
                  <a:spLocks/>
                </p:cNvSpPr>
                <p:nvPr/>
              </p:nvSpPr>
              <p:spPr bwMode="auto">
                <a:xfrm>
                  <a:off x="2237" y="2311"/>
                  <a:ext cx="2738" cy="2576"/>
                </a:xfrm>
                <a:custGeom>
                  <a:avLst/>
                  <a:gdLst>
                    <a:gd name="T0" fmla="*/ 0 w 2738"/>
                    <a:gd name="T1" fmla="*/ 0 h 2576"/>
                    <a:gd name="T2" fmla="*/ 422 w 2738"/>
                    <a:gd name="T3" fmla="*/ 2576 h 2576"/>
                    <a:gd name="T4" fmla="*/ 2738 w 2738"/>
                    <a:gd name="T5" fmla="*/ 2261 h 2576"/>
                    <a:gd name="T6" fmla="*/ 2684 w 2738"/>
                    <a:gd name="T7" fmla="*/ 42 h 2576"/>
                    <a:gd name="T8" fmla="*/ 0 w 2738"/>
                    <a:gd name="T9" fmla="*/ 0 h 25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38"/>
                    <a:gd name="T16" fmla="*/ 0 h 2576"/>
                    <a:gd name="T17" fmla="*/ 2738 w 2738"/>
                    <a:gd name="T18" fmla="*/ 2576 h 25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38" h="2576">
                      <a:moveTo>
                        <a:pt x="0" y="0"/>
                      </a:moveTo>
                      <a:lnTo>
                        <a:pt x="422" y="2576"/>
                      </a:lnTo>
                      <a:lnTo>
                        <a:pt x="2738" y="2261"/>
                      </a:lnTo>
                      <a:lnTo>
                        <a:pt x="2684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497" name="Freeform 278"/>
                <p:cNvSpPr>
                  <a:spLocks/>
                </p:cNvSpPr>
                <p:nvPr/>
              </p:nvSpPr>
              <p:spPr bwMode="auto">
                <a:xfrm>
                  <a:off x="4173" y="5345"/>
                  <a:ext cx="2409" cy="905"/>
                </a:xfrm>
                <a:custGeom>
                  <a:avLst/>
                  <a:gdLst>
                    <a:gd name="T0" fmla="*/ 17 w 2409"/>
                    <a:gd name="T1" fmla="*/ 575 h 905"/>
                    <a:gd name="T2" fmla="*/ 0 w 2409"/>
                    <a:gd name="T3" fmla="*/ 905 h 905"/>
                    <a:gd name="T4" fmla="*/ 2397 w 2409"/>
                    <a:gd name="T5" fmla="*/ 232 h 905"/>
                    <a:gd name="T6" fmla="*/ 2409 w 2409"/>
                    <a:gd name="T7" fmla="*/ 0 h 905"/>
                    <a:gd name="T8" fmla="*/ 17 w 2409"/>
                    <a:gd name="T9" fmla="*/ 575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09"/>
                    <a:gd name="T16" fmla="*/ 0 h 905"/>
                    <a:gd name="T17" fmla="*/ 2409 w 2409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09" h="905">
                      <a:moveTo>
                        <a:pt x="17" y="575"/>
                      </a:moveTo>
                      <a:lnTo>
                        <a:pt x="0" y="905"/>
                      </a:lnTo>
                      <a:lnTo>
                        <a:pt x="2397" y="232"/>
                      </a:lnTo>
                      <a:lnTo>
                        <a:pt x="2409" y="0"/>
                      </a:lnTo>
                      <a:lnTo>
                        <a:pt x="17" y="57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498" name="Freeform 279"/>
                <p:cNvSpPr>
                  <a:spLocks/>
                </p:cNvSpPr>
                <p:nvPr/>
              </p:nvSpPr>
              <p:spPr bwMode="auto">
                <a:xfrm>
                  <a:off x="2468" y="2522"/>
                  <a:ext cx="2345" cy="2162"/>
                </a:xfrm>
                <a:custGeom>
                  <a:avLst/>
                  <a:gdLst>
                    <a:gd name="T0" fmla="*/ 0 w 2345"/>
                    <a:gd name="T1" fmla="*/ 0 h 2162"/>
                    <a:gd name="T2" fmla="*/ 299 w 2345"/>
                    <a:gd name="T3" fmla="*/ 2162 h 2162"/>
                    <a:gd name="T4" fmla="*/ 2345 w 2345"/>
                    <a:gd name="T5" fmla="*/ 1920 h 2162"/>
                    <a:gd name="T6" fmla="*/ 2298 w 2345"/>
                    <a:gd name="T7" fmla="*/ 0 h 2162"/>
                    <a:gd name="T8" fmla="*/ 0 w 2345"/>
                    <a:gd name="T9" fmla="*/ 0 h 2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45"/>
                    <a:gd name="T16" fmla="*/ 0 h 2162"/>
                    <a:gd name="T17" fmla="*/ 2345 w 2345"/>
                    <a:gd name="T18" fmla="*/ 2162 h 2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45" h="2162">
                      <a:moveTo>
                        <a:pt x="0" y="0"/>
                      </a:moveTo>
                      <a:lnTo>
                        <a:pt x="299" y="2162"/>
                      </a:lnTo>
                      <a:lnTo>
                        <a:pt x="2345" y="1920"/>
                      </a:lnTo>
                      <a:lnTo>
                        <a:pt x="22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8276" name="Group 280"/>
              <p:cNvGrpSpPr>
                <a:grpSpLocks/>
              </p:cNvGrpSpPr>
              <p:nvPr/>
            </p:nvGrpSpPr>
            <p:grpSpPr bwMode="auto">
              <a:xfrm>
                <a:off x="4334" y="8647"/>
                <a:ext cx="378" cy="375"/>
                <a:chOff x="2415" y="6202"/>
                <a:chExt cx="2160" cy="2145"/>
              </a:xfrm>
            </p:grpSpPr>
            <p:sp>
              <p:nvSpPr>
                <p:cNvPr id="8491" name="WordArt 28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15" y="6202"/>
                  <a:ext cx="2145" cy="2145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339933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Ｘ</a:t>
                  </a:r>
                </a:p>
              </p:txBody>
            </p:sp>
            <p:sp>
              <p:nvSpPr>
                <p:cNvPr id="8492" name="AutoShape 282"/>
                <p:cNvSpPr>
                  <a:spLocks noChangeArrowheads="1"/>
                </p:cNvSpPr>
                <p:nvPr/>
              </p:nvSpPr>
              <p:spPr bwMode="auto">
                <a:xfrm rot="423365" flipH="1">
                  <a:off x="4127" y="7684"/>
                  <a:ext cx="448" cy="618"/>
                </a:xfrm>
                <a:prstGeom prst="rtTriangle">
                  <a:avLst/>
                </a:prstGeom>
                <a:solidFill>
                  <a:srgbClr val="33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8277" name="Group 283"/>
              <p:cNvGrpSpPr>
                <a:grpSpLocks/>
              </p:cNvGrpSpPr>
              <p:nvPr/>
            </p:nvGrpSpPr>
            <p:grpSpPr bwMode="auto">
              <a:xfrm>
                <a:off x="5572" y="8051"/>
                <a:ext cx="1322" cy="1069"/>
                <a:chOff x="2415" y="3360"/>
                <a:chExt cx="1798" cy="1455"/>
              </a:xfrm>
            </p:grpSpPr>
            <p:sp>
              <p:nvSpPr>
                <p:cNvPr id="8459" name="Rectangle 284"/>
                <p:cNvSpPr>
                  <a:spLocks noChangeArrowheads="1"/>
                </p:cNvSpPr>
                <p:nvPr/>
              </p:nvSpPr>
              <p:spPr bwMode="auto">
                <a:xfrm>
                  <a:off x="2415" y="3360"/>
                  <a:ext cx="1798" cy="1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cxnSp>
              <p:nvCxnSpPr>
                <p:cNvPr id="8460" name="AutoShape 285"/>
                <p:cNvCxnSpPr>
                  <a:cxnSpLocks noChangeShapeType="1"/>
                </p:cNvCxnSpPr>
                <p:nvPr/>
              </p:nvCxnSpPr>
              <p:spPr bwMode="auto">
                <a:xfrm>
                  <a:off x="252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61" name="AutoShape 286"/>
                <p:cNvCxnSpPr>
                  <a:cxnSpLocks noChangeShapeType="1"/>
                </p:cNvCxnSpPr>
                <p:nvPr/>
              </p:nvCxnSpPr>
              <p:spPr bwMode="auto">
                <a:xfrm>
                  <a:off x="252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62" name="AutoShape 287"/>
                <p:cNvCxnSpPr>
                  <a:cxnSpLocks noChangeShapeType="1"/>
                </p:cNvCxnSpPr>
                <p:nvPr/>
              </p:nvCxnSpPr>
              <p:spPr bwMode="auto">
                <a:xfrm>
                  <a:off x="252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63" name="AutoShape 288"/>
                <p:cNvCxnSpPr>
                  <a:cxnSpLocks noChangeShapeType="1"/>
                </p:cNvCxnSpPr>
                <p:nvPr/>
              </p:nvCxnSpPr>
              <p:spPr bwMode="auto">
                <a:xfrm>
                  <a:off x="252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64" name="AutoShape 289"/>
                <p:cNvCxnSpPr>
                  <a:cxnSpLocks noChangeShapeType="1"/>
                </p:cNvCxnSpPr>
                <p:nvPr/>
              </p:nvCxnSpPr>
              <p:spPr bwMode="auto">
                <a:xfrm>
                  <a:off x="252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65" name="AutoShape 290"/>
                <p:cNvCxnSpPr>
                  <a:cxnSpLocks noChangeShapeType="1"/>
                </p:cNvCxnSpPr>
                <p:nvPr/>
              </p:nvCxnSpPr>
              <p:spPr bwMode="auto">
                <a:xfrm>
                  <a:off x="279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66" name="AutoShape 291"/>
                <p:cNvCxnSpPr>
                  <a:cxnSpLocks noChangeShapeType="1"/>
                </p:cNvCxnSpPr>
                <p:nvPr/>
              </p:nvCxnSpPr>
              <p:spPr bwMode="auto">
                <a:xfrm>
                  <a:off x="279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67" name="AutoShape 292"/>
                <p:cNvCxnSpPr>
                  <a:cxnSpLocks noChangeShapeType="1"/>
                </p:cNvCxnSpPr>
                <p:nvPr/>
              </p:nvCxnSpPr>
              <p:spPr bwMode="auto">
                <a:xfrm>
                  <a:off x="279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68" name="AutoShape 293"/>
                <p:cNvCxnSpPr>
                  <a:cxnSpLocks noChangeShapeType="1"/>
                </p:cNvCxnSpPr>
                <p:nvPr/>
              </p:nvCxnSpPr>
              <p:spPr bwMode="auto">
                <a:xfrm>
                  <a:off x="279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69" name="AutoShape 294"/>
                <p:cNvCxnSpPr>
                  <a:cxnSpLocks noChangeShapeType="1"/>
                </p:cNvCxnSpPr>
                <p:nvPr/>
              </p:nvCxnSpPr>
              <p:spPr bwMode="auto">
                <a:xfrm>
                  <a:off x="279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0" name="AutoShape 295"/>
                <p:cNvCxnSpPr>
                  <a:cxnSpLocks noChangeShapeType="1"/>
                </p:cNvCxnSpPr>
                <p:nvPr/>
              </p:nvCxnSpPr>
              <p:spPr bwMode="auto">
                <a:xfrm>
                  <a:off x="306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1" name="AutoShape 296"/>
                <p:cNvCxnSpPr>
                  <a:cxnSpLocks noChangeShapeType="1"/>
                </p:cNvCxnSpPr>
                <p:nvPr/>
              </p:nvCxnSpPr>
              <p:spPr bwMode="auto">
                <a:xfrm>
                  <a:off x="306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2" name="AutoShape 297"/>
                <p:cNvCxnSpPr>
                  <a:cxnSpLocks noChangeShapeType="1"/>
                </p:cNvCxnSpPr>
                <p:nvPr/>
              </p:nvCxnSpPr>
              <p:spPr bwMode="auto">
                <a:xfrm>
                  <a:off x="306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3" name="AutoShape 298"/>
                <p:cNvCxnSpPr>
                  <a:cxnSpLocks noChangeShapeType="1"/>
                </p:cNvCxnSpPr>
                <p:nvPr/>
              </p:nvCxnSpPr>
              <p:spPr bwMode="auto">
                <a:xfrm>
                  <a:off x="306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4" name="AutoShape 299"/>
                <p:cNvCxnSpPr>
                  <a:cxnSpLocks noChangeShapeType="1"/>
                </p:cNvCxnSpPr>
                <p:nvPr/>
              </p:nvCxnSpPr>
              <p:spPr bwMode="auto">
                <a:xfrm>
                  <a:off x="306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5" name="AutoShape 300"/>
                <p:cNvCxnSpPr>
                  <a:cxnSpLocks noChangeShapeType="1"/>
                </p:cNvCxnSpPr>
                <p:nvPr/>
              </p:nvCxnSpPr>
              <p:spPr bwMode="auto">
                <a:xfrm>
                  <a:off x="333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6" name="AutoShape 301"/>
                <p:cNvCxnSpPr>
                  <a:cxnSpLocks noChangeShapeType="1"/>
                </p:cNvCxnSpPr>
                <p:nvPr/>
              </p:nvCxnSpPr>
              <p:spPr bwMode="auto">
                <a:xfrm>
                  <a:off x="333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7" name="AutoShape 302"/>
                <p:cNvCxnSpPr>
                  <a:cxnSpLocks noChangeShapeType="1"/>
                </p:cNvCxnSpPr>
                <p:nvPr/>
              </p:nvCxnSpPr>
              <p:spPr bwMode="auto">
                <a:xfrm>
                  <a:off x="333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8" name="AutoShape 303"/>
                <p:cNvCxnSpPr>
                  <a:cxnSpLocks noChangeShapeType="1"/>
                </p:cNvCxnSpPr>
                <p:nvPr/>
              </p:nvCxnSpPr>
              <p:spPr bwMode="auto">
                <a:xfrm>
                  <a:off x="333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79" name="AutoShape 304"/>
                <p:cNvCxnSpPr>
                  <a:cxnSpLocks noChangeShapeType="1"/>
                </p:cNvCxnSpPr>
                <p:nvPr/>
              </p:nvCxnSpPr>
              <p:spPr bwMode="auto">
                <a:xfrm>
                  <a:off x="333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0" name="AutoShape 305"/>
                <p:cNvCxnSpPr>
                  <a:cxnSpLocks noChangeShapeType="1"/>
                </p:cNvCxnSpPr>
                <p:nvPr/>
              </p:nvCxnSpPr>
              <p:spPr bwMode="auto">
                <a:xfrm>
                  <a:off x="360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1" name="AutoShape 306"/>
                <p:cNvCxnSpPr>
                  <a:cxnSpLocks noChangeShapeType="1"/>
                </p:cNvCxnSpPr>
                <p:nvPr/>
              </p:nvCxnSpPr>
              <p:spPr bwMode="auto">
                <a:xfrm>
                  <a:off x="360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2" name="AutoShape 307"/>
                <p:cNvCxnSpPr>
                  <a:cxnSpLocks noChangeShapeType="1"/>
                </p:cNvCxnSpPr>
                <p:nvPr/>
              </p:nvCxnSpPr>
              <p:spPr bwMode="auto">
                <a:xfrm>
                  <a:off x="360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3" name="AutoShape 308"/>
                <p:cNvCxnSpPr>
                  <a:cxnSpLocks noChangeShapeType="1"/>
                </p:cNvCxnSpPr>
                <p:nvPr/>
              </p:nvCxnSpPr>
              <p:spPr bwMode="auto">
                <a:xfrm>
                  <a:off x="360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4" name="AutoShape 309"/>
                <p:cNvCxnSpPr>
                  <a:cxnSpLocks noChangeShapeType="1"/>
                </p:cNvCxnSpPr>
                <p:nvPr/>
              </p:nvCxnSpPr>
              <p:spPr bwMode="auto">
                <a:xfrm>
                  <a:off x="360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5" name="AutoShape 310"/>
                <p:cNvCxnSpPr>
                  <a:cxnSpLocks noChangeShapeType="1"/>
                </p:cNvCxnSpPr>
                <p:nvPr/>
              </p:nvCxnSpPr>
              <p:spPr bwMode="auto">
                <a:xfrm>
                  <a:off x="387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6" name="AutoShape 311"/>
                <p:cNvCxnSpPr>
                  <a:cxnSpLocks noChangeShapeType="1"/>
                </p:cNvCxnSpPr>
                <p:nvPr/>
              </p:nvCxnSpPr>
              <p:spPr bwMode="auto">
                <a:xfrm>
                  <a:off x="387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7" name="AutoShape 312"/>
                <p:cNvCxnSpPr>
                  <a:cxnSpLocks noChangeShapeType="1"/>
                </p:cNvCxnSpPr>
                <p:nvPr/>
              </p:nvCxnSpPr>
              <p:spPr bwMode="auto">
                <a:xfrm>
                  <a:off x="387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8" name="AutoShape 313"/>
                <p:cNvCxnSpPr>
                  <a:cxnSpLocks noChangeShapeType="1"/>
                </p:cNvCxnSpPr>
                <p:nvPr/>
              </p:nvCxnSpPr>
              <p:spPr bwMode="auto">
                <a:xfrm>
                  <a:off x="387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89" name="AutoShape 314"/>
                <p:cNvCxnSpPr>
                  <a:cxnSpLocks noChangeShapeType="1"/>
                </p:cNvCxnSpPr>
                <p:nvPr/>
              </p:nvCxnSpPr>
              <p:spPr bwMode="auto">
                <a:xfrm>
                  <a:off x="387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490" name="Rectangle 315"/>
                <p:cNvSpPr>
                  <a:spLocks noChangeArrowheads="1"/>
                </p:cNvSpPr>
                <p:nvPr/>
              </p:nvSpPr>
              <p:spPr bwMode="auto">
                <a:xfrm>
                  <a:off x="2422" y="4665"/>
                  <a:ext cx="428" cy="150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8278" name="Group 316"/>
              <p:cNvGrpSpPr>
                <a:grpSpLocks/>
              </p:cNvGrpSpPr>
              <p:nvPr/>
            </p:nvGrpSpPr>
            <p:grpSpPr bwMode="auto">
              <a:xfrm>
                <a:off x="4705" y="9055"/>
                <a:ext cx="997" cy="1149"/>
                <a:chOff x="2058" y="4470"/>
                <a:chExt cx="997" cy="1149"/>
              </a:xfrm>
            </p:grpSpPr>
            <p:grpSp>
              <p:nvGrpSpPr>
                <p:cNvPr id="8294" name="Group 317"/>
                <p:cNvGrpSpPr>
                  <a:grpSpLocks/>
                </p:cNvGrpSpPr>
                <p:nvPr/>
              </p:nvGrpSpPr>
              <p:grpSpPr bwMode="auto">
                <a:xfrm>
                  <a:off x="2058" y="4470"/>
                  <a:ext cx="679" cy="549"/>
                  <a:chOff x="2415" y="3360"/>
                  <a:chExt cx="1798" cy="1455"/>
                </a:xfrm>
              </p:grpSpPr>
              <p:sp>
                <p:nvSpPr>
                  <p:cNvPr id="8427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428" name="AutoShape 3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29" name="AutoShape 3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0" name="AutoShape 3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1" name="AutoShape 3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2" name="AutoShape 3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3" name="AutoShape 3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4" name="AutoShape 3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5" name="AutoShape 3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6" name="AutoShape 3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7" name="AutoShape 3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8" name="AutoShape 3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39" name="AutoShape 3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0" name="AutoShape 3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1" name="AutoShape 3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2" name="AutoShape 3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3" name="AutoShape 3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4" name="AutoShape 3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5" name="AutoShape 33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6" name="AutoShape 3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7" name="AutoShape 3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8" name="AutoShape 33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49" name="AutoShape 34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50" name="AutoShape 34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51" name="AutoShape 3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52" name="AutoShape 3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53" name="AutoShape 34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54" name="AutoShape 3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55" name="AutoShape 3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56" name="AutoShape 3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57" name="AutoShape 34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458" name="Rectangle 349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  <p:grpSp>
              <p:nvGrpSpPr>
                <p:cNvPr id="8295" name="Group 350"/>
                <p:cNvGrpSpPr>
                  <a:grpSpLocks/>
                </p:cNvGrpSpPr>
                <p:nvPr/>
              </p:nvGrpSpPr>
              <p:grpSpPr bwMode="auto">
                <a:xfrm>
                  <a:off x="2136" y="4620"/>
                  <a:ext cx="679" cy="549"/>
                  <a:chOff x="2415" y="3360"/>
                  <a:chExt cx="1798" cy="1455"/>
                </a:xfrm>
              </p:grpSpPr>
              <p:sp>
                <p:nvSpPr>
                  <p:cNvPr id="8395" name="Rectangle 351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396" name="AutoShape 35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97" name="AutoShape 3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98" name="AutoShape 3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99" name="AutoShape 35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0" name="AutoShape 35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1" name="AutoShape 35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2" name="AutoShape 35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3" name="AutoShape 3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4" name="AutoShape 36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5" name="AutoShape 3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6" name="AutoShape 3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7" name="AutoShape 3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8" name="AutoShape 3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09" name="AutoShape 3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0" name="AutoShape 3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1" name="AutoShape 3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2" name="AutoShape 36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3" name="AutoShape 3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4" name="AutoShape 37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5" name="AutoShape 3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6" name="AutoShape 37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7" name="AutoShape 37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8" name="AutoShape 37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19" name="AutoShape 3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20" name="AutoShape 37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21" name="AutoShape 37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22" name="AutoShape 37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23" name="AutoShape 37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24" name="AutoShape 3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25" name="AutoShape 38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426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  <p:grpSp>
              <p:nvGrpSpPr>
                <p:cNvPr id="8296" name="Group 383"/>
                <p:cNvGrpSpPr>
                  <a:grpSpLocks/>
                </p:cNvGrpSpPr>
                <p:nvPr/>
              </p:nvGrpSpPr>
              <p:grpSpPr bwMode="auto">
                <a:xfrm>
                  <a:off x="2226" y="4770"/>
                  <a:ext cx="679" cy="549"/>
                  <a:chOff x="2415" y="3360"/>
                  <a:chExt cx="1798" cy="1455"/>
                </a:xfrm>
              </p:grpSpPr>
              <p:sp>
                <p:nvSpPr>
                  <p:cNvPr id="8363" name="Rectangle 384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364" name="AutoShape 38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65" name="AutoShape 38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66" name="AutoShape 38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67" name="AutoShape 38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68" name="AutoShape 38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69" name="AutoShape 39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0" name="AutoShape 39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1" name="AutoShape 39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2" name="AutoShape 39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3" name="AutoShape 39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4" name="AutoShape 39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5" name="AutoShape 39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6" name="AutoShape 39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7" name="AutoShape 39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8" name="AutoShape 39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79" name="AutoShape 40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0" name="AutoShape 40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1" name="AutoShape 40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2" name="AutoShape 40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3" name="AutoShape 40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4" name="AutoShape 40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5" name="AutoShape 40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6" name="AutoShape 40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7" name="AutoShape 40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8" name="AutoShape 40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89" name="AutoShape 41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90" name="AutoShape 4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91" name="AutoShape 41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92" name="AutoShape 4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93" name="AutoShape 4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394" name="Rectangle 415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  <p:grpSp>
              <p:nvGrpSpPr>
                <p:cNvPr id="8297" name="Group 416"/>
                <p:cNvGrpSpPr>
                  <a:grpSpLocks/>
                </p:cNvGrpSpPr>
                <p:nvPr/>
              </p:nvGrpSpPr>
              <p:grpSpPr bwMode="auto">
                <a:xfrm>
                  <a:off x="2298" y="4926"/>
                  <a:ext cx="679" cy="549"/>
                  <a:chOff x="2415" y="3360"/>
                  <a:chExt cx="1798" cy="1455"/>
                </a:xfrm>
              </p:grpSpPr>
              <p:sp>
                <p:nvSpPr>
                  <p:cNvPr id="8331" name="Rectangle 417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332" name="AutoShape 41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33" name="AutoShape 4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34" name="AutoShape 4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35" name="AutoShape 42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36" name="AutoShape 42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37" name="AutoShape 4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38" name="AutoShape 42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39" name="AutoShape 4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0" name="AutoShape 42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1" name="AutoShape 42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2" name="AutoShape 4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3" name="AutoShape 42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4" name="AutoShape 43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5" name="AutoShape 43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6" name="AutoShape 43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7" name="AutoShape 43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8" name="AutoShape 43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49" name="AutoShape 43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0" name="AutoShape 43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1" name="AutoShape 4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2" name="AutoShape 43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3" name="AutoShape 43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4" name="AutoShape 44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5" name="AutoShape 44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6" name="AutoShape 44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7" name="AutoShape 44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8" name="AutoShape 44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59" name="AutoShape 44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60" name="AutoShape 44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61" name="AutoShape 44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362" name="Rectangle 448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  <p:grpSp>
              <p:nvGrpSpPr>
                <p:cNvPr id="8298" name="Group 449"/>
                <p:cNvGrpSpPr>
                  <a:grpSpLocks/>
                </p:cNvGrpSpPr>
                <p:nvPr/>
              </p:nvGrpSpPr>
              <p:grpSpPr bwMode="auto">
                <a:xfrm>
                  <a:off x="2376" y="5070"/>
                  <a:ext cx="679" cy="549"/>
                  <a:chOff x="2415" y="3360"/>
                  <a:chExt cx="1798" cy="1455"/>
                </a:xfrm>
              </p:grpSpPr>
              <p:sp>
                <p:nvSpPr>
                  <p:cNvPr id="8299" name="Rectangle 450"/>
                  <p:cNvSpPr>
                    <a:spLocks noChangeArrowheads="1"/>
                  </p:cNvSpPr>
                  <p:nvPr/>
                </p:nvSpPr>
                <p:spPr bwMode="auto">
                  <a:xfrm>
                    <a:off x="2415" y="3360"/>
                    <a:ext cx="1798" cy="1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  <p:cxnSp>
                <p:nvCxnSpPr>
                  <p:cNvPr id="8300" name="AutoShape 45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01" name="AutoShape 45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02" name="AutoShape 45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03" name="AutoShape 4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04" name="AutoShape 45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52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05" name="AutoShape 45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06" name="AutoShape 45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07" name="AutoShape 45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08" name="AutoShape 45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09" name="AutoShape 46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9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0" name="AutoShape 46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1" name="AutoShape 46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2" name="AutoShape 46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3" name="AutoShape 46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4" name="AutoShape 46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6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5" name="AutoShape 46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6" name="AutoShape 46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7" name="AutoShape 46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8" name="AutoShape 46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19" name="AutoShape 47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33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0" name="AutoShape 47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1" name="AutoShape 472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2" name="AutoShape 47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3" name="AutoShape 47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4" name="AutoShape 47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60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5" name="AutoShape 47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55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6" name="AutoShape 47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379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7" name="AutoShape 47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03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8" name="AutoShape 47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27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29" name="AutoShape 48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878" y="4515"/>
                    <a:ext cx="227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330" name="Rectangle 481"/>
                  <p:cNvSpPr>
                    <a:spLocks noChangeArrowheads="1"/>
                  </p:cNvSpPr>
                  <p:nvPr/>
                </p:nvSpPr>
                <p:spPr bwMode="auto">
                  <a:xfrm>
                    <a:off x="2422" y="4665"/>
                    <a:ext cx="428" cy="150"/>
                  </a:xfrm>
                  <a:prstGeom prst="rect">
                    <a:avLst/>
                  </a:prstGeom>
                  <a:solidFill>
                    <a:srgbClr val="006600"/>
                  </a:solidFill>
                  <a:ln w="9525">
                    <a:solidFill>
                      <a:srgbClr val="006600"/>
                    </a:solidFill>
                    <a:miter lim="800000"/>
                    <a:headEnd/>
                    <a:tailEnd/>
                  </a:ln>
                </p:spPr>
                <p:txBody>
                  <a:bodyPr lIns="36000" tIns="72000" rIns="36000" bIns="8890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/>
                    <a:endParaRPr lang="ja-JP" altLang="en-US" sz="1200"/>
                  </a:p>
                </p:txBody>
              </p:sp>
            </p:grpSp>
          </p:grpSp>
          <p:sp>
            <p:nvSpPr>
              <p:cNvPr id="8279" name="AutoShape 482"/>
              <p:cNvSpPr>
                <a:spLocks noChangeArrowheads="1"/>
              </p:cNvSpPr>
              <p:nvPr/>
            </p:nvSpPr>
            <p:spPr bwMode="auto">
              <a:xfrm rot="5400000">
                <a:off x="5160" y="8535"/>
                <a:ext cx="1689" cy="136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59 w 21600"/>
                  <a:gd name="T19" fmla="*/ 3158 h 21600"/>
                  <a:gd name="T20" fmla="*/ 18441 w 21600"/>
                  <a:gd name="T21" fmla="*/ 18442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6845" y="10772"/>
                    </a:moveTo>
                    <a:cubicBezTo>
                      <a:pt x="16831" y="7444"/>
                      <a:pt x="14128" y="4754"/>
                      <a:pt x="10800" y="4754"/>
                    </a:cubicBezTo>
                    <a:cubicBezTo>
                      <a:pt x="8842" y="4753"/>
                      <a:pt x="7006" y="5701"/>
                      <a:pt x="5872" y="7297"/>
                    </a:cubicBezTo>
                    <a:lnTo>
                      <a:pt x="1997" y="4543"/>
                    </a:lnTo>
                    <a:cubicBezTo>
                      <a:pt x="4022" y="1692"/>
                      <a:pt x="7303" y="-1"/>
                      <a:pt x="10800" y="0"/>
                    </a:cubicBezTo>
                    <a:cubicBezTo>
                      <a:pt x="16745" y="0"/>
                      <a:pt x="21573" y="4805"/>
                      <a:pt x="21599" y="10751"/>
                    </a:cubicBezTo>
                    <a:lnTo>
                      <a:pt x="24299" y="10739"/>
                    </a:lnTo>
                    <a:lnTo>
                      <a:pt x="19245" y="15839"/>
                    </a:lnTo>
                    <a:lnTo>
                      <a:pt x="14145" y="10785"/>
                    </a:lnTo>
                    <a:lnTo>
                      <a:pt x="16845" y="1077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72000" rIns="36000" bIns="8890"/>
              <a:lstStyle/>
              <a:p>
                <a:endParaRPr lang="ja-JP" altLang="en-US"/>
              </a:p>
            </p:txBody>
          </p:sp>
          <p:grpSp>
            <p:nvGrpSpPr>
              <p:cNvPr id="8280" name="Group 483"/>
              <p:cNvGrpSpPr>
                <a:grpSpLocks/>
              </p:cNvGrpSpPr>
              <p:nvPr/>
            </p:nvGrpSpPr>
            <p:grpSpPr bwMode="auto">
              <a:xfrm>
                <a:off x="6292" y="7643"/>
                <a:ext cx="1710" cy="2816"/>
                <a:chOff x="3413" y="2192"/>
                <a:chExt cx="4583" cy="7550"/>
              </a:xfrm>
            </p:grpSpPr>
            <p:sp>
              <p:nvSpPr>
                <p:cNvPr id="8281" name="Freeform 484"/>
                <p:cNvSpPr>
                  <a:spLocks/>
                </p:cNvSpPr>
                <p:nvPr/>
              </p:nvSpPr>
              <p:spPr bwMode="auto">
                <a:xfrm>
                  <a:off x="3413" y="8281"/>
                  <a:ext cx="3803" cy="1461"/>
                </a:xfrm>
                <a:custGeom>
                  <a:avLst/>
                  <a:gdLst>
                    <a:gd name="T0" fmla="*/ 3606 w 3803"/>
                    <a:gd name="T1" fmla="*/ 160 h 1461"/>
                    <a:gd name="T2" fmla="*/ 3711 w 3803"/>
                    <a:gd name="T3" fmla="*/ 418 h 1461"/>
                    <a:gd name="T4" fmla="*/ 3803 w 3803"/>
                    <a:gd name="T5" fmla="*/ 822 h 1461"/>
                    <a:gd name="T6" fmla="*/ 3759 w 3803"/>
                    <a:gd name="T7" fmla="*/ 1264 h 1461"/>
                    <a:gd name="T8" fmla="*/ 3 w 3803"/>
                    <a:gd name="T9" fmla="*/ 1461 h 1461"/>
                    <a:gd name="T10" fmla="*/ 0 w 3803"/>
                    <a:gd name="T11" fmla="*/ 1346 h 1461"/>
                    <a:gd name="T12" fmla="*/ 27 w 3803"/>
                    <a:gd name="T13" fmla="*/ 1084 h 1461"/>
                    <a:gd name="T14" fmla="*/ 133 w 3803"/>
                    <a:gd name="T15" fmla="*/ 795 h 1461"/>
                    <a:gd name="T16" fmla="*/ 371 w 3803"/>
                    <a:gd name="T17" fmla="*/ 602 h 1461"/>
                    <a:gd name="T18" fmla="*/ 459 w 3803"/>
                    <a:gd name="T19" fmla="*/ 581 h 1461"/>
                    <a:gd name="T20" fmla="*/ 562 w 3803"/>
                    <a:gd name="T21" fmla="*/ 568 h 1461"/>
                    <a:gd name="T22" fmla="*/ 681 w 3803"/>
                    <a:gd name="T23" fmla="*/ 561 h 1461"/>
                    <a:gd name="T24" fmla="*/ 810 w 3803"/>
                    <a:gd name="T25" fmla="*/ 561 h 1461"/>
                    <a:gd name="T26" fmla="*/ 950 w 3803"/>
                    <a:gd name="T27" fmla="*/ 561 h 1461"/>
                    <a:gd name="T28" fmla="*/ 1100 w 3803"/>
                    <a:gd name="T29" fmla="*/ 561 h 1461"/>
                    <a:gd name="T30" fmla="*/ 1256 w 3803"/>
                    <a:gd name="T31" fmla="*/ 561 h 1461"/>
                    <a:gd name="T32" fmla="*/ 1413 w 3803"/>
                    <a:gd name="T33" fmla="*/ 554 h 1461"/>
                    <a:gd name="T34" fmla="*/ 1576 w 3803"/>
                    <a:gd name="T35" fmla="*/ 544 h 1461"/>
                    <a:gd name="T36" fmla="*/ 1736 w 3803"/>
                    <a:gd name="T37" fmla="*/ 527 h 1461"/>
                    <a:gd name="T38" fmla="*/ 1900 w 3803"/>
                    <a:gd name="T39" fmla="*/ 500 h 1461"/>
                    <a:gd name="T40" fmla="*/ 2056 w 3803"/>
                    <a:gd name="T41" fmla="*/ 459 h 1461"/>
                    <a:gd name="T42" fmla="*/ 2206 w 3803"/>
                    <a:gd name="T43" fmla="*/ 408 h 1461"/>
                    <a:gd name="T44" fmla="*/ 2349 w 3803"/>
                    <a:gd name="T45" fmla="*/ 337 h 1461"/>
                    <a:gd name="T46" fmla="*/ 2485 w 3803"/>
                    <a:gd name="T47" fmla="*/ 252 h 1461"/>
                    <a:gd name="T48" fmla="*/ 2608 w 3803"/>
                    <a:gd name="T49" fmla="*/ 143 h 1461"/>
                    <a:gd name="T50" fmla="*/ 2741 w 3803"/>
                    <a:gd name="T51" fmla="*/ 51 h 1461"/>
                    <a:gd name="T52" fmla="*/ 2890 w 3803"/>
                    <a:gd name="T53" fmla="*/ 7 h 1461"/>
                    <a:gd name="T54" fmla="*/ 3054 w 3803"/>
                    <a:gd name="T55" fmla="*/ 0 h 1461"/>
                    <a:gd name="T56" fmla="*/ 3214 w 3803"/>
                    <a:gd name="T57" fmla="*/ 14 h 1461"/>
                    <a:gd name="T58" fmla="*/ 3360 w 3803"/>
                    <a:gd name="T59" fmla="*/ 48 h 1461"/>
                    <a:gd name="T60" fmla="*/ 3480 w 3803"/>
                    <a:gd name="T61" fmla="*/ 82 h 1461"/>
                    <a:gd name="T62" fmla="*/ 3558 w 3803"/>
                    <a:gd name="T63" fmla="*/ 109 h 1461"/>
                    <a:gd name="T64" fmla="*/ 3588 w 3803"/>
                    <a:gd name="T65" fmla="*/ 123 h 146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03"/>
                    <a:gd name="T100" fmla="*/ 0 h 1461"/>
                    <a:gd name="T101" fmla="*/ 3803 w 3803"/>
                    <a:gd name="T102" fmla="*/ 1461 h 146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03" h="1461">
                      <a:moveTo>
                        <a:pt x="3588" y="123"/>
                      </a:moveTo>
                      <a:lnTo>
                        <a:pt x="3606" y="160"/>
                      </a:lnTo>
                      <a:lnTo>
                        <a:pt x="3653" y="262"/>
                      </a:lnTo>
                      <a:lnTo>
                        <a:pt x="3711" y="418"/>
                      </a:lnTo>
                      <a:lnTo>
                        <a:pt x="3766" y="608"/>
                      </a:lnTo>
                      <a:lnTo>
                        <a:pt x="3803" y="822"/>
                      </a:lnTo>
                      <a:lnTo>
                        <a:pt x="3803" y="1047"/>
                      </a:lnTo>
                      <a:lnTo>
                        <a:pt x="3759" y="1264"/>
                      </a:lnTo>
                      <a:lnTo>
                        <a:pt x="3646" y="1461"/>
                      </a:lnTo>
                      <a:lnTo>
                        <a:pt x="3" y="1461"/>
                      </a:lnTo>
                      <a:lnTo>
                        <a:pt x="3" y="1431"/>
                      </a:lnTo>
                      <a:lnTo>
                        <a:pt x="0" y="1346"/>
                      </a:lnTo>
                      <a:lnTo>
                        <a:pt x="7" y="1227"/>
                      </a:lnTo>
                      <a:lnTo>
                        <a:pt x="27" y="1084"/>
                      </a:lnTo>
                      <a:lnTo>
                        <a:pt x="68" y="938"/>
                      </a:lnTo>
                      <a:lnTo>
                        <a:pt x="133" y="795"/>
                      </a:lnTo>
                      <a:lnTo>
                        <a:pt x="231" y="680"/>
                      </a:lnTo>
                      <a:lnTo>
                        <a:pt x="371" y="602"/>
                      </a:lnTo>
                      <a:lnTo>
                        <a:pt x="412" y="591"/>
                      </a:lnTo>
                      <a:lnTo>
                        <a:pt x="459" y="581"/>
                      </a:lnTo>
                      <a:lnTo>
                        <a:pt x="511" y="574"/>
                      </a:lnTo>
                      <a:lnTo>
                        <a:pt x="562" y="568"/>
                      </a:lnTo>
                      <a:lnTo>
                        <a:pt x="619" y="564"/>
                      </a:lnTo>
                      <a:lnTo>
                        <a:pt x="681" y="561"/>
                      </a:lnTo>
                      <a:lnTo>
                        <a:pt x="745" y="561"/>
                      </a:lnTo>
                      <a:lnTo>
                        <a:pt x="810" y="561"/>
                      </a:lnTo>
                      <a:lnTo>
                        <a:pt x="882" y="561"/>
                      </a:lnTo>
                      <a:lnTo>
                        <a:pt x="950" y="561"/>
                      </a:lnTo>
                      <a:lnTo>
                        <a:pt x="1025" y="561"/>
                      </a:lnTo>
                      <a:lnTo>
                        <a:pt x="1100" y="561"/>
                      </a:lnTo>
                      <a:lnTo>
                        <a:pt x="1178" y="561"/>
                      </a:lnTo>
                      <a:lnTo>
                        <a:pt x="1256" y="561"/>
                      </a:lnTo>
                      <a:lnTo>
                        <a:pt x="1334" y="557"/>
                      </a:lnTo>
                      <a:lnTo>
                        <a:pt x="1413" y="554"/>
                      </a:lnTo>
                      <a:lnTo>
                        <a:pt x="1495" y="551"/>
                      </a:lnTo>
                      <a:lnTo>
                        <a:pt x="1576" y="544"/>
                      </a:lnTo>
                      <a:lnTo>
                        <a:pt x="1658" y="537"/>
                      </a:lnTo>
                      <a:lnTo>
                        <a:pt x="1736" y="527"/>
                      </a:lnTo>
                      <a:lnTo>
                        <a:pt x="1818" y="517"/>
                      </a:lnTo>
                      <a:lnTo>
                        <a:pt x="1900" y="500"/>
                      </a:lnTo>
                      <a:lnTo>
                        <a:pt x="1978" y="483"/>
                      </a:lnTo>
                      <a:lnTo>
                        <a:pt x="2056" y="459"/>
                      </a:lnTo>
                      <a:lnTo>
                        <a:pt x="2131" y="435"/>
                      </a:lnTo>
                      <a:lnTo>
                        <a:pt x="2206" y="408"/>
                      </a:lnTo>
                      <a:lnTo>
                        <a:pt x="2278" y="374"/>
                      </a:lnTo>
                      <a:lnTo>
                        <a:pt x="2349" y="337"/>
                      </a:lnTo>
                      <a:lnTo>
                        <a:pt x="2417" y="296"/>
                      </a:lnTo>
                      <a:lnTo>
                        <a:pt x="2485" y="252"/>
                      </a:lnTo>
                      <a:lnTo>
                        <a:pt x="2547" y="201"/>
                      </a:lnTo>
                      <a:lnTo>
                        <a:pt x="2608" y="143"/>
                      </a:lnTo>
                      <a:lnTo>
                        <a:pt x="2669" y="92"/>
                      </a:lnTo>
                      <a:lnTo>
                        <a:pt x="2741" y="51"/>
                      </a:lnTo>
                      <a:lnTo>
                        <a:pt x="2812" y="24"/>
                      </a:lnTo>
                      <a:lnTo>
                        <a:pt x="2890" y="7"/>
                      </a:lnTo>
                      <a:lnTo>
                        <a:pt x="2972" y="0"/>
                      </a:lnTo>
                      <a:lnTo>
                        <a:pt x="3054" y="0"/>
                      </a:lnTo>
                      <a:lnTo>
                        <a:pt x="3136" y="4"/>
                      </a:lnTo>
                      <a:lnTo>
                        <a:pt x="3214" y="14"/>
                      </a:lnTo>
                      <a:lnTo>
                        <a:pt x="3289" y="31"/>
                      </a:lnTo>
                      <a:lnTo>
                        <a:pt x="3360" y="48"/>
                      </a:lnTo>
                      <a:lnTo>
                        <a:pt x="3425" y="65"/>
                      </a:lnTo>
                      <a:lnTo>
                        <a:pt x="3480" y="82"/>
                      </a:lnTo>
                      <a:lnTo>
                        <a:pt x="3524" y="99"/>
                      </a:lnTo>
                      <a:lnTo>
                        <a:pt x="3558" y="109"/>
                      </a:lnTo>
                      <a:lnTo>
                        <a:pt x="3582" y="119"/>
                      </a:lnTo>
                      <a:lnTo>
                        <a:pt x="3588" y="12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82" name="Freeform 485"/>
                <p:cNvSpPr>
                  <a:spLocks/>
                </p:cNvSpPr>
                <p:nvPr/>
              </p:nvSpPr>
              <p:spPr bwMode="auto">
                <a:xfrm>
                  <a:off x="5234" y="3728"/>
                  <a:ext cx="1257" cy="1465"/>
                </a:xfrm>
                <a:custGeom>
                  <a:avLst/>
                  <a:gdLst>
                    <a:gd name="T0" fmla="*/ 11 w 1257"/>
                    <a:gd name="T1" fmla="*/ 374 h 1465"/>
                    <a:gd name="T2" fmla="*/ 72 w 1257"/>
                    <a:gd name="T3" fmla="*/ 411 h 1465"/>
                    <a:gd name="T4" fmla="*/ 164 w 1257"/>
                    <a:gd name="T5" fmla="*/ 469 h 1465"/>
                    <a:gd name="T6" fmla="*/ 242 w 1257"/>
                    <a:gd name="T7" fmla="*/ 544 h 1465"/>
                    <a:gd name="T8" fmla="*/ 293 w 1257"/>
                    <a:gd name="T9" fmla="*/ 642 h 1465"/>
                    <a:gd name="T10" fmla="*/ 382 w 1257"/>
                    <a:gd name="T11" fmla="*/ 792 h 1465"/>
                    <a:gd name="T12" fmla="*/ 477 w 1257"/>
                    <a:gd name="T13" fmla="*/ 948 h 1465"/>
                    <a:gd name="T14" fmla="*/ 549 w 1257"/>
                    <a:gd name="T15" fmla="*/ 1067 h 1465"/>
                    <a:gd name="T16" fmla="*/ 579 w 1257"/>
                    <a:gd name="T17" fmla="*/ 1159 h 1465"/>
                    <a:gd name="T18" fmla="*/ 613 w 1257"/>
                    <a:gd name="T19" fmla="*/ 1315 h 1465"/>
                    <a:gd name="T20" fmla="*/ 610 w 1257"/>
                    <a:gd name="T21" fmla="*/ 1376 h 1465"/>
                    <a:gd name="T22" fmla="*/ 603 w 1257"/>
                    <a:gd name="T23" fmla="*/ 1410 h 1465"/>
                    <a:gd name="T24" fmla="*/ 620 w 1257"/>
                    <a:gd name="T25" fmla="*/ 1444 h 1465"/>
                    <a:gd name="T26" fmla="*/ 681 w 1257"/>
                    <a:gd name="T27" fmla="*/ 1461 h 1465"/>
                    <a:gd name="T28" fmla="*/ 814 w 1257"/>
                    <a:gd name="T29" fmla="*/ 1451 h 1465"/>
                    <a:gd name="T30" fmla="*/ 981 w 1257"/>
                    <a:gd name="T31" fmla="*/ 1366 h 1465"/>
                    <a:gd name="T32" fmla="*/ 1138 w 1257"/>
                    <a:gd name="T33" fmla="*/ 1247 h 1465"/>
                    <a:gd name="T34" fmla="*/ 1240 w 1257"/>
                    <a:gd name="T35" fmla="*/ 1152 h 1465"/>
                    <a:gd name="T36" fmla="*/ 1253 w 1257"/>
                    <a:gd name="T37" fmla="*/ 1121 h 1465"/>
                    <a:gd name="T38" fmla="*/ 1233 w 1257"/>
                    <a:gd name="T39" fmla="*/ 1067 h 1465"/>
                    <a:gd name="T40" fmla="*/ 1189 w 1257"/>
                    <a:gd name="T41" fmla="*/ 958 h 1465"/>
                    <a:gd name="T42" fmla="*/ 1114 w 1257"/>
                    <a:gd name="T43" fmla="*/ 802 h 1465"/>
                    <a:gd name="T44" fmla="*/ 998 w 1257"/>
                    <a:gd name="T45" fmla="*/ 554 h 1465"/>
                    <a:gd name="T46" fmla="*/ 930 w 1257"/>
                    <a:gd name="T47" fmla="*/ 333 h 1465"/>
                    <a:gd name="T48" fmla="*/ 923 w 1257"/>
                    <a:gd name="T49" fmla="*/ 201 h 1465"/>
                    <a:gd name="T50" fmla="*/ 937 w 1257"/>
                    <a:gd name="T51" fmla="*/ 126 h 1465"/>
                    <a:gd name="T52" fmla="*/ 923 w 1257"/>
                    <a:gd name="T53" fmla="*/ 48 h 1465"/>
                    <a:gd name="T54" fmla="*/ 841 w 1257"/>
                    <a:gd name="T55" fmla="*/ 0 h 1465"/>
                    <a:gd name="T56" fmla="*/ 709 w 1257"/>
                    <a:gd name="T57" fmla="*/ 14 h 1465"/>
                    <a:gd name="T58" fmla="*/ 545 w 1257"/>
                    <a:gd name="T59" fmla="*/ 68 h 1465"/>
                    <a:gd name="T60" fmla="*/ 372 w 1257"/>
                    <a:gd name="T61" fmla="*/ 150 h 1465"/>
                    <a:gd name="T62" fmla="*/ 211 w 1257"/>
                    <a:gd name="T63" fmla="*/ 238 h 1465"/>
                    <a:gd name="T64" fmla="*/ 86 w 1257"/>
                    <a:gd name="T65" fmla="*/ 316 h 1465"/>
                    <a:gd name="T66" fmla="*/ 11 w 1257"/>
                    <a:gd name="T67" fmla="*/ 364 h 146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57"/>
                    <a:gd name="T103" fmla="*/ 0 h 1465"/>
                    <a:gd name="T104" fmla="*/ 1257 w 1257"/>
                    <a:gd name="T105" fmla="*/ 1465 h 146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57" h="1465">
                      <a:moveTo>
                        <a:pt x="0" y="370"/>
                      </a:moveTo>
                      <a:lnTo>
                        <a:pt x="11" y="374"/>
                      </a:lnTo>
                      <a:lnTo>
                        <a:pt x="34" y="387"/>
                      </a:lnTo>
                      <a:lnTo>
                        <a:pt x="72" y="411"/>
                      </a:lnTo>
                      <a:lnTo>
                        <a:pt x="116" y="438"/>
                      </a:lnTo>
                      <a:lnTo>
                        <a:pt x="164" y="469"/>
                      </a:lnTo>
                      <a:lnTo>
                        <a:pt x="205" y="506"/>
                      </a:lnTo>
                      <a:lnTo>
                        <a:pt x="242" y="544"/>
                      </a:lnTo>
                      <a:lnTo>
                        <a:pt x="266" y="585"/>
                      </a:lnTo>
                      <a:lnTo>
                        <a:pt x="293" y="642"/>
                      </a:lnTo>
                      <a:lnTo>
                        <a:pt x="334" y="714"/>
                      </a:lnTo>
                      <a:lnTo>
                        <a:pt x="382" y="792"/>
                      </a:lnTo>
                      <a:lnTo>
                        <a:pt x="429" y="870"/>
                      </a:lnTo>
                      <a:lnTo>
                        <a:pt x="477" y="948"/>
                      </a:lnTo>
                      <a:lnTo>
                        <a:pt x="518" y="1016"/>
                      </a:lnTo>
                      <a:lnTo>
                        <a:pt x="549" y="1067"/>
                      </a:lnTo>
                      <a:lnTo>
                        <a:pt x="562" y="1101"/>
                      </a:lnTo>
                      <a:lnTo>
                        <a:pt x="579" y="1159"/>
                      </a:lnTo>
                      <a:lnTo>
                        <a:pt x="600" y="1237"/>
                      </a:lnTo>
                      <a:lnTo>
                        <a:pt x="613" y="1315"/>
                      </a:lnTo>
                      <a:lnTo>
                        <a:pt x="617" y="1363"/>
                      </a:lnTo>
                      <a:lnTo>
                        <a:pt x="610" y="1376"/>
                      </a:lnTo>
                      <a:lnTo>
                        <a:pt x="606" y="1393"/>
                      </a:lnTo>
                      <a:lnTo>
                        <a:pt x="603" y="1410"/>
                      </a:lnTo>
                      <a:lnTo>
                        <a:pt x="606" y="1427"/>
                      </a:lnTo>
                      <a:lnTo>
                        <a:pt x="620" y="1444"/>
                      </a:lnTo>
                      <a:lnTo>
                        <a:pt x="644" y="1454"/>
                      </a:lnTo>
                      <a:lnTo>
                        <a:pt x="681" y="1461"/>
                      </a:lnTo>
                      <a:lnTo>
                        <a:pt x="739" y="1465"/>
                      </a:lnTo>
                      <a:lnTo>
                        <a:pt x="814" y="1451"/>
                      </a:lnTo>
                      <a:lnTo>
                        <a:pt x="896" y="1417"/>
                      </a:lnTo>
                      <a:lnTo>
                        <a:pt x="981" y="1366"/>
                      </a:lnTo>
                      <a:lnTo>
                        <a:pt x="1063" y="1305"/>
                      </a:lnTo>
                      <a:lnTo>
                        <a:pt x="1138" y="1247"/>
                      </a:lnTo>
                      <a:lnTo>
                        <a:pt x="1199" y="1193"/>
                      </a:lnTo>
                      <a:lnTo>
                        <a:pt x="1240" y="1152"/>
                      </a:lnTo>
                      <a:lnTo>
                        <a:pt x="1257" y="1128"/>
                      </a:lnTo>
                      <a:lnTo>
                        <a:pt x="1253" y="1121"/>
                      </a:lnTo>
                      <a:lnTo>
                        <a:pt x="1247" y="1101"/>
                      </a:lnTo>
                      <a:lnTo>
                        <a:pt x="1233" y="1067"/>
                      </a:lnTo>
                      <a:lnTo>
                        <a:pt x="1212" y="1019"/>
                      </a:lnTo>
                      <a:lnTo>
                        <a:pt x="1189" y="958"/>
                      </a:lnTo>
                      <a:lnTo>
                        <a:pt x="1155" y="887"/>
                      </a:lnTo>
                      <a:lnTo>
                        <a:pt x="1114" y="802"/>
                      </a:lnTo>
                      <a:lnTo>
                        <a:pt x="1066" y="703"/>
                      </a:lnTo>
                      <a:lnTo>
                        <a:pt x="998" y="554"/>
                      </a:lnTo>
                      <a:lnTo>
                        <a:pt x="954" y="432"/>
                      </a:lnTo>
                      <a:lnTo>
                        <a:pt x="930" y="333"/>
                      </a:lnTo>
                      <a:lnTo>
                        <a:pt x="920" y="258"/>
                      </a:lnTo>
                      <a:lnTo>
                        <a:pt x="923" y="201"/>
                      </a:lnTo>
                      <a:lnTo>
                        <a:pt x="930" y="156"/>
                      </a:lnTo>
                      <a:lnTo>
                        <a:pt x="937" y="126"/>
                      </a:lnTo>
                      <a:lnTo>
                        <a:pt x="937" y="102"/>
                      </a:lnTo>
                      <a:lnTo>
                        <a:pt x="923" y="48"/>
                      </a:lnTo>
                      <a:lnTo>
                        <a:pt x="889" y="14"/>
                      </a:lnTo>
                      <a:lnTo>
                        <a:pt x="841" y="0"/>
                      </a:lnTo>
                      <a:lnTo>
                        <a:pt x="780" y="0"/>
                      </a:lnTo>
                      <a:lnTo>
                        <a:pt x="709" y="14"/>
                      </a:lnTo>
                      <a:lnTo>
                        <a:pt x="627" y="37"/>
                      </a:lnTo>
                      <a:lnTo>
                        <a:pt x="545" y="68"/>
                      </a:lnTo>
                      <a:lnTo>
                        <a:pt x="460" y="109"/>
                      </a:lnTo>
                      <a:lnTo>
                        <a:pt x="372" y="150"/>
                      </a:lnTo>
                      <a:lnTo>
                        <a:pt x="290" y="194"/>
                      </a:lnTo>
                      <a:lnTo>
                        <a:pt x="211" y="238"/>
                      </a:lnTo>
                      <a:lnTo>
                        <a:pt x="143" y="279"/>
                      </a:lnTo>
                      <a:lnTo>
                        <a:pt x="86" y="316"/>
                      </a:lnTo>
                      <a:lnTo>
                        <a:pt x="38" y="343"/>
                      </a:lnTo>
                      <a:lnTo>
                        <a:pt x="11" y="364"/>
                      </a:lnTo>
                      <a:lnTo>
                        <a:pt x="0" y="37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83" name="Freeform 486"/>
                <p:cNvSpPr>
                  <a:spLocks/>
                </p:cNvSpPr>
                <p:nvPr/>
              </p:nvSpPr>
              <p:spPr bwMode="auto">
                <a:xfrm>
                  <a:off x="3924" y="6457"/>
                  <a:ext cx="1784" cy="1634"/>
                </a:xfrm>
                <a:custGeom>
                  <a:avLst/>
                  <a:gdLst>
                    <a:gd name="T0" fmla="*/ 88 w 1784"/>
                    <a:gd name="T1" fmla="*/ 135 h 1634"/>
                    <a:gd name="T2" fmla="*/ 91 w 1784"/>
                    <a:gd name="T3" fmla="*/ 135 h 1634"/>
                    <a:gd name="T4" fmla="*/ 136 w 1784"/>
                    <a:gd name="T5" fmla="*/ 115 h 1634"/>
                    <a:gd name="T6" fmla="*/ 211 w 1784"/>
                    <a:gd name="T7" fmla="*/ 85 h 1634"/>
                    <a:gd name="T8" fmla="*/ 289 w 1784"/>
                    <a:gd name="T9" fmla="*/ 54 h 1634"/>
                    <a:gd name="T10" fmla="*/ 360 w 1784"/>
                    <a:gd name="T11" fmla="*/ 37 h 1634"/>
                    <a:gd name="T12" fmla="*/ 425 w 1784"/>
                    <a:gd name="T13" fmla="*/ 17 h 1634"/>
                    <a:gd name="T14" fmla="*/ 480 w 1784"/>
                    <a:gd name="T15" fmla="*/ 0 h 1634"/>
                    <a:gd name="T16" fmla="*/ 534 w 1784"/>
                    <a:gd name="T17" fmla="*/ 6 h 1634"/>
                    <a:gd name="T18" fmla="*/ 612 w 1784"/>
                    <a:gd name="T19" fmla="*/ 40 h 1634"/>
                    <a:gd name="T20" fmla="*/ 732 w 1784"/>
                    <a:gd name="T21" fmla="*/ 115 h 1634"/>
                    <a:gd name="T22" fmla="*/ 847 w 1784"/>
                    <a:gd name="T23" fmla="*/ 183 h 1634"/>
                    <a:gd name="T24" fmla="*/ 905 w 1784"/>
                    <a:gd name="T25" fmla="*/ 224 h 1634"/>
                    <a:gd name="T26" fmla="*/ 922 w 1784"/>
                    <a:gd name="T27" fmla="*/ 305 h 1634"/>
                    <a:gd name="T28" fmla="*/ 932 w 1784"/>
                    <a:gd name="T29" fmla="*/ 434 h 1634"/>
                    <a:gd name="T30" fmla="*/ 963 w 1784"/>
                    <a:gd name="T31" fmla="*/ 842 h 1634"/>
                    <a:gd name="T32" fmla="*/ 997 w 1784"/>
                    <a:gd name="T33" fmla="*/ 971 h 1634"/>
                    <a:gd name="T34" fmla="*/ 1035 w 1784"/>
                    <a:gd name="T35" fmla="*/ 1026 h 1634"/>
                    <a:gd name="T36" fmla="*/ 1161 w 1784"/>
                    <a:gd name="T37" fmla="*/ 1097 h 1634"/>
                    <a:gd name="T38" fmla="*/ 1351 w 1784"/>
                    <a:gd name="T39" fmla="*/ 1189 h 1634"/>
                    <a:gd name="T40" fmla="*/ 1556 w 1784"/>
                    <a:gd name="T41" fmla="*/ 1284 h 1634"/>
                    <a:gd name="T42" fmla="*/ 1719 w 1784"/>
                    <a:gd name="T43" fmla="*/ 1355 h 1634"/>
                    <a:gd name="T44" fmla="*/ 1784 w 1784"/>
                    <a:gd name="T45" fmla="*/ 1382 h 1634"/>
                    <a:gd name="T46" fmla="*/ 1678 w 1784"/>
                    <a:gd name="T47" fmla="*/ 1610 h 1634"/>
                    <a:gd name="T48" fmla="*/ 1518 w 1784"/>
                    <a:gd name="T49" fmla="*/ 1501 h 1634"/>
                    <a:gd name="T50" fmla="*/ 1287 w 1784"/>
                    <a:gd name="T51" fmla="*/ 1349 h 1634"/>
                    <a:gd name="T52" fmla="*/ 1052 w 1784"/>
                    <a:gd name="T53" fmla="*/ 1196 h 1634"/>
                    <a:gd name="T54" fmla="*/ 875 w 1784"/>
                    <a:gd name="T55" fmla="*/ 1083 h 1634"/>
                    <a:gd name="T56" fmla="*/ 806 w 1784"/>
                    <a:gd name="T57" fmla="*/ 1050 h 1634"/>
                    <a:gd name="T58" fmla="*/ 759 w 1784"/>
                    <a:gd name="T59" fmla="*/ 1016 h 1634"/>
                    <a:gd name="T60" fmla="*/ 721 w 1784"/>
                    <a:gd name="T61" fmla="*/ 965 h 1634"/>
                    <a:gd name="T62" fmla="*/ 684 w 1784"/>
                    <a:gd name="T63" fmla="*/ 856 h 1634"/>
                    <a:gd name="T64" fmla="*/ 657 w 1784"/>
                    <a:gd name="T65" fmla="*/ 676 h 1634"/>
                    <a:gd name="T66" fmla="*/ 616 w 1784"/>
                    <a:gd name="T67" fmla="*/ 384 h 1634"/>
                    <a:gd name="T68" fmla="*/ 585 w 1784"/>
                    <a:gd name="T69" fmla="*/ 346 h 1634"/>
                    <a:gd name="T70" fmla="*/ 517 w 1784"/>
                    <a:gd name="T71" fmla="*/ 336 h 1634"/>
                    <a:gd name="T72" fmla="*/ 422 w 1784"/>
                    <a:gd name="T73" fmla="*/ 326 h 1634"/>
                    <a:gd name="T74" fmla="*/ 347 w 1784"/>
                    <a:gd name="T75" fmla="*/ 316 h 1634"/>
                    <a:gd name="T76" fmla="*/ 292 w 1784"/>
                    <a:gd name="T77" fmla="*/ 316 h 1634"/>
                    <a:gd name="T78" fmla="*/ 217 w 1784"/>
                    <a:gd name="T79" fmla="*/ 316 h 1634"/>
                    <a:gd name="T80" fmla="*/ 126 w 1784"/>
                    <a:gd name="T81" fmla="*/ 299 h 1634"/>
                    <a:gd name="T82" fmla="*/ 115 w 1784"/>
                    <a:gd name="T83" fmla="*/ 261 h 1634"/>
                    <a:gd name="T84" fmla="*/ 231 w 1784"/>
                    <a:gd name="T85" fmla="*/ 261 h 1634"/>
                    <a:gd name="T86" fmla="*/ 292 w 1784"/>
                    <a:gd name="T87" fmla="*/ 244 h 1634"/>
                    <a:gd name="T88" fmla="*/ 360 w 1784"/>
                    <a:gd name="T89" fmla="*/ 237 h 1634"/>
                    <a:gd name="T90" fmla="*/ 510 w 1784"/>
                    <a:gd name="T91" fmla="*/ 244 h 1634"/>
                    <a:gd name="T92" fmla="*/ 640 w 1784"/>
                    <a:gd name="T93" fmla="*/ 251 h 1634"/>
                    <a:gd name="T94" fmla="*/ 653 w 1784"/>
                    <a:gd name="T95" fmla="*/ 251 h 1634"/>
                    <a:gd name="T96" fmla="*/ 643 w 1784"/>
                    <a:gd name="T97" fmla="*/ 244 h 1634"/>
                    <a:gd name="T98" fmla="*/ 575 w 1784"/>
                    <a:gd name="T99" fmla="*/ 224 h 1634"/>
                    <a:gd name="T100" fmla="*/ 493 w 1784"/>
                    <a:gd name="T101" fmla="*/ 207 h 1634"/>
                    <a:gd name="T102" fmla="*/ 442 w 1784"/>
                    <a:gd name="T103" fmla="*/ 207 h 1634"/>
                    <a:gd name="T104" fmla="*/ 384 w 1784"/>
                    <a:gd name="T105" fmla="*/ 200 h 1634"/>
                    <a:gd name="T106" fmla="*/ 343 w 1784"/>
                    <a:gd name="T107" fmla="*/ 197 h 1634"/>
                    <a:gd name="T108" fmla="*/ 262 w 1784"/>
                    <a:gd name="T109" fmla="*/ 203 h 1634"/>
                    <a:gd name="T110" fmla="*/ 163 w 1784"/>
                    <a:gd name="T111" fmla="*/ 210 h 1634"/>
                    <a:gd name="T112" fmla="*/ 37 w 1784"/>
                    <a:gd name="T113" fmla="*/ 186 h 1634"/>
                    <a:gd name="T114" fmla="*/ 0 w 1784"/>
                    <a:gd name="T115" fmla="*/ 142 h 1634"/>
                    <a:gd name="T116" fmla="*/ 68 w 1784"/>
                    <a:gd name="T117" fmla="*/ 139 h 163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784"/>
                    <a:gd name="T178" fmla="*/ 0 h 1634"/>
                    <a:gd name="T179" fmla="*/ 1784 w 1784"/>
                    <a:gd name="T180" fmla="*/ 1634 h 163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784" h="1634">
                      <a:moveTo>
                        <a:pt x="88" y="139"/>
                      </a:moveTo>
                      <a:lnTo>
                        <a:pt x="88" y="139"/>
                      </a:lnTo>
                      <a:lnTo>
                        <a:pt x="88" y="135"/>
                      </a:lnTo>
                      <a:lnTo>
                        <a:pt x="91" y="135"/>
                      </a:lnTo>
                      <a:lnTo>
                        <a:pt x="102" y="129"/>
                      </a:lnTo>
                      <a:lnTo>
                        <a:pt x="115" y="125"/>
                      </a:lnTo>
                      <a:lnTo>
                        <a:pt x="136" y="115"/>
                      </a:lnTo>
                      <a:lnTo>
                        <a:pt x="160" y="108"/>
                      </a:lnTo>
                      <a:lnTo>
                        <a:pt x="183" y="98"/>
                      </a:lnTo>
                      <a:lnTo>
                        <a:pt x="211" y="85"/>
                      </a:lnTo>
                      <a:lnTo>
                        <a:pt x="238" y="74"/>
                      </a:lnTo>
                      <a:lnTo>
                        <a:pt x="262" y="64"/>
                      </a:lnTo>
                      <a:lnTo>
                        <a:pt x="289" y="54"/>
                      </a:lnTo>
                      <a:lnTo>
                        <a:pt x="313" y="47"/>
                      </a:lnTo>
                      <a:lnTo>
                        <a:pt x="337" y="40"/>
                      </a:lnTo>
                      <a:lnTo>
                        <a:pt x="360" y="37"/>
                      </a:lnTo>
                      <a:lnTo>
                        <a:pt x="381" y="30"/>
                      </a:lnTo>
                      <a:lnTo>
                        <a:pt x="405" y="23"/>
                      </a:lnTo>
                      <a:lnTo>
                        <a:pt x="425" y="17"/>
                      </a:lnTo>
                      <a:lnTo>
                        <a:pt x="446" y="10"/>
                      </a:lnTo>
                      <a:lnTo>
                        <a:pt x="463" y="3"/>
                      </a:lnTo>
                      <a:lnTo>
                        <a:pt x="480" y="0"/>
                      </a:lnTo>
                      <a:lnTo>
                        <a:pt x="497" y="0"/>
                      </a:lnTo>
                      <a:lnTo>
                        <a:pt x="514" y="0"/>
                      </a:lnTo>
                      <a:lnTo>
                        <a:pt x="534" y="6"/>
                      </a:lnTo>
                      <a:lnTo>
                        <a:pt x="555" y="13"/>
                      </a:lnTo>
                      <a:lnTo>
                        <a:pt x="582" y="23"/>
                      </a:lnTo>
                      <a:lnTo>
                        <a:pt x="612" y="40"/>
                      </a:lnTo>
                      <a:lnTo>
                        <a:pt x="650" y="61"/>
                      </a:lnTo>
                      <a:lnTo>
                        <a:pt x="687" y="88"/>
                      </a:lnTo>
                      <a:lnTo>
                        <a:pt x="732" y="115"/>
                      </a:lnTo>
                      <a:lnTo>
                        <a:pt x="772" y="142"/>
                      </a:lnTo>
                      <a:lnTo>
                        <a:pt x="813" y="166"/>
                      </a:lnTo>
                      <a:lnTo>
                        <a:pt x="847" y="183"/>
                      </a:lnTo>
                      <a:lnTo>
                        <a:pt x="875" y="197"/>
                      </a:lnTo>
                      <a:lnTo>
                        <a:pt x="895" y="210"/>
                      </a:lnTo>
                      <a:lnTo>
                        <a:pt x="905" y="224"/>
                      </a:lnTo>
                      <a:lnTo>
                        <a:pt x="912" y="244"/>
                      </a:lnTo>
                      <a:lnTo>
                        <a:pt x="912" y="261"/>
                      </a:lnTo>
                      <a:lnTo>
                        <a:pt x="922" y="305"/>
                      </a:lnTo>
                      <a:lnTo>
                        <a:pt x="929" y="350"/>
                      </a:lnTo>
                      <a:lnTo>
                        <a:pt x="932" y="394"/>
                      </a:lnTo>
                      <a:lnTo>
                        <a:pt x="932" y="434"/>
                      </a:lnTo>
                      <a:lnTo>
                        <a:pt x="936" y="591"/>
                      </a:lnTo>
                      <a:lnTo>
                        <a:pt x="949" y="730"/>
                      </a:lnTo>
                      <a:lnTo>
                        <a:pt x="963" y="842"/>
                      </a:lnTo>
                      <a:lnTo>
                        <a:pt x="973" y="907"/>
                      </a:lnTo>
                      <a:lnTo>
                        <a:pt x="984" y="941"/>
                      </a:lnTo>
                      <a:lnTo>
                        <a:pt x="997" y="971"/>
                      </a:lnTo>
                      <a:lnTo>
                        <a:pt x="1011" y="999"/>
                      </a:lnTo>
                      <a:lnTo>
                        <a:pt x="1018" y="1009"/>
                      </a:lnTo>
                      <a:lnTo>
                        <a:pt x="1035" y="1026"/>
                      </a:lnTo>
                      <a:lnTo>
                        <a:pt x="1065" y="1046"/>
                      </a:lnTo>
                      <a:lnTo>
                        <a:pt x="1110" y="1070"/>
                      </a:lnTo>
                      <a:lnTo>
                        <a:pt x="1161" y="1097"/>
                      </a:lnTo>
                      <a:lnTo>
                        <a:pt x="1218" y="1128"/>
                      </a:lnTo>
                      <a:lnTo>
                        <a:pt x="1283" y="1158"/>
                      </a:lnTo>
                      <a:lnTo>
                        <a:pt x="1351" y="1189"/>
                      </a:lnTo>
                      <a:lnTo>
                        <a:pt x="1423" y="1223"/>
                      </a:lnTo>
                      <a:lnTo>
                        <a:pt x="1491" y="1253"/>
                      </a:lnTo>
                      <a:lnTo>
                        <a:pt x="1556" y="1284"/>
                      </a:lnTo>
                      <a:lnTo>
                        <a:pt x="1617" y="1311"/>
                      </a:lnTo>
                      <a:lnTo>
                        <a:pt x="1671" y="1335"/>
                      </a:lnTo>
                      <a:lnTo>
                        <a:pt x="1719" y="1355"/>
                      </a:lnTo>
                      <a:lnTo>
                        <a:pt x="1753" y="1369"/>
                      </a:lnTo>
                      <a:lnTo>
                        <a:pt x="1777" y="1379"/>
                      </a:lnTo>
                      <a:lnTo>
                        <a:pt x="1784" y="1382"/>
                      </a:lnTo>
                      <a:lnTo>
                        <a:pt x="1716" y="1634"/>
                      </a:lnTo>
                      <a:lnTo>
                        <a:pt x="1705" y="1627"/>
                      </a:lnTo>
                      <a:lnTo>
                        <a:pt x="1678" y="1610"/>
                      </a:lnTo>
                      <a:lnTo>
                        <a:pt x="1637" y="1583"/>
                      </a:lnTo>
                      <a:lnTo>
                        <a:pt x="1583" y="1546"/>
                      </a:lnTo>
                      <a:lnTo>
                        <a:pt x="1518" y="1501"/>
                      </a:lnTo>
                      <a:lnTo>
                        <a:pt x="1447" y="1454"/>
                      </a:lnTo>
                      <a:lnTo>
                        <a:pt x="1368" y="1403"/>
                      </a:lnTo>
                      <a:lnTo>
                        <a:pt x="1287" y="1349"/>
                      </a:lnTo>
                      <a:lnTo>
                        <a:pt x="1205" y="1298"/>
                      </a:lnTo>
                      <a:lnTo>
                        <a:pt x="1127" y="1247"/>
                      </a:lnTo>
                      <a:lnTo>
                        <a:pt x="1052" y="1196"/>
                      </a:lnTo>
                      <a:lnTo>
                        <a:pt x="980" y="1151"/>
                      </a:lnTo>
                      <a:lnTo>
                        <a:pt x="922" y="1114"/>
                      </a:lnTo>
                      <a:lnTo>
                        <a:pt x="875" y="1083"/>
                      </a:lnTo>
                      <a:lnTo>
                        <a:pt x="841" y="1066"/>
                      </a:lnTo>
                      <a:lnTo>
                        <a:pt x="823" y="1056"/>
                      </a:lnTo>
                      <a:lnTo>
                        <a:pt x="806" y="1050"/>
                      </a:lnTo>
                      <a:lnTo>
                        <a:pt x="789" y="1039"/>
                      </a:lnTo>
                      <a:lnTo>
                        <a:pt x="772" y="1029"/>
                      </a:lnTo>
                      <a:lnTo>
                        <a:pt x="759" y="1016"/>
                      </a:lnTo>
                      <a:lnTo>
                        <a:pt x="745" y="999"/>
                      </a:lnTo>
                      <a:lnTo>
                        <a:pt x="732" y="982"/>
                      </a:lnTo>
                      <a:lnTo>
                        <a:pt x="721" y="965"/>
                      </a:lnTo>
                      <a:lnTo>
                        <a:pt x="715" y="944"/>
                      </a:lnTo>
                      <a:lnTo>
                        <a:pt x="698" y="903"/>
                      </a:lnTo>
                      <a:lnTo>
                        <a:pt x="684" y="856"/>
                      </a:lnTo>
                      <a:lnTo>
                        <a:pt x="674" y="805"/>
                      </a:lnTo>
                      <a:lnTo>
                        <a:pt x="667" y="757"/>
                      </a:lnTo>
                      <a:lnTo>
                        <a:pt x="657" y="676"/>
                      </a:lnTo>
                      <a:lnTo>
                        <a:pt x="643" y="557"/>
                      </a:lnTo>
                      <a:lnTo>
                        <a:pt x="626" y="445"/>
                      </a:lnTo>
                      <a:lnTo>
                        <a:pt x="616" y="384"/>
                      </a:lnTo>
                      <a:lnTo>
                        <a:pt x="612" y="367"/>
                      </a:lnTo>
                      <a:lnTo>
                        <a:pt x="602" y="353"/>
                      </a:lnTo>
                      <a:lnTo>
                        <a:pt x="585" y="346"/>
                      </a:lnTo>
                      <a:lnTo>
                        <a:pt x="561" y="339"/>
                      </a:lnTo>
                      <a:lnTo>
                        <a:pt x="544" y="336"/>
                      </a:lnTo>
                      <a:lnTo>
                        <a:pt x="517" y="336"/>
                      </a:lnTo>
                      <a:lnTo>
                        <a:pt x="486" y="333"/>
                      </a:lnTo>
                      <a:lnTo>
                        <a:pt x="456" y="329"/>
                      </a:lnTo>
                      <a:lnTo>
                        <a:pt x="422" y="326"/>
                      </a:lnTo>
                      <a:lnTo>
                        <a:pt x="391" y="322"/>
                      </a:lnTo>
                      <a:lnTo>
                        <a:pt x="364" y="319"/>
                      </a:lnTo>
                      <a:lnTo>
                        <a:pt x="347" y="316"/>
                      </a:lnTo>
                      <a:lnTo>
                        <a:pt x="330" y="316"/>
                      </a:lnTo>
                      <a:lnTo>
                        <a:pt x="313" y="316"/>
                      </a:lnTo>
                      <a:lnTo>
                        <a:pt x="292" y="316"/>
                      </a:lnTo>
                      <a:lnTo>
                        <a:pt x="269" y="316"/>
                      </a:lnTo>
                      <a:lnTo>
                        <a:pt x="245" y="316"/>
                      </a:lnTo>
                      <a:lnTo>
                        <a:pt x="217" y="316"/>
                      </a:lnTo>
                      <a:lnTo>
                        <a:pt x="190" y="316"/>
                      </a:lnTo>
                      <a:lnTo>
                        <a:pt x="160" y="312"/>
                      </a:lnTo>
                      <a:lnTo>
                        <a:pt x="126" y="299"/>
                      </a:lnTo>
                      <a:lnTo>
                        <a:pt x="112" y="282"/>
                      </a:lnTo>
                      <a:lnTo>
                        <a:pt x="112" y="268"/>
                      </a:lnTo>
                      <a:lnTo>
                        <a:pt x="115" y="261"/>
                      </a:lnTo>
                      <a:lnTo>
                        <a:pt x="163" y="265"/>
                      </a:lnTo>
                      <a:lnTo>
                        <a:pt x="200" y="265"/>
                      </a:lnTo>
                      <a:lnTo>
                        <a:pt x="231" y="261"/>
                      </a:lnTo>
                      <a:lnTo>
                        <a:pt x="255" y="258"/>
                      </a:lnTo>
                      <a:lnTo>
                        <a:pt x="275" y="251"/>
                      </a:lnTo>
                      <a:lnTo>
                        <a:pt x="292" y="244"/>
                      </a:lnTo>
                      <a:lnTo>
                        <a:pt x="313" y="241"/>
                      </a:lnTo>
                      <a:lnTo>
                        <a:pt x="330" y="237"/>
                      </a:lnTo>
                      <a:lnTo>
                        <a:pt x="360" y="237"/>
                      </a:lnTo>
                      <a:lnTo>
                        <a:pt x="401" y="241"/>
                      </a:lnTo>
                      <a:lnTo>
                        <a:pt x="456" y="241"/>
                      </a:lnTo>
                      <a:lnTo>
                        <a:pt x="510" y="244"/>
                      </a:lnTo>
                      <a:lnTo>
                        <a:pt x="561" y="248"/>
                      </a:lnTo>
                      <a:lnTo>
                        <a:pt x="609" y="248"/>
                      </a:lnTo>
                      <a:lnTo>
                        <a:pt x="640" y="251"/>
                      </a:lnTo>
                      <a:lnTo>
                        <a:pt x="653" y="251"/>
                      </a:lnTo>
                      <a:lnTo>
                        <a:pt x="653" y="248"/>
                      </a:lnTo>
                      <a:lnTo>
                        <a:pt x="643" y="244"/>
                      </a:lnTo>
                      <a:lnTo>
                        <a:pt x="626" y="241"/>
                      </a:lnTo>
                      <a:lnTo>
                        <a:pt x="602" y="231"/>
                      </a:lnTo>
                      <a:lnTo>
                        <a:pt x="575" y="224"/>
                      </a:lnTo>
                      <a:lnTo>
                        <a:pt x="544" y="217"/>
                      </a:lnTo>
                      <a:lnTo>
                        <a:pt x="517" y="210"/>
                      </a:lnTo>
                      <a:lnTo>
                        <a:pt x="493" y="207"/>
                      </a:lnTo>
                      <a:lnTo>
                        <a:pt x="476" y="203"/>
                      </a:lnTo>
                      <a:lnTo>
                        <a:pt x="459" y="207"/>
                      </a:lnTo>
                      <a:lnTo>
                        <a:pt x="442" y="207"/>
                      </a:lnTo>
                      <a:lnTo>
                        <a:pt x="422" y="203"/>
                      </a:lnTo>
                      <a:lnTo>
                        <a:pt x="398" y="200"/>
                      </a:lnTo>
                      <a:lnTo>
                        <a:pt x="384" y="200"/>
                      </a:lnTo>
                      <a:lnTo>
                        <a:pt x="371" y="200"/>
                      </a:lnTo>
                      <a:lnTo>
                        <a:pt x="357" y="200"/>
                      </a:lnTo>
                      <a:lnTo>
                        <a:pt x="343" y="197"/>
                      </a:lnTo>
                      <a:lnTo>
                        <a:pt x="320" y="197"/>
                      </a:lnTo>
                      <a:lnTo>
                        <a:pt x="292" y="200"/>
                      </a:lnTo>
                      <a:lnTo>
                        <a:pt x="262" y="203"/>
                      </a:lnTo>
                      <a:lnTo>
                        <a:pt x="231" y="207"/>
                      </a:lnTo>
                      <a:lnTo>
                        <a:pt x="197" y="210"/>
                      </a:lnTo>
                      <a:lnTo>
                        <a:pt x="163" y="210"/>
                      </a:lnTo>
                      <a:lnTo>
                        <a:pt x="126" y="210"/>
                      </a:lnTo>
                      <a:lnTo>
                        <a:pt x="91" y="203"/>
                      </a:lnTo>
                      <a:lnTo>
                        <a:pt x="37" y="186"/>
                      </a:lnTo>
                      <a:lnTo>
                        <a:pt x="10" y="166"/>
                      </a:lnTo>
                      <a:lnTo>
                        <a:pt x="0" y="149"/>
                      </a:lnTo>
                      <a:lnTo>
                        <a:pt x="0" y="142"/>
                      </a:lnTo>
                      <a:lnTo>
                        <a:pt x="23" y="142"/>
                      </a:lnTo>
                      <a:lnTo>
                        <a:pt x="47" y="139"/>
                      </a:lnTo>
                      <a:lnTo>
                        <a:pt x="68" y="139"/>
                      </a:lnTo>
                      <a:lnTo>
                        <a:pt x="88" y="1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84" name="Freeform 487"/>
                <p:cNvSpPr>
                  <a:spLocks/>
                </p:cNvSpPr>
                <p:nvPr/>
              </p:nvSpPr>
              <p:spPr bwMode="auto">
                <a:xfrm>
                  <a:off x="5527" y="4353"/>
                  <a:ext cx="1771" cy="4914"/>
                </a:xfrm>
                <a:custGeom>
                  <a:avLst/>
                  <a:gdLst>
                    <a:gd name="T0" fmla="*/ 1090 w 1771"/>
                    <a:gd name="T1" fmla="*/ 452 h 4914"/>
                    <a:gd name="T2" fmla="*/ 1151 w 1771"/>
                    <a:gd name="T3" fmla="*/ 524 h 4914"/>
                    <a:gd name="T4" fmla="*/ 1250 w 1771"/>
                    <a:gd name="T5" fmla="*/ 666 h 4914"/>
                    <a:gd name="T6" fmla="*/ 1372 w 1771"/>
                    <a:gd name="T7" fmla="*/ 891 h 4914"/>
                    <a:gd name="T8" fmla="*/ 1498 w 1771"/>
                    <a:gd name="T9" fmla="*/ 1193 h 4914"/>
                    <a:gd name="T10" fmla="*/ 1607 w 1771"/>
                    <a:gd name="T11" fmla="*/ 1577 h 4914"/>
                    <a:gd name="T12" fmla="*/ 1682 w 1771"/>
                    <a:gd name="T13" fmla="*/ 2046 h 4914"/>
                    <a:gd name="T14" fmla="*/ 1703 w 1771"/>
                    <a:gd name="T15" fmla="*/ 2600 h 4914"/>
                    <a:gd name="T16" fmla="*/ 1655 w 1771"/>
                    <a:gd name="T17" fmla="*/ 3463 h 4914"/>
                    <a:gd name="T18" fmla="*/ 1658 w 1771"/>
                    <a:gd name="T19" fmla="*/ 4258 h 4914"/>
                    <a:gd name="T20" fmla="*/ 1713 w 1771"/>
                    <a:gd name="T21" fmla="*/ 4706 h 4914"/>
                    <a:gd name="T22" fmla="*/ 1760 w 1771"/>
                    <a:gd name="T23" fmla="*/ 4893 h 4914"/>
                    <a:gd name="T24" fmla="*/ 1757 w 1771"/>
                    <a:gd name="T25" fmla="*/ 4914 h 4914"/>
                    <a:gd name="T26" fmla="*/ 1669 w 1771"/>
                    <a:gd name="T27" fmla="*/ 4903 h 4914"/>
                    <a:gd name="T28" fmla="*/ 1505 w 1771"/>
                    <a:gd name="T29" fmla="*/ 4880 h 4914"/>
                    <a:gd name="T30" fmla="*/ 1284 w 1771"/>
                    <a:gd name="T31" fmla="*/ 4842 h 4914"/>
                    <a:gd name="T32" fmla="*/ 1025 w 1771"/>
                    <a:gd name="T33" fmla="*/ 4781 h 4914"/>
                    <a:gd name="T34" fmla="*/ 746 w 1771"/>
                    <a:gd name="T35" fmla="*/ 4693 h 4914"/>
                    <a:gd name="T36" fmla="*/ 467 w 1771"/>
                    <a:gd name="T37" fmla="*/ 4577 h 4914"/>
                    <a:gd name="T38" fmla="*/ 201 w 1771"/>
                    <a:gd name="T39" fmla="*/ 4424 h 4914"/>
                    <a:gd name="T40" fmla="*/ 96 w 1771"/>
                    <a:gd name="T41" fmla="*/ 4322 h 4914"/>
                    <a:gd name="T42" fmla="*/ 211 w 1771"/>
                    <a:gd name="T43" fmla="*/ 4227 h 4914"/>
                    <a:gd name="T44" fmla="*/ 382 w 1771"/>
                    <a:gd name="T45" fmla="*/ 4054 h 4914"/>
                    <a:gd name="T46" fmla="*/ 545 w 1771"/>
                    <a:gd name="T47" fmla="*/ 3833 h 4914"/>
                    <a:gd name="T48" fmla="*/ 630 w 1771"/>
                    <a:gd name="T49" fmla="*/ 3558 h 4914"/>
                    <a:gd name="T50" fmla="*/ 593 w 1771"/>
                    <a:gd name="T51" fmla="*/ 3184 h 4914"/>
                    <a:gd name="T52" fmla="*/ 497 w 1771"/>
                    <a:gd name="T53" fmla="*/ 2814 h 4914"/>
                    <a:gd name="T54" fmla="*/ 416 w 1771"/>
                    <a:gd name="T55" fmla="*/ 2569 h 4914"/>
                    <a:gd name="T56" fmla="*/ 392 w 1771"/>
                    <a:gd name="T57" fmla="*/ 2528 h 4914"/>
                    <a:gd name="T58" fmla="*/ 330 w 1771"/>
                    <a:gd name="T59" fmla="*/ 2508 h 4914"/>
                    <a:gd name="T60" fmla="*/ 232 w 1771"/>
                    <a:gd name="T61" fmla="*/ 2454 h 4914"/>
                    <a:gd name="T62" fmla="*/ 116 w 1771"/>
                    <a:gd name="T63" fmla="*/ 2365 h 4914"/>
                    <a:gd name="T64" fmla="*/ 21 w 1771"/>
                    <a:gd name="T65" fmla="*/ 2233 h 4914"/>
                    <a:gd name="T66" fmla="*/ 0 w 1771"/>
                    <a:gd name="T67" fmla="*/ 2063 h 4914"/>
                    <a:gd name="T68" fmla="*/ 38 w 1771"/>
                    <a:gd name="T69" fmla="*/ 1873 h 4914"/>
                    <a:gd name="T70" fmla="*/ 99 w 1771"/>
                    <a:gd name="T71" fmla="*/ 1686 h 4914"/>
                    <a:gd name="T72" fmla="*/ 184 w 1771"/>
                    <a:gd name="T73" fmla="*/ 1397 h 4914"/>
                    <a:gd name="T74" fmla="*/ 245 w 1771"/>
                    <a:gd name="T75" fmla="*/ 1064 h 4914"/>
                    <a:gd name="T76" fmla="*/ 266 w 1771"/>
                    <a:gd name="T77" fmla="*/ 826 h 4914"/>
                    <a:gd name="T78" fmla="*/ 262 w 1771"/>
                    <a:gd name="T79" fmla="*/ 697 h 4914"/>
                    <a:gd name="T80" fmla="*/ 273 w 1771"/>
                    <a:gd name="T81" fmla="*/ 670 h 4914"/>
                    <a:gd name="T82" fmla="*/ 347 w 1771"/>
                    <a:gd name="T83" fmla="*/ 578 h 4914"/>
                    <a:gd name="T84" fmla="*/ 490 w 1771"/>
                    <a:gd name="T85" fmla="*/ 405 h 4914"/>
                    <a:gd name="T86" fmla="*/ 688 w 1771"/>
                    <a:gd name="T87" fmla="*/ 153 h 4914"/>
                    <a:gd name="T88" fmla="*/ 814 w 1771"/>
                    <a:gd name="T89" fmla="*/ 17 h 4914"/>
                    <a:gd name="T90" fmla="*/ 872 w 1771"/>
                    <a:gd name="T91" fmla="*/ 129 h 4914"/>
                    <a:gd name="T92" fmla="*/ 960 w 1771"/>
                    <a:gd name="T93" fmla="*/ 286 h 4914"/>
                    <a:gd name="T94" fmla="*/ 1049 w 1771"/>
                    <a:gd name="T95" fmla="*/ 411 h 49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771"/>
                    <a:gd name="T145" fmla="*/ 0 h 4914"/>
                    <a:gd name="T146" fmla="*/ 1771 w 1771"/>
                    <a:gd name="T147" fmla="*/ 4914 h 49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771" h="4914">
                      <a:moveTo>
                        <a:pt x="1083" y="442"/>
                      </a:moveTo>
                      <a:lnTo>
                        <a:pt x="1090" y="452"/>
                      </a:lnTo>
                      <a:lnTo>
                        <a:pt x="1114" y="476"/>
                      </a:lnTo>
                      <a:lnTo>
                        <a:pt x="1151" y="524"/>
                      </a:lnTo>
                      <a:lnTo>
                        <a:pt x="1195" y="585"/>
                      </a:lnTo>
                      <a:lnTo>
                        <a:pt x="1250" y="666"/>
                      </a:lnTo>
                      <a:lnTo>
                        <a:pt x="1311" y="768"/>
                      </a:lnTo>
                      <a:lnTo>
                        <a:pt x="1372" y="891"/>
                      </a:lnTo>
                      <a:lnTo>
                        <a:pt x="1437" y="1030"/>
                      </a:lnTo>
                      <a:lnTo>
                        <a:pt x="1498" y="1193"/>
                      </a:lnTo>
                      <a:lnTo>
                        <a:pt x="1556" y="1373"/>
                      </a:lnTo>
                      <a:lnTo>
                        <a:pt x="1607" y="1577"/>
                      </a:lnTo>
                      <a:lnTo>
                        <a:pt x="1652" y="1801"/>
                      </a:lnTo>
                      <a:lnTo>
                        <a:pt x="1682" y="2046"/>
                      </a:lnTo>
                      <a:lnTo>
                        <a:pt x="1703" y="2311"/>
                      </a:lnTo>
                      <a:lnTo>
                        <a:pt x="1703" y="2600"/>
                      </a:lnTo>
                      <a:lnTo>
                        <a:pt x="1689" y="2912"/>
                      </a:lnTo>
                      <a:lnTo>
                        <a:pt x="1655" y="3463"/>
                      </a:lnTo>
                      <a:lnTo>
                        <a:pt x="1648" y="3908"/>
                      </a:lnTo>
                      <a:lnTo>
                        <a:pt x="1658" y="4258"/>
                      </a:lnTo>
                      <a:lnTo>
                        <a:pt x="1682" y="4519"/>
                      </a:lnTo>
                      <a:lnTo>
                        <a:pt x="1713" y="4706"/>
                      </a:lnTo>
                      <a:lnTo>
                        <a:pt x="1740" y="4829"/>
                      </a:lnTo>
                      <a:lnTo>
                        <a:pt x="1760" y="4893"/>
                      </a:lnTo>
                      <a:lnTo>
                        <a:pt x="1771" y="4914"/>
                      </a:lnTo>
                      <a:lnTo>
                        <a:pt x="1757" y="4914"/>
                      </a:lnTo>
                      <a:lnTo>
                        <a:pt x="1723" y="4910"/>
                      </a:lnTo>
                      <a:lnTo>
                        <a:pt x="1669" y="4903"/>
                      </a:lnTo>
                      <a:lnTo>
                        <a:pt x="1594" y="4893"/>
                      </a:lnTo>
                      <a:lnTo>
                        <a:pt x="1505" y="4880"/>
                      </a:lnTo>
                      <a:lnTo>
                        <a:pt x="1400" y="4863"/>
                      </a:lnTo>
                      <a:lnTo>
                        <a:pt x="1284" y="4842"/>
                      </a:lnTo>
                      <a:lnTo>
                        <a:pt x="1158" y="4812"/>
                      </a:lnTo>
                      <a:lnTo>
                        <a:pt x="1025" y="4781"/>
                      </a:lnTo>
                      <a:lnTo>
                        <a:pt x="889" y="4740"/>
                      </a:lnTo>
                      <a:lnTo>
                        <a:pt x="746" y="4693"/>
                      </a:lnTo>
                      <a:lnTo>
                        <a:pt x="606" y="4638"/>
                      </a:lnTo>
                      <a:lnTo>
                        <a:pt x="467" y="4577"/>
                      </a:lnTo>
                      <a:lnTo>
                        <a:pt x="330" y="4506"/>
                      </a:lnTo>
                      <a:lnTo>
                        <a:pt x="201" y="4424"/>
                      </a:lnTo>
                      <a:lnTo>
                        <a:pt x="79" y="4336"/>
                      </a:lnTo>
                      <a:lnTo>
                        <a:pt x="96" y="4322"/>
                      </a:lnTo>
                      <a:lnTo>
                        <a:pt x="143" y="4285"/>
                      </a:lnTo>
                      <a:lnTo>
                        <a:pt x="211" y="4227"/>
                      </a:lnTo>
                      <a:lnTo>
                        <a:pt x="296" y="4149"/>
                      </a:lnTo>
                      <a:lnTo>
                        <a:pt x="382" y="4054"/>
                      </a:lnTo>
                      <a:lnTo>
                        <a:pt x="470" y="3949"/>
                      </a:lnTo>
                      <a:lnTo>
                        <a:pt x="545" y="3833"/>
                      </a:lnTo>
                      <a:lnTo>
                        <a:pt x="603" y="3707"/>
                      </a:lnTo>
                      <a:lnTo>
                        <a:pt x="630" y="3558"/>
                      </a:lnTo>
                      <a:lnTo>
                        <a:pt x="623" y="3378"/>
                      </a:lnTo>
                      <a:lnTo>
                        <a:pt x="593" y="3184"/>
                      </a:lnTo>
                      <a:lnTo>
                        <a:pt x="548" y="2990"/>
                      </a:lnTo>
                      <a:lnTo>
                        <a:pt x="497" y="2814"/>
                      </a:lnTo>
                      <a:lnTo>
                        <a:pt x="450" y="2668"/>
                      </a:lnTo>
                      <a:lnTo>
                        <a:pt x="416" y="2569"/>
                      </a:lnTo>
                      <a:lnTo>
                        <a:pt x="402" y="2532"/>
                      </a:lnTo>
                      <a:lnTo>
                        <a:pt x="392" y="2528"/>
                      </a:lnTo>
                      <a:lnTo>
                        <a:pt x="368" y="2522"/>
                      </a:lnTo>
                      <a:lnTo>
                        <a:pt x="330" y="2508"/>
                      </a:lnTo>
                      <a:lnTo>
                        <a:pt x="283" y="2484"/>
                      </a:lnTo>
                      <a:lnTo>
                        <a:pt x="232" y="2454"/>
                      </a:lnTo>
                      <a:lnTo>
                        <a:pt x="174" y="2416"/>
                      </a:lnTo>
                      <a:lnTo>
                        <a:pt x="116" y="2365"/>
                      </a:lnTo>
                      <a:lnTo>
                        <a:pt x="61" y="2304"/>
                      </a:lnTo>
                      <a:lnTo>
                        <a:pt x="21" y="2233"/>
                      </a:lnTo>
                      <a:lnTo>
                        <a:pt x="0" y="2151"/>
                      </a:lnTo>
                      <a:lnTo>
                        <a:pt x="0" y="2063"/>
                      </a:lnTo>
                      <a:lnTo>
                        <a:pt x="14" y="1968"/>
                      </a:lnTo>
                      <a:lnTo>
                        <a:pt x="38" y="1873"/>
                      </a:lnTo>
                      <a:lnTo>
                        <a:pt x="68" y="1777"/>
                      </a:lnTo>
                      <a:lnTo>
                        <a:pt x="99" y="1686"/>
                      </a:lnTo>
                      <a:lnTo>
                        <a:pt x="130" y="1594"/>
                      </a:lnTo>
                      <a:lnTo>
                        <a:pt x="184" y="1397"/>
                      </a:lnTo>
                      <a:lnTo>
                        <a:pt x="222" y="1220"/>
                      </a:lnTo>
                      <a:lnTo>
                        <a:pt x="245" y="1064"/>
                      </a:lnTo>
                      <a:lnTo>
                        <a:pt x="259" y="931"/>
                      </a:lnTo>
                      <a:lnTo>
                        <a:pt x="266" y="826"/>
                      </a:lnTo>
                      <a:lnTo>
                        <a:pt x="266" y="744"/>
                      </a:lnTo>
                      <a:lnTo>
                        <a:pt x="262" y="697"/>
                      </a:lnTo>
                      <a:lnTo>
                        <a:pt x="262" y="680"/>
                      </a:lnTo>
                      <a:lnTo>
                        <a:pt x="273" y="670"/>
                      </a:lnTo>
                      <a:lnTo>
                        <a:pt x="300" y="632"/>
                      </a:lnTo>
                      <a:lnTo>
                        <a:pt x="347" y="578"/>
                      </a:lnTo>
                      <a:lnTo>
                        <a:pt x="412" y="500"/>
                      </a:lnTo>
                      <a:lnTo>
                        <a:pt x="490" y="405"/>
                      </a:lnTo>
                      <a:lnTo>
                        <a:pt x="582" y="286"/>
                      </a:lnTo>
                      <a:lnTo>
                        <a:pt x="688" y="153"/>
                      </a:lnTo>
                      <a:lnTo>
                        <a:pt x="804" y="0"/>
                      </a:lnTo>
                      <a:lnTo>
                        <a:pt x="814" y="17"/>
                      </a:lnTo>
                      <a:lnTo>
                        <a:pt x="838" y="65"/>
                      </a:lnTo>
                      <a:lnTo>
                        <a:pt x="872" y="129"/>
                      </a:lnTo>
                      <a:lnTo>
                        <a:pt x="913" y="204"/>
                      </a:lnTo>
                      <a:lnTo>
                        <a:pt x="960" y="286"/>
                      </a:lnTo>
                      <a:lnTo>
                        <a:pt x="1005" y="357"/>
                      </a:lnTo>
                      <a:lnTo>
                        <a:pt x="1049" y="411"/>
                      </a:lnTo>
                      <a:lnTo>
                        <a:pt x="1083" y="442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85" name="Freeform 488"/>
                <p:cNvSpPr>
                  <a:spLocks/>
                </p:cNvSpPr>
                <p:nvPr/>
              </p:nvSpPr>
              <p:spPr bwMode="auto">
                <a:xfrm>
                  <a:off x="5027" y="5193"/>
                  <a:ext cx="1930" cy="3200"/>
                </a:xfrm>
                <a:custGeom>
                  <a:avLst/>
                  <a:gdLst>
                    <a:gd name="T0" fmla="*/ 1692 w 1930"/>
                    <a:gd name="T1" fmla="*/ 6 h 3200"/>
                    <a:gd name="T2" fmla="*/ 1607 w 1930"/>
                    <a:gd name="T3" fmla="*/ 44 h 3200"/>
                    <a:gd name="T4" fmla="*/ 1494 w 1930"/>
                    <a:gd name="T5" fmla="*/ 142 h 3200"/>
                    <a:gd name="T6" fmla="*/ 1416 w 1930"/>
                    <a:gd name="T7" fmla="*/ 326 h 3200"/>
                    <a:gd name="T8" fmla="*/ 1406 w 1930"/>
                    <a:gd name="T9" fmla="*/ 604 h 3200"/>
                    <a:gd name="T10" fmla="*/ 1362 w 1930"/>
                    <a:gd name="T11" fmla="*/ 920 h 3200"/>
                    <a:gd name="T12" fmla="*/ 1287 w 1930"/>
                    <a:gd name="T13" fmla="*/ 1226 h 3200"/>
                    <a:gd name="T14" fmla="*/ 1212 w 1930"/>
                    <a:gd name="T15" fmla="*/ 1471 h 3200"/>
                    <a:gd name="T16" fmla="*/ 1154 w 1930"/>
                    <a:gd name="T17" fmla="*/ 1658 h 3200"/>
                    <a:gd name="T18" fmla="*/ 1079 w 1930"/>
                    <a:gd name="T19" fmla="*/ 1964 h 3200"/>
                    <a:gd name="T20" fmla="*/ 1001 w 1930"/>
                    <a:gd name="T21" fmla="*/ 2293 h 3200"/>
                    <a:gd name="T22" fmla="*/ 946 w 1930"/>
                    <a:gd name="T23" fmla="*/ 2524 h 3200"/>
                    <a:gd name="T24" fmla="*/ 933 w 1930"/>
                    <a:gd name="T25" fmla="*/ 2558 h 3200"/>
                    <a:gd name="T26" fmla="*/ 892 w 1930"/>
                    <a:gd name="T27" fmla="*/ 2551 h 3200"/>
                    <a:gd name="T28" fmla="*/ 820 w 1930"/>
                    <a:gd name="T29" fmla="*/ 2534 h 3200"/>
                    <a:gd name="T30" fmla="*/ 722 w 1930"/>
                    <a:gd name="T31" fmla="*/ 2507 h 3200"/>
                    <a:gd name="T32" fmla="*/ 609 w 1930"/>
                    <a:gd name="T33" fmla="*/ 2473 h 3200"/>
                    <a:gd name="T34" fmla="*/ 493 w 1930"/>
                    <a:gd name="T35" fmla="*/ 2422 h 3200"/>
                    <a:gd name="T36" fmla="*/ 378 w 1930"/>
                    <a:gd name="T37" fmla="*/ 2361 h 3200"/>
                    <a:gd name="T38" fmla="*/ 279 w 1930"/>
                    <a:gd name="T39" fmla="*/ 2283 h 3200"/>
                    <a:gd name="T40" fmla="*/ 224 w 1930"/>
                    <a:gd name="T41" fmla="*/ 2252 h 3200"/>
                    <a:gd name="T42" fmla="*/ 160 w 1930"/>
                    <a:gd name="T43" fmla="*/ 2354 h 3200"/>
                    <a:gd name="T44" fmla="*/ 71 w 1930"/>
                    <a:gd name="T45" fmla="*/ 2534 h 3200"/>
                    <a:gd name="T46" fmla="*/ 10 w 1930"/>
                    <a:gd name="T47" fmla="*/ 2759 h 3200"/>
                    <a:gd name="T48" fmla="*/ 10 w 1930"/>
                    <a:gd name="T49" fmla="*/ 2878 h 3200"/>
                    <a:gd name="T50" fmla="*/ 85 w 1930"/>
                    <a:gd name="T51" fmla="*/ 2871 h 3200"/>
                    <a:gd name="T52" fmla="*/ 211 w 1930"/>
                    <a:gd name="T53" fmla="*/ 2871 h 3200"/>
                    <a:gd name="T54" fmla="*/ 374 w 1930"/>
                    <a:gd name="T55" fmla="*/ 2898 h 3200"/>
                    <a:gd name="T56" fmla="*/ 504 w 1930"/>
                    <a:gd name="T57" fmla="*/ 2952 h 3200"/>
                    <a:gd name="T58" fmla="*/ 596 w 1930"/>
                    <a:gd name="T59" fmla="*/ 2993 h 3200"/>
                    <a:gd name="T60" fmla="*/ 687 w 1930"/>
                    <a:gd name="T61" fmla="*/ 3034 h 3200"/>
                    <a:gd name="T62" fmla="*/ 783 w 1930"/>
                    <a:gd name="T63" fmla="*/ 3075 h 3200"/>
                    <a:gd name="T64" fmla="*/ 871 w 1930"/>
                    <a:gd name="T65" fmla="*/ 3112 h 3200"/>
                    <a:gd name="T66" fmla="*/ 953 w 1930"/>
                    <a:gd name="T67" fmla="*/ 3146 h 3200"/>
                    <a:gd name="T68" fmla="*/ 1025 w 1930"/>
                    <a:gd name="T69" fmla="*/ 3173 h 3200"/>
                    <a:gd name="T70" fmla="*/ 1086 w 1930"/>
                    <a:gd name="T71" fmla="*/ 3194 h 3200"/>
                    <a:gd name="T72" fmla="*/ 1137 w 1930"/>
                    <a:gd name="T73" fmla="*/ 3190 h 3200"/>
                    <a:gd name="T74" fmla="*/ 1212 w 1930"/>
                    <a:gd name="T75" fmla="*/ 3068 h 3200"/>
                    <a:gd name="T76" fmla="*/ 1311 w 1930"/>
                    <a:gd name="T77" fmla="*/ 2847 h 3200"/>
                    <a:gd name="T78" fmla="*/ 1419 w 1930"/>
                    <a:gd name="T79" fmla="*/ 2558 h 3200"/>
                    <a:gd name="T80" fmla="*/ 1532 w 1930"/>
                    <a:gd name="T81" fmla="*/ 2232 h 3200"/>
                    <a:gd name="T82" fmla="*/ 1641 w 1930"/>
                    <a:gd name="T83" fmla="*/ 1899 h 3200"/>
                    <a:gd name="T84" fmla="*/ 1733 w 1930"/>
                    <a:gd name="T85" fmla="*/ 1593 h 3200"/>
                    <a:gd name="T86" fmla="*/ 1801 w 1930"/>
                    <a:gd name="T87" fmla="*/ 1349 h 3200"/>
                    <a:gd name="T88" fmla="*/ 1855 w 1930"/>
                    <a:gd name="T89" fmla="*/ 1077 h 3200"/>
                    <a:gd name="T90" fmla="*/ 1917 w 1930"/>
                    <a:gd name="T91" fmla="*/ 642 h 3200"/>
                    <a:gd name="T92" fmla="*/ 1923 w 1930"/>
                    <a:gd name="T93" fmla="*/ 231 h 3200"/>
                    <a:gd name="T94" fmla="*/ 1818 w 1930"/>
                    <a:gd name="T95" fmla="*/ 0 h 32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30"/>
                    <a:gd name="T145" fmla="*/ 0 h 3200"/>
                    <a:gd name="T146" fmla="*/ 1930 w 1930"/>
                    <a:gd name="T147" fmla="*/ 3200 h 32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30" h="3200">
                      <a:moveTo>
                        <a:pt x="1706" y="3"/>
                      </a:moveTo>
                      <a:lnTo>
                        <a:pt x="1692" y="6"/>
                      </a:lnTo>
                      <a:lnTo>
                        <a:pt x="1658" y="20"/>
                      </a:lnTo>
                      <a:lnTo>
                        <a:pt x="1607" y="44"/>
                      </a:lnTo>
                      <a:lnTo>
                        <a:pt x="1552" y="85"/>
                      </a:lnTo>
                      <a:lnTo>
                        <a:pt x="1494" y="142"/>
                      </a:lnTo>
                      <a:lnTo>
                        <a:pt x="1447" y="220"/>
                      </a:lnTo>
                      <a:lnTo>
                        <a:pt x="1416" y="326"/>
                      </a:lnTo>
                      <a:lnTo>
                        <a:pt x="1409" y="455"/>
                      </a:lnTo>
                      <a:lnTo>
                        <a:pt x="1406" y="604"/>
                      </a:lnTo>
                      <a:lnTo>
                        <a:pt x="1389" y="761"/>
                      </a:lnTo>
                      <a:lnTo>
                        <a:pt x="1362" y="920"/>
                      </a:lnTo>
                      <a:lnTo>
                        <a:pt x="1328" y="1077"/>
                      </a:lnTo>
                      <a:lnTo>
                        <a:pt x="1287" y="1226"/>
                      </a:lnTo>
                      <a:lnTo>
                        <a:pt x="1246" y="1359"/>
                      </a:lnTo>
                      <a:lnTo>
                        <a:pt x="1212" y="1471"/>
                      </a:lnTo>
                      <a:lnTo>
                        <a:pt x="1181" y="1559"/>
                      </a:lnTo>
                      <a:lnTo>
                        <a:pt x="1154" y="1658"/>
                      </a:lnTo>
                      <a:lnTo>
                        <a:pt x="1116" y="1797"/>
                      </a:lnTo>
                      <a:lnTo>
                        <a:pt x="1079" y="1964"/>
                      </a:lnTo>
                      <a:lnTo>
                        <a:pt x="1038" y="2133"/>
                      </a:lnTo>
                      <a:lnTo>
                        <a:pt x="1001" y="2293"/>
                      </a:lnTo>
                      <a:lnTo>
                        <a:pt x="970" y="2429"/>
                      </a:lnTo>
                      <a:lnTo>
                        <a:pt x="946" y="2524"/>
                      </a:lnTo>
                      <a:lnTo>
                        <a:pt x="939" y="2558"/>
                      </a:lnTo>
                      <a:lnTo>
                        <a:pt x="933" y="2558"/>
                      </a:lnTo>
                      <a:lnTo>
                        <a:pt x="919" y="2555"/>
                      </a:lnTo>
                      <a:lnTo>
                        <a:pt x="892" y="2551"/>
                      </a:lnTo>
                      <a:lnTo>
                        <a:pt x="861" y="2545"/>
                      </a:lnTo>
                      <a:lnTo>
                        <a:pt x="820" y="2534"/>
                      </a:lnTo>
                      <a:lnTo>
                        <a:pt x="773" y="2524"/>
                      </a:lnTo>
                      <a:lnTo>
                        <a:pt x="722" y="2507"/>
                      </a:lnTo>
                      <a:lnTo>
                        <a:pt x="667" y="2490"/>
                      </a:lnTo>
                      <a:lnTo>
                        <a:pt x="609" y="2473"/>
                      </a:lnTo>
                      <a:lnTo>
                        <a:pt x="551" y="2449"/>
                      </a:lnTo>
                      <a:lnTo>
                        <a:pt x="493" y="2422"/>
                      </a:lnTo>
                      <a:lnTo>
                        <a:pt x="436" y="2392"/>
                      </a:lnTo>
                      <a:lnTo>
                        <a:pt x="378" y="2361"/>
                      </a:lnTo>
                      <a:lnTo>
                        <a:pt x="327" y="2324"/>
                      </a:lnTo>
                      <a:lnTo>
                        <a:pt x="279" y="2283"/>
                      </a:lnTo>
                      <a:lnTo>
                        <a:pt x="235" y="2239"/>
                      </a:lnTo>
                      <a:lnTo>
                        <a:pt x="224" y="2252"/>
                      </a:lnTo>
                      <a:lnTo>
                        <a:pt x="197" y="2293"/>
                      </a:lnTo>
                      <a:lnTo>
                        <a:pt x="160" y="2354"/>
                      </a:lnTo>
                      <a:lnTo>
                        <a:pt x="115" y="2436"/>
                      </a:lnTo>
                      <a:lnTo>
                        <a:pt x="71" y="2534"/>
                      </a:lnTo>
                      <a:lnTo>
                        <a:pt x="34" y="2643"/>
                      </a:lnTo>
                      <a:lnTo>
                        <a:pt x="10" y="2759"/>
                      </a:lnTo>
                      <a:lnTo>
                        <a:pt x="0" y="2881"/>
                      </a:lnTo>
                      <a:lnTo>
                        <a:pt x="10" y="2878"/>
                      </a:lnTo>
                      <a:lnTo>
                        <a:pt x="41" y="2874"/>
                      </a:lnTo>
                      <a:lnTo>
                        <a:pt x="85" y="2871"/>
                      </a:lnTo>
                      <a:lnTo>
                        <a:pt x="143" y="2867"/>
                      </a:lnTo>
                      <a:lnTo>
                        <a:pt x="211" y="2871"/>
                      </a:lnTo>
                      <a:lnTo>
                        <a:pt x="289" y="2881"/>
                      </a:lnTo>
                      <a:lnTo>
                        <a:pt x="374" y="2898"/>
                      </a:lnTo>
                      <a:lnTo>
                        <a:pt x="459" y="2932"/>
                      </a:lnTo>
                      <a:lnTo>
                        <a:pt x="504" y="2952"/>
                      </a:lnTo>
                      <a:lnTo>
                        <a:pt x="548" y="2973"/>
                      </a:lnTo>
                      <a:lnTo>
                        <a:pt x="596" y="2993"/>
                      </a:lnTo>
                      <a:lnTo>
                        <a:pt x="643" y="3013"/>
                      </a:lnTo>
                      <a:lnTo>
                        <a:pt x="687" y="3034"/>
                      </a:lnTo>
                      <a:lnTo>
                        <a:pt x="735" y="3054"/>
                      </a:lnTo>
                      <a:lnTo>
                        <a:pt x="783" y="3075"/>
                      </a:lnTo>
                      <a:lnTo>
                        <a:pt x="827" y="3095"/>
                      </a:lnTo>
                      <a:lnTo>
                        <a:pt x="871" y="3112"/>
                      </a:lnTo>
                      <a:lnTo>
                        <a:pt x="912" y="3129"/>
                      </a:lnTo>
                      <a:lnTo>
                        <a:pt x="953" y="3146"/>
                      </a:lnTo>
                      <a:lnTo>
                        <a:pt x="990" y="3160"/>
                      </a:lnTo>
                      <a:lnTo>
                        <a:pt x="1025" y="3173"/>
                      </a:lnTo>
                      <a:lnTo>
                        <a:pt x="1059" y="3183"/>
                      </a:lnTo>
                      <a:lnTo>
                        <a:pt x="1086" y="3194"/>
                      </a:lnTo>
                      <a:lnTo>
                        <a:pt x="1110" y="3200"/>
                      </a:lnTo>
                      <a:lnTo>
                        <a:pt x="1137" y="3190"/>
                      </a:lnTo>
                      <a:lnTo>
                        <a:pt x="1171" y="3143"/>
                      </a:lnTo>
                      <a:lnTo>
                        <a:pt x="1212" y="3068"/>
                      </a:lnTo>
                      <a:lnTo>
                        <a:pt x="1259" y="2969"/>
                      </a:lnTo>
                      <a:lnTo>
                        <a:pt x="1311" y="2847"/>
                      </a:lnTo>
                      <a:lnTo>
                        <a:pt x="1365" y="2711"/>
                      </a:lnTo>
                      <a:lnTo>
                        <a:pt x="1419" y="2558"/>
                      </a:lnTo>
                      <a:lnTo>
                        <a:pt x="1477" y="2395"/>
                      </a:lnTo>
                      <a:lnTo>
                        <a:pt x="1532" y="2232"/>
                      </a:lnTo>
                      <a:lnTo>
                        <a:pt x="1590" y="2062"/>
                      </a:lnTo>
                      <a:lnTo>
                        <a:pt x="1641" y="1899"/>
                      </a:lnTo>
                      <a:lnTo>
                        <a:pt x="1688" y="1739"/>
                      </a:lnTo>
                      <a:lnTo>
                        <a:pt x="1733" y="1593"/>
                      </a:lnTo>
                      <a:lnTo>
                        <a:pt x="1770" y="1461"/>
                      </a:lnTo>
                      <a:lnTo>
                        <a:pt x="1801" y="1349"/>
                      </a:lnTo>
                      <a:lnTo>
                        <a:pt x="1821" y="1257"/>
                      </a:lnTo>
                      <a:lnTo>
                        <a:pt x="1855" y="1077"/>
                      </a:lnTo>
                      <a:lnTo>
                        <a:pt x="1889" y="866"/>
                      </a:lnTo>
                      <a:lnTo>
                        <a:pt x="1917" y="642"/>
                      </a:lnTo>
                      <a:lnTo>
                        <a:pt x="1930" y="421"/>
                      </a:lnTo>
                      <a:lnTo>
                        <a:pt x="1923" y="231"/>
                      </a:lnTo>
                      <a:lnTo>
                        <a:pt x="1886" y="81"/>
                      </a:lnTo>
                      <a:lnTo>
                        <a:pt x="1818" y="0"/>
                      </a:lnTo>
                      <a:lnTo>
                        <a:pt x="1706" y="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86" name="Freeform 489"/>
                <p:cNvSpPr>
                  <a:spLocks/>
                </p:cNvSpPr>
                <p:nvPr/>
              </p:nvSpPr>
              <p:spPr bwMode="auto">
                <a:xfrm>
                  <a:off x="6150" y="3765"/>
                  <a:ext cx="1846" cy="2100"/>
                </a:xfrm>
                <a:custGeom>
                  <a:avLst/>
                  <a:gdLst>
                    <a:gd name="T0" fmla="*/ 48 w 1846"/>
                    <a:gd name="T1" fmla="*/ 0 h 2100"/>
                    <a:gd name="T2" fmla="*/ 92 w 1846"/>
                    <a:gd name="T3" fmla="*/ 4 h 2100"/>
                    <a:gd name="T4" fmla="*/ 171 w 1846"/>
                    <a:gd name="T5" fmla="*/ 17 h 2100"/>
                    <a:gd name="T6" fmla="*/ 276 w 1846"/>
                    <a:gd name="T7" fmla="*/ 51 h 2100"/>
                    <a:gd name="T8" fmla="*/ 392 w 1846"/>
                    <a:gd name="T9" fmla="*/ 113 h 2100"/>
                    <a:gd name="T10" fmla="*/ 514 w 1846"/>
                    <a:gd name="T11" fmla="*/ 208 h 2100"/>
                    <a:gd name="T12" fmla="*/ 630 w 1846"/>
                    <a:gd name="T13" fmla="*/ 347 h 2100"/>
                    <a:gd name="T14" fmla="*/ 726 w 1846"/>
                    <a:gd name="T15" fmla="*/ 537 h 2100"/>
                    <a:gd name="T16" fmla="*/ 804 w 1846"/>
                    <a:gd name="T17" fmla="*/ 782 h 2100"/>
                    <a:gd name="T18" fmla="*/ 903 w 1846"/>
                    <a:gd name="T19" fmla="*/ 1037 h 2100"/>
                    <a:gd name="T20" fmla="*/ 1018 w 1846"/>
                    <a:gd name="T21" fmla="*/ 1285 h 2100"/>
                    <a:gd name="T22" fmla="*/ 1151 w 1846"/>
                    <a:gd name="T23" fmla="*/ 1513 h 2100"/>
                    <a:gd name="T24" fmla="*/ 1294 w 1846"/>
                    <a:gd name="T25" fmla="*/ 1713 h 2100"/>
                    <a:gd name="T26" fmla="*/ 1451 w 1846"/>
                    <a:gd name="T27" fmla="*/ 1866 h 2100"/>
                    <a:gd name="T28" fmla="*/ 1607 w 1846"/>
                    <a:gd name="T29" fmla="*/ 1964 h 2100"/>
                    <a:gd name="T30" fmla="*/ 1767 w 1846"/>
                    <a:gd name="T31" fmla="*/ 1998 h 2100"/>
                    <a:gd name="T32" fmla="*/ 1842 w 1846"/>
                    <a:gd name="T33" fmla="*/ 1988 h 2100"/>
                    <a:gd name="T34" fmla="*/ 1812 w 1846"/>
                    <a:gd name="T35" fmla="*/ 2022 h 2100"/>
                    <a:gd name="T36" fmla="*/ 1747 w 1846"/>
                    <a:gd name="T37" fmla="*/ 2066 h 2100"/>
                    <a:gd name="T38" fmla="*/ 1648 w 1846"/>
                    <a:gd name="T39" fmla="*/ 2097 h 2100"/>
                    <a:gd name="T40" fmla="*/ 1515 w 1846"/>
                    <a:gd name="T41" fmla="*/ 2097 h 2100"/>
                    <a:gd name="T42" fmla="*/ 1345 w 1846"/>
                    <a:gd name="T43" fmla="*/ 2039 h 2100"/>
                    <a:gd name="T44" fmla="*/ 1141 w 1846"/>
                    <a:gd name="T45" fmla="*/ 1907 h 2100"/>
                    <a:gd name="T46" fmla="*/ 899 w 1846"/>
                    <a:gd name="T47" fmla="*/ 1672 h 2100"/>
                    <a:gd name="T48" fmla="*/ 651 w 1846"/>
                    <a:gd name="T49" fmla="*/ 1360 h 2100"/>
                    <a:gd name="T50" fmla="*/ 501 w 1846"/>
                    <a:gd name="T51" fmla="*/ 1091 h 2100"/>
                    <a:gd name="T52" fmla="*/ 422 w 1846"/>
                    <a:gd name="T53" fmla="*/ 870 h 2100"/>
                    <a:gd name="T54" fmla="*/ 375 w 1846"/>
                    <a:gd name="T55" fmla="*/ 683 h 2100"/>
                    <a:gd name="T56" fmla="*/ 307 w 1846"/>
                    <a:gd name="T57" fmla="*/ 449 h 2100"/>
                    <a:gd name="T58" fmla="*/ 211 w 1846"/>
                    <a:gd name="T59" fmla="*/ 259 h 2100"/>
                    <a:gd name="T60" fmla="*/ 123 w 1846"/>
                    <a:gd name="T61" fmla="*/ 170 h 2100"/>
                    <a:gd name="T62" fmla="*/ 51 w 1846"/>
                    <a:gd name="T63" fmla="*/ 136 h 2100"/>
                    <a:gd name="T64" fmla="*/ 0 w 1846"/>
                    <a:gd name="T65" fmla="*/ 102 h 2100"/>
                    <a:gd name="T66" fmla="*/ 31 w 1846"/>
                    <a:gd name="T67" fmla="*/ 17 h 21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846"/>
                    <a:gd name="T103" fmla="*/ 0 h 2100"/>
                    <a:gd name="T104" fmla="*/ 1846 w 1846"/>
                    <a:gd name="T105" fmla="*/ 2100 h 210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846" h="2100">
                      <a:moveTo>
                        <a:pt x="41" y="0"/>
                      </a:moveTo>
                      <a:lnTo>
                        <a:pt x="48" y="0"/>
                      </a:lnTo>
                      <a:lnTo>
                        <a:pt x="65" y="0"/>
                      </a:lnTo>
                      <a:lnTo>
                        <a:pt x="92" y="4"/>
                      </a:lnTo>
                      <a:lnTo>
                        <a:pt x="126" y="7"/>
                      </a:lnTo>
                      <a:lnTo>
                        <a:pt x="171" y="17"/>
                      </a:lnTo>
                      <a:lnTo>
                        <a:pt x="222" y="31"/>
                      </a:lnTo>
                      <a:lnTo>
                        <a:pt x="276" y="51"/>
                      </a:lnTo>
                      <a:lnTo>
                        <a:pt x="334" y="79"/>
                      </a:lnTo>
                      <a:lnTo>
                        <a:pt x="392" y="113"/>
                      </a:lnTo>
                      <a:lnTo>
                        <a:pt x="453" y="153"/>
                      </a:lnTo>
                      <a:lnTo>
                        <a:pt x="514" y="208"/>
                      </a:lnTo>
                      <a:lnTo>
                        <a:pt x="572" y="272"/>
                      </a:lnTo>
                      <a:lnTo>
                        <a:pt x="630" y="347"/>
                      </a:lnTo>
                      <a:lnTo>
                        <a:pt x="681" y="435"/>
                      </a:lnTo>
                      <a:lnTo>
                        <a:pt x="726" y="537"/>
                      </a:lnTo>
                      <a:lnTo>
                        <a:pt x="766" y="656"/>
                      </a:lnTo>
                      <a:lnTo>
                        <a:pt x="804" y="782"/>
                      </a:lnTo>
                      <a:lnTo>
                        <a:pt x="851" y="911"/>
                      </a:lnTo>
                      <a:lnTo>
                        <a:pt x="903" y="1037"/>
                      </a:lnTo>
                      <a:lnTo>
                        <a:pt x="957" y="1163"/>
                      </a:lnTo>
                      <a:lnTo>
                        <a:pt x="1018" y="1285"/>
                      </a:lnTo>
                      <a:lnTo>
                        <a:pt x="1083" y="1404"/>
                      </a:lnTo>
                      <a:lnTo>
                        <a:pt x="1151" y="1513"/>
                      </a:lnTo>
                      <a:lnTo>
                        <a:pt x="1223" y="1618"/>
                      </a:lnTo>
                      <a:lnTo>
                        <a:pt x="1294" y="1713"/>
                      </a:lnTo>
                      <a:lnTo>
                        <a:pt x="1372" y="1795"/>
                      </a:lnTo>
                      <a:lnTo>
                        <a:pt x="1451" y="1866"/>
                      </a:lnTo>
                      <a:lnTo>
                        <a:pt x="1529" y="1924"/>
                      </a:lnTo>
                      <a:lnTo>
                        <a:pt x="1607" y="1964"/>
                      </a:lnTo>
                      <a:lnTo>
                        <a:pt x="1689" y="1992"/>
                      </a:lnTo>
                      <a:lnTo>
                        <a:pt x="1767" y="1998"/>
                      </a:lnTo>
                      <a:lnTo>
                        <a:pt x="1846" y="1985"/>
                      </a:lnTo>
                      <a:lnTo>
                        <a:pt x="1842" y="1988"/>
                      </a:lnTo>
                      <a:lnTo>
                        <a:pt x="1829" y="2002"/>
                      </a:lnTo>
                      <a:lnTo>
                        <a:pt x="1812" y="2022"/>
                      </a:lnTo>
                      <a:lnTo>
                        <a:pt x="1781" y="2043"/>
                      </a:lnTo>
                      <a:lnTo>
                        <a:pt x="1747" y="2066"/>
                      </a:lnTo>
                      <a:lnTo>
                        <a:pt x="1699" y="2083"/>
                      </a:lnTo>
                      <a:lnTo>
                        <a:pt x="1648" y="2097"/>
                      </a:lnTo>
                      <a:lnTo>
                        <a:pt x="1587" y="2100"/>
                      </a:lnTo>
                      <a:lnTo>
                        <a:pt x="1515" y="2097"/>
                      </a:lnTo>
                      <a:lnTo>
                        <a:pt x="1434" y="2077"/>
                      </a:lnTo>
                      <a:lnTo>
                        <a:pt x="1345" y="2039"/>
                      </a:lnTo>
                      <a:lnTo>
                        <a:pt x="1250" y="1985"/>
                      </a:lnTo>
                      <a:lnTo>
                        <a:pt x="1141" y="1907"/>
                      </a:lnTo>
                      <a:lnTo>
                        <a:pt x="1025" y="1805"/>
                      </a:lnTo>
                      <a:lnTo>
                        <a:pt x="899" y="1672"/>
                      </a:lnTo>
                      <a:lnTo>
                        <a:pt x="763" y="1513"/>
                      </a:lnTo>
                      <a:lnTo>
                        <a:pt x="651" y="1360"/>
                      </a:lnTo>
                      <a:lnTo>
                        <a:pt x="562" y="1220"/>
                      </a:lnTo>
                      <a:lnTo>
                        <a:pt x="501" y="1091"/>
                      </a:lnTo>
                      <a:lnTo>
                        <a:pt x="453" y="976"/>
                      </a:lnTo>
                      <a:lnTo>
                        <a:pt x="422" y="870"/>
                      </a:lnTo>
                      <a:lnTo>
                        <a:pt x="399" y="775"/>
                      </a:lnTo>
                      <a:lnTo>
                        <a:pt x="375" y="683"/>
                      </a:lnTo>
                      <a:lnTo>
                        <a:pt x="354" y="599"/>
                      </a:lnTo>
                      <a:lnTo>
                        <a:pt x="307" y="449"/>
                      </a:lnTo>
                      <a:lnTo>
                        <a:pt x="259" y="337"/>
                      </a:lnTo>
                      <a:lnTo>
                        <a:pt x="211" y="259"/>
                      </a:lnTo>
                      <a:lnTo>
                        <a:pt x="167" y="204"/>
                      </a:lnTo>
                      <a:lnTo>
                        <a:pt x="123" y="170"/>
                      </a:lnTo>
                      <a:lnTo>
                        <a:pt x="85" y="150"/>
                      </a:lnTo>
                      <a:lnTo>
                        <a:pt x="51" y="136"/>
                      </a:lnTo>
                      <a:lnTo>
                        <a:pt x="24" y="130"/>
                      </a:lnTo>
                      <a:lnTo>
                        <a:pt x="0" y="102"/>
                      </a:lnTo>
                      <a:lnTo>
                        <a:pt x="7" y="58"/>
                      </a:lnTo>
                      <a:lnTo>
                        <a:pt x="31" y="17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87" name="Freeform 490"/>
                <p:cNvSpPr>
                  <a:spLocks/>
                </p:cNvSpPr>
                <p:nvPr/>
              </p:nvSpPr>
              <p:spPr bwMode="auto">
                <a:xfrm>
                  <a:off x="4540" y="2518"/>
                  <a:ext cx="1569" cy="1920"/>
                </a:xfrm>
                <a:custGeom>
                  <a:avLst/>
                  <a:gdLst>
                    <a:gd name="T0" fmla="*/ 333 w 1569"/>
                    <a:gd name="T1" fmla="*/ 14 h 1920"/>
                    <a:gd name="T2" fmla="*/ 242 w 1569"/>
                    <a:gd name="T3" fmla="*/ 106 h 1920"/>
                    <a:gd name="T4" fmla="*/ 129 w 1569"/>
                    <a:gd name="T5" fmla="*/ 276 h 1920"/>
                    <a:gd name="T6" fmla="*/ 68 w 1569"/>
                    <a:gd name="T7" fmla="*/ 517 h 1920"/>
                    <a:gd name="T8" fmla="*/ 109 w 1569"/>
                    <a:gd name="T9" fmla="*/ 813 h 1920"/>
                    <a:gd name="T10" fmla="*/ 126 w 1569"/>
                    <a:gd name="T11" fmla="*/ 1010 h 1920"/>
                    <a:gd name="T12" fmla="*/ 99 w 1569"/>
                    <a:gd name="T13" fmla="*/ 1129 h 1920"/>
                    <a:gd name="T14" fmla="*/ 64 w 1569"/>
                    <a:gd name="T15" fmla="*/ 1200 h 1920"/>
                    <a:gd name="T16" fmla="*/ 30 w 1569"/>
                    <a:gd name="T17" fmla="*/ 1247 h 1920"/>
                    <a:gd name="T18" fmla="*/ 7 w 1569"/>
                    <a:gd name="T19" fmla="*/ 1275 h 1920"/>
                    <a:gd name="T20" fmla="*/ 0 w 1569"/>
                    <a:gd name="T21" fmla="*/ 1298 h 1920"/>
                    <a:gd name="T22" fmla="*/ 7 w 1569"/>
                    <a:gd name="T23" fmla="*/ 1319 h 1920"/>
                    <a:gd name="T24" fmla="*/ 37 w 1569"/>
                    <a:gd name="T25" fmla="*/ 1339 h 1920"/>
                    <a:gd name="T26" fmla="*/ 92 w 1569"/>
                    <a:gd name="T27" fmla="*/ 1360 h 1920"/>
                    <a:gd name="T28" fmla="*/ 136 w 1569"/>
                    <a:gd name="T29" fmla="*/ 1380 h 1920"/>
                    <a:gd name="T30" fmla="*/ 139 w 1569"/>
                    <a:gd name="T31" fmla="*/ 1428 h 1920"/>
                    <a:gd name="T32" fmla="*/ 126 w 1569"/>
                    <a:gd name="T33" fmla="*/ 1519 h 1920"/>
                    <a:gd name="T34" fmla="*/ 177 w 1569"/>
                    <a:gd name="T35" fmla="*/ 1577 h 1920"/>
                    <a:gd name="T36" fmla="*/ 190 w 1569"/>
                    <a:gd name="T37" fmla="*/ 1597 h 1920"/>
                    <a:gd name="T38" fmla="*/ 197 w 1569"/>
                    <a:gd name="T39" fmla="*/ 1665 h 1920"/>
                    <a:gd name="T40" fmla="*/ 235 w 1569"/>
                    <a:gd name="T41" fmla="*/ 1689 h 1920"/>
                    <a:gd name="T42" fmla="*/ 272 w 1569"/>
                    <a:gd name="T43" fmla="*/ 1696 h 1920"/>
                    <a:gd name="T44" fmla="*/ 306 w 1569"/>
                    <a:gd name="T45" fmla="*/ 1713 h 1920"/>
                    <a:gd name="T46" fmla="*/ 316 w 1569"/>
                    <a:gd name="T47" fmla="*/ 1754 h 1920"/>
                    <a:gd name="T48" fmla="*/ 306 w 1569"/>
                    <a:gd name="T49" fmla="*/ 1808 h 1920"/>
                    <a:gd name="T50" fmla="*/ 337 w 1569"/>
                    <a:gd name="T51" fmla="*/ 1869 h 1920"/>
                    <a:gd name="T52" fmla="*/ 408 w 1569"/>
                    <a:gd name="T53" fmla="*/ 1913 h 1920"/>
                    <a:gd name="T54" fmla="*/ 524 w 1569"/>
                    <a:gd name="T55" fmla="*/ 1913 h 1920"/>
                    <a:gd name="T56" fmla="*/ 647 w 1569"/>
                    <a:gd name="T57" fmla="*/ 1859 h 1920"/>
                    <a:gd name="T58" fmla="*/ 728 w 1569"/>
                    <a:gd name="T59" fmla="*/ 1815 h 1920"/>
                    <a:gd name="T60" fmla="*/ 800 w 1569"/>
                    <a:gd name="T61" fmla="*/ 1778 h 1920"/>
                    <a:gd name="T62" fmla="*/ 868 w 1569"/>
                    <a:gd name="T63" fmla="*/ 1740 h 1920"/>
                    <a:gd name="T64" fmla="*/ 963 w 1569"/>
                    <a:gd name="T65" fmla="*/ 1686 h 1920"/>
                    <a:gd name="T66" fmla="*/ 1076 w 1569"/>
                    <a:gd name="T67" fmla="*/ 1621 h 1920"/>
                    <a:gd name="T68" fmla="*/ 1174 w 1569"/>
                    <a:gd name="T69" fmla="*/ 1560 h 1920"/>
                    <a:gd name="T70" fmla="*/ 1260 w 1569"/>
                    <a:gd name="T71" fmla="*/ 1499 h 1920"/>
                    <a:gd name="T72" fmla="*/ 1334 w 1569"/>
                    <a:gd name="T73" fmla="*/ 1424 h 1920"/>
                    <a:gd name="T74" fmla="*/ 1403 w 1569"/>
                    <a:gd name="T75" fmla="*/ 1336 h 1920"/>
                    <a:gd name="T76" fmla="*/ 1467 w 1569"/>
                    <a:gd name="T77" fmla="*/ 1231 h 1920"/>
                    <a:gd name="T78" fmla="*/ 1525 w 1569"/>
                    <a:gd name="T79" fmla="*/ 1095 h 1920"/>
                    <a:gd name="T80" fmla="*/ 1569 w 1569"/>
                    <a:gd name="T81" fmla="*/ 911 h 1920"/>
                    <a:gd name="T82" fmla="*/ 1512 w 1569"/>
                    <a:gd name="T83" fmla="*/ 714 h 1920"/>
                    <a:gd name="T84" fmla="*/ 1358 w 1569"/>
                    <a:gd name="T85" fmla="*/ 534 h 1920"/>
                    <a:gd name="T86" fmla="*/ 1140 w 1569"/>
                    <a:gd name="T87" fmla="*/ 371 h 1920"/>
                    <a:gd name="T88" fmla="*/ 899 w 1569"/>
                    <a:gd name="T89" fmla="*/ 232 h 1920"/>
                    <a:gd name="T90" fmla="*/ 664 w 1569"/>
                    <a:gd name="T91" fmla="*/ 123 h 1920"/>
                    <a:gd name="T92" fmla="*/ 473 w 1569"/>
                    <a:gd name="T93" fmla="*/ 45 h 1920"/>
                    <a:gd name="T94" fmla="*/ 364 w 1569"/>
                    <a:gd name="T95" fmla="*/ 7 h 192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569"/>
                    <a:gd name="T145" fmla="*/ 0 h 1920"/>
                    <a:gd name="T146" fmla="*/ 1569 w 1569"/>
                    <a:gd name="T147" fmla="*/ 1920 h 192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569" h="1920">
                      <a:moveTo>
                        <a:pt x="347" y="0"/>
                      </a:moveTo>
                      <a:lnTo>
                        <a:pt x="333" y="14"/>
                      </a:lnTo>
                      <a:lnTo>
                        <a:pt x="293" y="48"/>
                      </a:lnTo>
                      <a:lnTo>
                        <a:pt x="242" y="106"/>
                      </a:lnTo>
                      <a:lnTo>
                        <a:pt x="184" y="181"/>
                      </a:lnTo>
                      <a:lnTo>
                        <a:pt x="129" y="276"/>
                      </a:lnTo>
                      <a:lnTo>
                        <a:pt x="88" y="388"/>
                      </a:lnTo>
                      <a:lnTo>
                        <a:pt x="68" y="517"/>
                      </a:lnTo>
                      <a:lnTo>
                        <a:pt x="82" y="656"/>
                      </a:lnTo>
                      <a:lnTo>
                        <a:pt x="109" y="813"/>
                      </a:lnTo>
                      <a:lnTo>
                        <a:pt x="122" y="925"/>
                      </a:lnTo>
                      <a:lnTo>
                        <a:pt x="126" y="1010"/>
                      </a:lnTo>
                      <a:lnTo>
                        <a:pt x="112" y="1081"/>
                      </a:lnTo>
                      <a:lnTo>
                        <a:pt x="99" y="1129"/>
                      </a:lnTo>
                      <a:lnTo>
                        <a:pt x="82" y="1169"/>
                      </a:lnTo>
                      <a:lnTo>
                        <a:pt x="64" y="1200"/>
                      </a:lnTo>
                      <a:lnTo>
                        <a:pt x="47" y="1224"/>
                      </a:lnTo>
                      <a:lnTo>
                        <a:pt x="30" y="1247"/>
                      </a:lnTo>
                      <a:lnTo>
                        <a:pt x="17" y="1261"/>
                      </a:lnTo>
                      <a:lnTo>
                        <a:pt x="7" y="1275"/>
                      </a:lnTo>
                      <a:lnTo>
                        <a:pt x="0" y="1288"/>
                      </a:lnTo>
                      <a:lnTo>
                        <a:pt x="0" y="1298"/>
                      </a:lnTo>
                      <a:lnTo>
                        <a:pt x="0" y="1309"/>
                      </a:lnTo>
                      <a:lnTo>
                        <a:pt x="7" y="1319"/>
                      </a:lnTo>
                      <a:lnTo>
                        <a:pt x="20" y="1329"/>
                      </a:lnTo>
                      <a:lnTo>
                        <a:pt x="37" y="1339"/>
                      </a:lnTo>
                      <a:lnTo>
                        <a:pt x="61" y="1349"/>
                      </a:lnTo>
                      <a:lnTo>
                        <a:pt x="92" y="1360"/>
                      </a:lnTo>
                      <a:lnTo>
                        <a:pt x="133" y="1373"/>
                      </a:lnTo>
                      <a:lnTo>
                        <a:pt x="136" y="1380"/>
                      </a:lnTo>
                      <a:lnTo>
                        <a:pt x="139" y="1397"/>
                      </a:lnTo>
                      <a:lnTo>
                        <a:pt x="139" y="1428"/>
                      </a:lnTo>
                      <a:lnTo>
                        <a:pt x="126" y="1475"/>
                      </a:lnTo>
                      <a:lnTo>
                        <a:pt x="126" y="1519"/>
                      </a:lnTo>
                      <a:lnTo>
                        <a:pt x="150" y="1553"/>
                      </a:lnTo>
                      <a:lnTo>
                        <a:pt x="177" y="1577"/>
                      </a:lnTo>
                      <a:lnTo>
                        <a:pt x="190" y="1584"/>
                      </a:lnTo>
                      <a:lnTo>
                        <a:pt x="190" y="1597"/>
                      </a:lnTo>
                      <a:lnTo>
                        <a:pt x="190" y="1631"/>
                      </a:lnTo>
                      <a:lnTo>
                        <a:pt x="197" y="1665"/>
                      </a:lnTo>
                      <a:lnTo>
                        <a:pt x="218" y="1686"/>
                      </a:lnTo>
                      <a:lnTo>
                        <a:pt x="235" y="1689"/>
                      </a:lnTo>
                      <a:lnTo>
                        <a:pt x="255" y="1693"/>
                      </a:lnTo>
                      <a:lnTo>
                        <a:pt x="272" y="1696"/>
                      </a:lnTo>
                      <a:lnTo>
                        <a:pt x="289" y="1703"/>
                      </a:lnTo>
                      <a:lnTo>
                        <a:pt x="306" y="1713"/>
                      </a:lnTo>
                      <a:lnTo>
                        <a:pt x="313" y="1730"/>
                      </a:lnTo>
                      <a:lnTo>
                        <a:pt x="316" y="1754"/>
                      </a:lnTo>
                      <a:lnTo>
                        <a:pt x="310" y="1784"/>
                      </a:lnTo>
                      <a:lnTo>
                        <a:pt x="306" y="1808"/>
                      </a:lnTo>
                      <a:lnTo>
                        <a:pt x="316" y="1839"/>
                      </a:lnTo>
                      <a:lnTo>
                        <a:pt x="337" y="1869"/>
                      </a:lnTo>
                      <a:lnTo>
                        <a:pt x="368" y="1893"/>
                      </a:lnTo>
                      <a:lnTo>
                        <a:pt x="408" y="1913"/>
                      </a:lnTo>
                      <a:lnTo>
                        <a:pt x="463" y="1920"/>
                      </a:lnTo>
                      <a:lnTo>
                        <a:pt x="524" y="1913"/>
                      </a:lnTo>
                      <a:lnTo>
                        <a:pt x="596" y="1886"/>
                      </a:lnTo>
                      <a:lnTo>
                        <a:pt x="647" y="1859"/>
                      </a:lnTo>
                      <a:lnTo>
                        <a:pt x="691" y="1839"/>
                      </a:lnTo>
                      <a:lnTo>
                        <a:pt x="728" y="1815"/>
                      </a:lnTo>
                      <a:lnTo>
                        <a:pt x="766" y="1795"/>
                      </a:lnTo>
                      <a:lnTo>
                        <a:pt x="800" y="1778"/>
                      </a:lnTo>
                      <a:lnTo>
                        <a:pt x="834" y="1757"/>
                      </a:lnTo>
                      <a:lnTo>
                        <a:pt x="868" y="1740"/>
                      </a:lnTo>
                      <a:lnTo>
                        <a:pt x="902" y="1720"/>
                      </a:lnTo>
                      <a:lnTo>
                        <a:pt x="963" y="1686"/>
                      </a:lnTo>
                      <a:lnTo>
                        <a:pt x="1021" y="1652"/>
                      </a:lnTo>
                      <a:lnTo>
                        <a:pt x="1076" y="1621"/>
                      </a:lnTo>
                      <a:lnTo>
                        <a:pt x="1127" y="1591"/>
                      </a:lnTo>
                      <a:lnTo>
                        <a:pt x="1174" y="1560"/>
                      </a:lnTo>
                      <a:lnTo>
                        <a:pt x="1219" y="1530"/>
                      </a:lnTo>
                      <a:lnTo>
                        <a:pt x="1260" y="1499"/>
                      </a:lnTo>
                      <a:lnTo>
                        <a:pt x="1300" y="1462"/>
                      </a:lnTo>
                      <a:lnTo>
                        <a:pt x="1334" y="1424"/>
                      </a:lnTo>
                      <a:lnTo>
                        <a:pt x="1372" y="1383"/>
                      </a:lnTo>
                      <a:lnTo>
                        <a:pt x="1403" y="1336"/>
                      </a:lnTo>
                      <a:lnTo>
                        <a:pt x="1437" y="1285"/>
                      </a:lnTo>
                      <a:lnTo>
                        <a:pt x="1467" y="1231"/>
                      </a:lnTo>
                      <a:lnTo>
                        <a:pt x="1495" y="1166"/>
                      </a:lnTo>
                      <a:lnTo>
                        <a:pt x="1525" y="1095"/>
                      </a:lnTo>
                      <a:lnTo>
                        <a:pt x="1552" y="1016"/>
                      </a:lnTo>
                      <a:lnTo>
                        <a:pt x="1569" y="911"/>
                      </a:lnTo>
                      <a:lnTo>
                        <a:pt x="1556" y="813"/>
                      </a:lnTo>
                      <a:lnTo>
                        <a:pt x="1512" y="714"/>
                      </a:lnTo>
                      <a:lnTo>
                        <a:pt x="1443" y="622"/>
                      </a:lnTo>
                      <a:lnTo>
                        <a:pt x="1358" y="534"/>
                      </a:lnTo>
                      <a:lnTo>
                        <a:pt x="1256" y="449"/>
                      </a:lnTo>
                      <a:lnTo>
                        <a:pt x="1140" y="371"/>
                      </a:lnTo>
                      <a:lnTo>
                        <a:pt x="1021" y="300"/>
                      </a:lnTo>
                      <a:lnTo>
                        <a:pt x="899" y="232"/>
                      </a:lnTo>
                      <a:lnTo>
                        <a:pt x="780" y="174"/>
                      </a:lnTo>
                      <a:lnTo>
                        <a:pt x="664" y="123"/>
                      </a:lnTo>
                      <a:lnTo>
                        <a:pt x="562" y="82"/>
                      </a:lnTo>
                      <a:lnTo>
                        <a:pt x="473" y="45"/>
                      </a:lnTo>
                      <a:lnTo>
                        <a:pt x="408" y="21"/>
                      </a:lnTo>
                      <a:lnTo>
                        <a:pt x="364" y="7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88" name="Freeform 491"/>
                <p:cNvSpPr>
                  <a:spLocks/>
                </p:cNvSpPr>
                <p:nvPr/>
              </p:nvSpPr>
              <p:spPr bwMode="auto">
                <a:xfrm>
                  <a:off x="5442" y="3782"/>
                  <a:ext cx="337" cy="639"/>
                </a:xfrm>
                <a:custGeom>
                  <a:avLst/>
                  <a:gdLst>
                    <a:gd name="T0" fmla="*/ 119 w 337"/>
                    <a:gd name="T1" fmla="*/ 639 h 639"/>
                    <a:gd name="T2" fmla="*/ 0 w 337"/>
                    <a:gd name="T3" fmla="*/ 452 h 639"/>
                    <a:gd name="T4" fmla="*/ 7 w 337"/>
                    <a:gd name="T5" fmla="*/ 446 h 639"/>
                    <a:gd name="T6" fmla="*/ 31 w 337"/>
                    <a:gd name="T7" fmla="*/ 429 h 639"/>
                    <a:gd name="T8" fmla="*/ 68 w 337"/>
                    <a:gd name="T9" fmla="*/ 398 h 639"/>
                    <a:gd name="T10" fmla="*/ 112 w 337"/>
                    <a:gd name="T11" fmla="*/ 350 h 639"/>
                    <a:gd name="T12" fmla="*/ 164 w 337"/>
                    <a:gd name="T13" fmla="*/ 289 h 639"/>
                    <a:gd name="T14" fmla="*/ 221 w 337"/>
                    <a:gd name="T15" fmla="*/ 211 h 639"/>
                    <a:gd name="T16" fmla="*/ 279 w 337"/>
                    <a:gd name="T17" fmla="*/ 116 h 639"/>
                    <a:gd name="T18" fmla="*/ 337 w 337"/>
                    <a:gd name="T19" fmla="*/ 0 h 639"/>
                    <a:gd name="T20" fmla="*/ 334 w 337"/>
                    <a:gd name="T21" fmla="*/ 17 h 639"/>
                    <a:gd name="T22" fmla="*/ 327 w 337"/>
                    <a:gd name="T23" fmla="*/ 68 h 639"/>
                    <a:gd name="T24" fmla="*/ 313 w 337"/>
                    <a:gd name="T25" fmla="*/ 143 h 639"/>
                    <a:gd name="T26" fmla="*/ 296 w 337"/>
                    <a:gd name="T27" fmla="*/ 235 h 639"/>
                    <a:gd name="T28" fmla="*/ 266 w 337"/>
                    <a:gd name="T29" fmla="*/ 337 h 639"/>
                    <a:gd name="T30" fmla="*/ 228 w 337"/>
                    <a:gd name="T31" fmla="*/ 442 h 639"/>
                    <a:gd name="T32" fmla="*/ 181 w 337"/>
                    <a:gd name="T33" fmla="*/ 548 h 639"/>
                    <a:gd name="T34" fmla="*/ 119 w 337"/>
                    <a:gd name="T35" fmla="*/ 639 h 6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37"/>
                    <a:gd name="T55" fmla="*/ 0 h 639"/>
                    <a:gd name="T56" fmla="*/ 337 w 337"/>
                    <a:gd name="T57" fmla="*/ 639 h 6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37" h="639">
                      <a:moveTo>
                        <a:pt x="119" y="639"/>
                      </a:moveTo>
                      <a:lnTo>
                        <a:pt x="0" y="452"/>
                      </a:lnTo>
                      <a:lnTo>
                        <a:pt x="7" y="446"/>
                      </a:lnTo>
                      <a:lnTo>
                        <a:pt x="31" y="429"/>
                      </a:lnTo>
                      <a:lnTo>
                        <a:pt x="68" y="398"/>
                      </a:lnTo>
                      <a:lnTo>
                        <a:pt x="112" y="350"/>
                      </a:lnTo>
                      <a:lnTo>
                        <a:pt x="164" y="289"/>
                      </a:lnTo>
                      <a:lnTo>
                        <a:pt x="221" y="211"/>
                      </a:lnTo>
                      <a:lnTo>
                        <a:pt x="279" y="116"/>
                      </a:lnTo>
                      <a:lnTo>
                        <a:pt x="337" y="0"/>
                      </a:lnTo>
                      <a:lnTo>
                        <a:pt x="334" y="17"/>
                      </a:lnTo>
                      <a:lnTo>
                        <a:pt x="327" y="68"/>
                      </a:lnTo>
                      <a:lnTo>
                        <a:pt x="313" y="143"/>
                      </a:lnTo>
                      <a:lnTo>
                        <a:pt x="296" y="235"/>
                      </a:lnTo>
                      <a:lnTo>
                        <a:pt x="266" y="337"/>
                      </a:lnTo>
                      <a:lnTo>
                        <a:pt x="228" y="442"/>
                      </a:lnTo>
                      <a:lnTo>
                        <a:pt x="181" y="548"/>
                      </a:lnTo>
                      <a:lnTo>
                        <a:pt x="119" y="6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89" name="Freeform 492"/>
                <p:cNvSpPr>
                  <a:spLocks/>
                </p:cNvSpPr>
                <p:nvPr/>
              </p:nvSpPr>
              <p:spPr bwMode="auto">
                <a:xfrm>
                  <a:off x="4652" y="2192"/>
                  <a:ext cx="1839" cy="1726"/>
                </a:xfrm>
                <a:custGeom>
                  <a:avLst/>
                  <a:gdLst>
                    <a:gd name="T0" fmla="*/ 0 w 1839"/>
                    <a:gd name="T1" fmla="*/ 663 h 1726"/>
                    <a:gd name="T2" fmla="*/ 7 w 1839"/>
                    <a:gd name="T3" fmla="*/ 626 h 1726"/>
                    <a:gd name="T4" fmla="*/ 27 w 1839"/>
                    <a:gd name="T5" fmla="*/ 558 h 1726"/>
                    <a:gd name="T6" fmla="*/ 72 w 1839"/>
                    <a:gd name="T7" fmla="*/ 473 h 1726"/>
                    <a:gd name="T8" fmla="*/ 140 w 1839"/>
                    <a:gd name="T9" fmla="*/ 371 h 1726"/>
                    <a:gd name="T10" fmla="*/ 245 w 1839"/>
                    <a:gd name="T11" fmla="*/ 265 h 1726"/>
                    <a:gd name="T12" fmla="*/ 395 w 1839"/>
                    <a:gd name="T13" fmla="*/ 160 h 1726"/>
                    <a:gd name="T14" fmla="*/ 593 w 1839"/>
                    <a:gd name="T15" fmla="*/ 68 h 1726"/>
                    <a:gd name="T16" fmla="*/ 831 w 1839"/>
                    <a:gd name="T17" fmla="*/ 4 h 1726"/>
                    <a:gd name="T18" fmla="*/ 1066 w 1839"/>
                    <a:gd name="T19" fmla="*/ 14 h 1726"/>
                    <a:gd name="T20" fmla="*/ 1291 w 1839"/>
                    <a:gd name="T21" fmla="*/ 92 h 1726"/>
                    <a:gd name="T22" fmla="*/ 1491 w 1839"/>
                    <a:gd name="T23" fmla="*/ 225 h 1726"/>
                    <a:gd name="T24" fmla="*/ 1658 w 1839"/>
                    <a:gd name="T25" fmla="*/ 394 h 1726"/>
                    <a:gd name="T26" fmla="*/ 1777 w 1839"/>
                    <a:gd name="T27" fmla="*/ 595 h 1726"/>
                    <a:gd name="T28" fmla="*/ 1835 w 1839"/>
                    <a:gd name="T29" fmla="*/ 809 h 1726"/>
                    <a:gd name="T30" fmla="*/ 1822 w 1839"/>
                    <a:gd name="T31" fmla="*/ 1023 h 1726"/>
                    <a:gd name="T32" fmla="*/ 1709 w 1839"/>
                    <a:gd name="T33" fmla="*/ 1281 h 1726"/>
                    <a:gd name="T34" fmla="*/ 1607 w 1839"/>
                    <a:gd name="T35" fmla="*/ 1499 h 1726"/>
                    <a:gd name="T36" fmla="*/ 1549 w 1839"/>
                    <a:gd name="T37" fmla="*/ 1624 h 1726"/>
                    <a:gd name="T38" fmla="*/ 1526 w 1839"/>
                    <a:gd name="T39" fmla="*/ 1696 h 1726"/>
                    <a:gd name="T40" fmla="*/ 1519 w 1839"/>
                    <a:gd name="T41" fmla="*/ 1726 h 1726"/>
                    <a:gd name="T42" fmla="*/ 1485 w 1839"/>
                    <a:gd name="T43" fmla="*/ 1716 h 1726"/>
                    <a:gd name="T44" fmla="*/ 1423 w 1839"/>
                    <a:gd name="T45" fmla="*/ 1692 h 1726"/>
                    <a:gd name="T46" fmla="*/ 1338 w 1839"/>
                    <a:gd name="T47" fmla="*/ 1652 h 1726"/>
                    <a:gd name="T48" fmla="*/ 1246 w 1839"/>
                    <a:gd name="T49" fmla="*/ 1587 h 1726"/>
                    <a:gd name="T50" fmla="*/ 1144 w 1839"/>
                    <a:gd name="T51" fmla="*/ 1492 h 1726"/>
                    <a:gd name="T52" fmla="*/ 1042 w 1839"/>
                    <a:gd name="T53" fmla="*/ 1363 h 1726"/>
                    <a:gd name="T54" fmla="*/ 950 w 1839"/>
                    <a:gd name="T55" fmla="*/ 1196 h 1726"/>
                    <a:gd name="T56" fmla="*/ 851 w 1839"/>
                    <a:gd name="T57" fmla="*/ 962 h 1726"/>
                    <a:gd name="T58" fmla="*/ 719 w 1839"/>
                    <a:gd name="T59" fmla="*/ 765 h 1726"/>
                    <a:gd name="T60" fmla="*/ 576 w 1839"/>
                    <a:gd name="T61" fmla="*/ 646 h 1726"/>
                    <a:gd name="T62" fmla="*/ 426 w 1839"/>
                    <a:gd name="T63" fmla="*/ 592 h 1726"/>
                    <a:gd name="T64" fmla="*/ 286 w 1839"/>
                    <a:gd name="T65" fmla="*/ 585 h 1726"/>
                    <a:gd name="T66" fmla="*/ 164 w 1839"/>
                    <a:gd name="T67" fmla="*/ 605 h 1726"/>
                    <a:gd name="T68" fmla="*/ 68 w 1839"/>
                    <a:gd name="T69" fmla="*/ 636 h 1726"/>
                    <a:gd name="T70" fmla="*/ 10 w 1839"/>
                    <a:gd name="T71" fmla="*/ 663 h 172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839"/>
                    <a:gd name="T109" fmla="*/ 0 h 1726"/>
                    <a:gd name="T110" fmla="*/ 1839 w 1839"/>
                    <a:gd name="T111" fmla="*/ 1726 h 172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839" h="1726">
                      <a:moveTo>
                        <a:pt x="0" y="666"/>
                      </a:moveTo>
                      <a:lnTo>
                        <a:pt x="0" y="663"/>
                      </a:lnTo>
                      <a:lnTo>
                        <a:pt x="4" y="646"/>
                      </a:lnTo>
                      <a:lnTo>
                        <a:pt x="7" y="626"/>
                      </a:lnTo>
                      <a:lnTo>
                        <a:pt x="17" y="595"/>
                      </a:lnTo>
                      <a:lnTo>
                        <a:pt x="27" y="558"/>
                      </a:lnTo>
                      <a:lnTo>
                        <a:pt x="48" y="517"/>
                      </a:lnTo>
                      <a:lnTo>
                        <a:pt x="72" y="473"/>
                      </a:lnTo>
                      <a:lnTo>
                        <a:pt x="102" y="422"/>
                      </a:lnTo>
                      <a:lnTo>
                        <a:pt x="140" y="371"/>
                      </a:lnTo>
                      <a:lnTo>
                        <a:pt x="187" y="316"/>
                      </a:lnTo>
                      <a:lnTo>
                        <a:pt x="245" y="265"/>
                      </a:lnTo>
                      <a:lnTo>
                        <a:pt x="313" y="211"/>
                      </a:lnTo>
                      <a:lnTo>
                        <a:pt x="395" y="160"/>
                      </a:lnTo>
                      <a:lnTo>
                        <a:pt x="487" y="112"/>
                      </a:lnTo>
                      <a:lnTo>
                        <a:pt x="593" y="68"/>
                      </a:lnTo>
                      <a:lnTo>
                        <a:pt x="712" y="27"/>
                      </a:lnTo>
                      <a:lnTo>
                        <a:pt x="831" y="4"/>
                      </a:lnTo>
                      <a:lnTo>
                        <a:pt x="947" y="0"/>
                      </a:lnTo>
                      <a:lnTo>
                        <a:pt x="1066" y="14"/>
                      </a:lnTo>
                      <a:lnTo>
                        <a:pt x="1182" y="44"/>
                      </a:lnTo>
                      <a:lnTo>
                        <a:pt x="1291" y="92"/>
                      </a:lnTo>
                      <a:lnTo>
                        <a:pt x="1396" y="153"/>
                      </a:lnTo>
                      <a:lnTo>
                        <a:pt x="1491" y="225"/>
                      </a:lnTo>
                      <a:lnTo>
                        <a:pt x="1580" y="306"/>
                      </a:lnTo>
                      <a:lnTo>
                        <a:pt x="1658" y="394"/>
                      </a:lnTo>
                      <a:lnTo>
                        <a:pt x="1723" y="493"/>
                      </a:lnTo>
                      <a:lnTo>
                        <a:pt x="1777" y="595"/>
                      </a:lnTo>
                      <a:lnTo>
                        <a:pt x="1815" y="700"/>
                      </a:lnTo>
                      <a:lnTo>
                        <a:pt x="1835" y="809"/>
                      </a:lnTo>
                      <a:lnTo>
                        <a:pt x="1839" y="918"/>
                      </a:lnTo>
                      <a:lnTo>
                        <a:pt x="1822" y="1023"/>
                      </a:lnTo>
                      <a:lnTo>
                        <a:pt x="1784" y="1128"/>
                      </a:lnTo>
                      <a:lnTo>
                        <a:pt x="1709" y="1281"/>
                      </a:lnTo>
                      <a:lnTo>
                        <a:pt x="1651" y="1404"/>
                      </a:lnTo>
                      <a:lnTo>
                        <a:pt x="1607" y="1499"/>
                      </a:lnTo>
                      <a:lnTo>
                        <a:pt x="1573" y="1570"/>
                      </a:lnTo>
                      <a:lnTo>
                        <a:pt x="1549" y="1624"/>
                      </a:lnTo>
                      <a:lnTo>
                        <a:pt x="1532" y="1665"/>
                      </a:lnTo>
                      <a:lnTo>
                        <a:pt x="1526" y="1696"/>
                      </a:lnTo>
                      <a:lnTo>
                        <a:pt x="1522" y="1726"/>
                      </a:lnTo>
                      <a:lnTo>
                        <a:pt x="1519" y="1726"/>
                      </a:lnTo>
                      <a:lnTo>
                        <a:pt x="1505" y="1723"/>
                      </a:lnTo>
                      <a:lnTo>
                        <a:pt x="1485" y="1716"/>
                      </a:lnTo>
                      <a:lnTo>
                        <a:pt x="1454" y="1706"/>
                      </a:lnTo>
                      <a:lnTo>
                        <a:pt x="1423" y="1692"/>
                      </a:lnTo>
                      <a:lnTo>
                        <a:pt x="1383" y="1675"/>
                      </a:lnTo>
                      <a:lnTo>
                        <a:pt x="1338" y="1652"/>
                      </a:lnTo>
                      <a:lnTo>
                        <a:pt x="1294" y="1621"/>
                      </a:lnTo>
                      <a:lnTo>
                        <a:pt x="1246" y="1587"/>
                      </a:lnTo>
                      <a:lnTo>
                        <a:pt x="1195" y="1543"/>
                      </a:lnTo>
                      <a:lnTo>
                        <a:pt x="1144" y="1492"/>
                      </a:lnTo>
                      <a:lnTo>
                        <a:pt x="1093" y="1434"/>
                      </a:lnTo>
                      <a:lnTo>
                        <a:pt x="1042" y="1363"/>
                      </a:lnTo>
                      <a:lnTo>
                        <a:pt x="994" y="1285"/>
                      </a:lnTo>
                      <a:lnTo>
                        <a:pt x="950" y="1196"/>
                      </a:lnTo>
                      <a:lnTo>
                        <a:pt x="909" y="1098"/>
                      </a:lnTo>
                      <a:lnTo>
                        <a:pt x="851" y="962"/>
                      </a:lnTo>
                      <a:lnTo>
                        <a:pt x="787" y="853"/>
                      </a:lnTo>
                      <a:lnTo>
                        <a:pt x="719" y="765"/>
                      </a:lnTo>
                      <a:lnTo>
                        <a:pt x="647" y="697"/>
                      </a:lnTo>
                      <a:lnTo>
                        <a:pt x="576" y="646"/>
                      </a:lnTo>
                      <a:lnTo>
                        <a:pt x="501" y="612"/>
                      </a:lnTo>
                      <a:lnTo>
                        <a:pt x="426" y="592"/>
                      </a:lnTo>
                      <a:lnTo>
                        <a:pt x="354" y="585"/>
                      </a:lnTo>
                      <a:lnTo>
                        <a:pt x="286" y="585"/>
                      </a:lnTo>
                      <a:lnTo>
                        <a:pt x="221" y="592"/>
                      </a:lnTo>
                      <a:lnTo>
                        <a:pt x="164" y="605"/>
                      </a:lnTo>
                      <a:lnTo>
                        <a:pt x="113" y="619"/>
                      </a:lnTo>
                      <a:lnTo>
                        <a:pt x="68" y="636"/>
                      </a:lnTo>
                      <a:lnTo>
                        <a:pt x="34" y="649"/>
                      </a:lnTo>
                      <a:lnTo>
                        <a:pt x="10" y="663"/>
                      </a:lnTo>
                      <a:lnTo>
                        <a:pt x="0" y="666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90" name="Freeform 493"/>
                <p:cNvSpPr>
                  <a:spLocks/>
                </p:cNvSpPr>
                <p:nvPr/>
              </p:nvSpPr>
              <p:spPr bwMode="auto">
                <a:xfrm>
                  <a:off x="6140" y="3782"/>
                  <a:ext cx="667" cy="2002"/>
                </a:xfrm>
                <a:custGeom>
                  <a:avLst/>
                  <a:gdLst>
                    <a:gd name="T0" fmla="*/ 58 w 667"/>
                    <a:gd name="T1" fmla="*/ 51 h 2002"/>
                    <a:gd name="T2" fmla="*/ 143 w 667"/>
                    <a:gd name="T3" fmla="*/ 85 h 2002"/>
                    <a:gd name="T4" fmla="*/ 228 w 667"/>
                    <a:gd name="T5" fmla="*/ 140 h 2002"/>
                    <a:gd name="T6" fmla="*/ 300 w 667"/>
                    <a:gd name="T7" fmla="*/ 194 h 2002"/>
                    <a:gd name="T8" fmla="*/ 361 w 667"/>
                    <a:gd name="T9" fmla="*/ 252 h 2002"/>
                    <a:gd name="T10" fmla="*/ 422 w 667"/>
                    <a:gd name="T11" fmla="*/ 337 h 2002"/>
                    <a:gd name="T12" fmla="*/ 470 w 667"/>
                    <a:gd name="T13" fmla="*/ 435 h 2002"/>
                    <a:gd name="T14" fmla="*/ 514 w 667"/>
                    <a:gd name="T15" fmla="*/ 531 h 2002"/>
                    <a:gd name="T16" fmla="*/ 558 w 667"/>
                    <a:gd name="T17" fmla="*/ 680 h 2002"/>
                    <a:gd name="T18" fmla="*/ 535 w 667"/>
                    <a:gd name="T19" fmla="*/ 874 h 2002"/>
                    <a:gd name="T20" fmla="*/ 450 w 667"/>
                    <a:gd name="T21" fmla="*/ 1057 h 2002"/>
                    <a:gd name="T22" fmla="*/ 334 w 667"/>
                    <a:gd name="T23" fmla="*/ 1230 h 2002"/>
                    <a:gd name="T24" fmla="*/ 228 w 667"/>
                    <a:gd name="T25" fmla="*/ 1400 h 2002"/>
                    <a:gd name="T26" fmla="*/ 163 w 667"/>
                    <a:gd name="T27" fmla="*/ 1591 h 2002"/>
                    <a:gd name="T28" fmla="*/ 163 w 667"/>
                    <a:gd name="T29" fmla="*/ 1788 h 2002"/>
                    <a:gd name="T30" fmla="*/ 255 w 667"/>
                    <a:gd name="T31" fmla="*/ 1947 h 2002"/>
                    <a:gd name="T32" fmla="*/ 351 w 667"/>
                    <a:gd name="T33" fmla="*/ 2002 h 2002"/>
                    <a:gd name="T34" fmla="*/ 358 w 667"/>
                    <a:gd name="T35" fmla="*/ 1985 h 2002"/>
                    <a:gd name="T36" fmla="*/ 272 w 667"/>
                    <a:gd name="T37" fmla="*/ 1903 h 2002"/>
                    <a:gd name="T38" fmla="*/ 198 w 667"/>
                    <a:gd name="T39" fmla="*/ 1750 h 2002"/>
                    <a:gd name="T40" fmla="*/ 211 w 667"/>
                    <a:gd name="T41" fmla="*/ 1591 h 2002"/>
                    <a:gd name="T42" fmla="*/ 289 w 667"/>
                    <a:gd name="T43" fmla="*/ 1428 h 2002"/>
                    <a:gd name="T44" fmla="*/ 398 w 667"/>
                    <a:gd name="T45" fmla="*/ 1258 h 2002"/>
                    <a:gd name="T46" fmla="*/ 518 w 667"/>
                    <a:gd name="T47" fmla="*/ 1088 h 2002"/>
                    <a:gd name="T48" fmla="*/ 616 w 667"/>
                    <a:gd name="T49" fmla="*/ 918 h 2002"/>
                    <a:gd name="T50" fmla="*/ 667 w 667"/>
                    <a:gd name="T51" fmla="*/ 748 h 2002"/>
                    <a:gd name="T52" fmla="*/ 654 w 667"/>
                    <a:gd name="T53" fmla="*/ 592 h 2002"/>
                    <a:gd name="T54" fmla="*/ 610 w 667"/>
                    <a:gd name="T55" fmla="*/ 452 h 2002"/>
                    <a:gd name="T56" fmla="*/ 538 w 667"/>
                    <a:gd name="T57" fmla="*/ 316 h 2002"/>
                    <a:gd name="T58" fmla="*/ 453 w 667"/>
                    <a:gd name="T59" fmla="*/ 194 h 2002"/>
                    <a:gd name="T60" fmla="*/ 368 w 667"/>
                    <a:gd name="T61" fmla="*/ 109 h 2002"/>
                    <a:gd name="T62" fmla="*/ 272 w 667"/>
                    <a:gd name="T63" fmla="*/ 48 h 2002"/>
                    <a:gd name="T64" fmla="*/ 160 w 667"/>
                    <a:gd name="T65" fmla="*/ 7 h 2002"/>
                    <a:gd name="T66" fmla="*/ 51 w 667"/>
                    <a:gd name="T67" fmla="*/ 4 h 2002"/>
                    <a:gd name="T68" fmla="*/ 0 w 667"/>
                    <a:gd name="T69" fmla="*/ 31 h 2002"/>
                    <a:gd name="T70" fmla="*/ 10 w 667"/>
                    <a:gd name="T71" fmla="*/ 45 h 2002"/>
                    <a:gd name="T72" fmla="*/ 20 w 667"/>
                    <a:gd name="T73" fmla="*/ 48 h 200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67"/>
                    <a:gd name="T112" fmla="*/ 0 h 2002"/>
                    <a:gd name="T113" fmla="*/ 667 w 667"/>
                    <a:gd name="T114" fmla="*/ 2002 h 200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67" h="2002">
                      <a:moveTo>
                        <a:pt x="20" y="48"/>
                      </a:moveTo>
                      <a:lnTo>
                        <a:pt x="58" y="51"/>
                      </a:lnTo>
                      <a:lnTo>
                        <a:pt x="99" y="65"/>
                      </a:lnTo>
                      <a:lnTo>
                        <a:pt x="143" y="85"/>
                      </a:lnTo>
                      <a:lnTo>
                        <a:pt x="187" y="109"/>
                      </a:lnTo>
                      <a:lnTo>
                        <a:pt x="228" y="140"/>
                      </a:lnTo>
                      <a:lnTo>
                        <a:pt x="266" y="167"/>
                      </a:lnTo>
                      <a:lnTo>
                        <a:pt x="300" y="194"/>
                      </a:lnTo>
                      <a:lnTo>
                        <a:pt x="324" y="215"/>
                      </a:lnTo>
                      <a:lnTo>
                        <a:pt x="361" y="252"/>
                      </a:lnTo>
                      <a:lnTo>
                        <a:pt x="392" y="293"/>
                      </a:lnTo>
                      <a:lnTo>
                        <a:pt x="422" y="337"/>
                      </a:lnTo>
                      <a:lnTo>
                        <a:pt x="450" y="384"/>
                      </a:lnTo>
                      <a:lnTo>
                        <a:pt x="470" y="435"/>
                      </a:lnTo>
                      <a:lnTo>
                        <a:pt x="494" y="483"/>
                      </a:lnTo>
                      <a:lnTo>
                        <a:pt x="514" y="531"/>
                      </a:lnTo>
                      <a:lnTo>
                        <a:pt x="531" y="578"/>
                      </a:lnTo>
                      <a:lnTo>
                        <a:pt x="558" y="680"/>
                      </a:lnTo>
                      <a:lnTo>
                        <a:pt x="558" y="779"/>
                      </a:lnTo>
                      <a:lnTo>
                        <a:pt x="535" y="874"/>
                      </a:lnTo>
                      <a:lnTo>
                        <a:pt x="497" y="965"/>
                      </a:lnTo>
                      <a:lnTo>
                        <a:pt x="450" y="1057"/>
                      </a:lnTo>
                      <a:lnTo>
                        <a:pt x="392" y="1146"/>
                      </a:lnTo>
                      <a:lnTo>
                        <a:pt x="334" y="1230"/>
                      </a:lnTo>
                      <a:lnTo>
                        <a:pt x="276" y="1315"/>
                      </a:lnTo>
                      <a:lnTo>
                        <a:pt x="228" y="1400"/>
                      </a:lnTo>
                      <a:lnTo>
                        <a:pt x="187" y="1492"/>
                      </a:lnTo>
                      <a:lnTo>
                        <a:pt x="163" y="1591"/>
                      </a:lnTo>
                      <a:lnTo>
                        <a:pt x="153" y="1693"/>
                      </a:lnTo>
                      <a:lnTo>
                        <a:pt x="163" y="1788"/>
                      </a:lnTo>
                      <a:lnTo>
                        <a:pt x="198" y="1876"/>
                      </a:lnTo>
                      <a:lnTo>
                        <a:pt x="255" y="1947"/>
                      </a:lnTo>
                      <a:lnTo>
                        <a:pt x="341" y="2002"/>
                      </a:lnTo>
                      <a:lnTo>
                        <a:pt x="351" y="2002"/>
                      </a:lnTo>
                      <a:lnTo>
                        <a:pt x="358" y="1995"/>
                      </a:lnTo>
                      <a:lnTo>
                        <a:pt x="358" y="1985"/>
                      </a:lnTo>
                      <a:lnTo>
                        <a:pt x="354" y="1975"/>
                      </a:lnTo>
                      <a:lnTo>
                        <a:pt x="272" y="1903"/>
                      </a:lnTo>
                      <a:lnTo>
                        <a:pt x="221" y="1829"/>
                      </a:lnTo>
                      <a:lnTo>
                        <a:pt x="198" y="1750"/>
                      </a:lnTo>
                      <a:lnTo>
                        <a:pt x="194" y="1672"/>
                      </a:lnTo>
                      <a:lnTo>
                        <a:pt x="211" y="1591"/>
                      </a:lnTo>
                      <a:lnTo>
                        <a:pt x="242" y="1509"/>
                      </a:lnTo>
                      <a:lnTo>
                        <a:pt x="289" y="1428"/>
                      </a:lnTo>
                      <a:lnTo>
                        <a:pt x="341" y="1343"/>
                      </a:lnTo>
                      <a:lnTo>
                        <a:pt x="398" y="1258"/>
                      </a:lnTo>
                      <a:lnTo>
                        <a:pt x="460" y="1173"/>
                      </a:lnTo>
                      <a:lnTo>
                        <a:pt x="518" y="1088"/>
                      </a:lnTo>
                      <a:lnTo>
                        <a:pt x="572" y="1003"/>
                      </a:lnTo>
                      <a:lnTo>
                        <a:pt x="616" y="918"/>
                      </a:lnTo>
                      <a:lnTo>
                        <a:pt x="650" y="833"/>
                      </a:lnTo>
                      <a:lnTo>
                        <a:pt x="667" y="748"/>
                      </a:lnTo>
                      <a:lnTo>
                        <a:pt x="667" y="666"/>
                      </a:lnTo>
                      <a:lnTo>
                        <a:pt x="654" y="592"/>
                      </a:lnTo>
                      <a:lnTo>
                        <a:pt x="633" y="520"/>
                      </a:lnTo>
                      <a:lnTo>
                        <a:pt x="610" y="452"/>
                      </a:lnTo>
                      <a:lnTo>
                        <a:pt x="575" y="381"/>
                      </a:lnTo>
                      <a:lnTo>
                        <a:pt x="538" y="316"/>
                      </a:lnTo>
                      <a:lnTo>
                        <a:pt x="497" y="255"/>
                      </a:lnTo>
                      <a:lnTo>
                        <a:pt x="453" y="194"/>
                      </a:lnTo>
                      <a:lnTo>
                        <a:pt x="402" y="140"/>
                      </a:lnTo>
                      <a:lnTo>
                        <a:pt x="368" y="109"/>
                      </a:lnTo>
                      <a:lnTo>
                        <a:pt x="324" y="79"/>
                      </a:lnTo>
                      <a:lnTo>
                        <a:pt x="272" y="48"/>
                      </a:lnTo>
                      <a:lnTo>
                        <a:pt x="215" y="24"/>
                      </a:lnTo>
                      <a:lnTo>
                        <a:pt x="160" y="7"/>
                      </a:lnTo>
                      <a:lnTo>
                        <a:pt x="102" y="0"/>
                      </a:lnTo>
                      <a:lnTo>
                        <a:pt x="51" y="4"/>
                      </a:lnTo>
                      <a:lnTo>
                        <a:pt x="7" y="24"/>
                      </a:lnTo>
                      <a:lnTo>
                        <a:pt x="0" y="31"/>
                      </a:lnTo>
                      <a:lnTo>
                        <a:pt x="3" y="41"/>
                      </a:lnTo>
                      <a:lnTo>
                        <a:pt x="10" y="45"/>
                      </a:lnTo>
                      <a:lnTo>
                        <a:pt x="20" y="4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91" name="Freeform 494"/>
                <p:cNvSpPr>
                  <a:spLocks/>
                </p:cNvSpPr>
                <p:nvPr/>
              </p:nvSpPr>
              <p:spPr bwMode="auto">
                <a:xfrm>
                  <a:off x="5626" y="3286"/>
                  <a:ext cx="289" cy="524"/>
                </a:xfrm>
                <a:custGeom>
                  <a:avLst/>
                  <a:gdLst>
                    <a:gd name="T0" fmla="*/ 259 w 289"/>
                    <a:gd name="T1" fmla="*/ 327 h 524"/>
                    <a:gd name="T2" fmla="*/ 235 w 289"/>
                    <a:gd name="T3" fmla="*/ 378 h 524"/>
                    <a:gd name="T4" fmla="*/ 211 w 289"/>
                    <a:gd name="T5" fmla="*/ 418 h 524"/>
                    <a:gd name="T6" fmla="*/ 191 w 289"/>
                    <a:gd name="T7" fmla="*/ 452 h 524"/>
                    <a:gd name="T8" fmla="*/ 170 w 289"/>
                    <a:gd name="T9" fmla="*/ 479 h 524"/>
                    <a:gd name="T10" fmla="*/ 146 w 289"/>
                    <a:gd name="T11" fmla="*/ 500 h 524"/>
                    <a:gd name="T12" fmla="*/ 123 w 289"/>
                    <a:gd name="T13" fmla="*/ 513 h 524"/>
                    <a:gd name="T14" fmla="*/ 95 w 289"/>
                    <a:gd name="T15" fmla="*/ 520 h 524"/>
                    <a:gd name="T16" fmla="*/ 65 w 289"/>
                    <a:gd name="T17" fmla="*/ 524 h 524"/>
                    <a:gd name="T18" fmla="*/ 17 w 289"/>
                    <a:gd name="T19" fmla="*/ 510 h 524"/>
                    <a:gd name="T20" fmla="*/ 0 w 289"/>
                    <a:gd name="T21" fmla="*/ 469 h 524"/>
                    <a:gd name="T22" fmla="*/ 3 w 289"/>
                    <a:gd name="T23" fmla="*/ 401 h 524"/>
                    <a:gd name="T24" fmla="*/ 7 w 289"/>
                    <a:gd name="T25" fmla="*/ 296 h 524"/>
                    <a:gd name="T26" fmla="*/ 10 w 289"/>
                    <a:gd name="T27" fmla="*/ 235 h 524"/>
                    <a:gd name="T28" fmla="*/ 20 w 289"/>
                    <a:gd name="T29" fmla="*/ 180 h 524"/>
                    <a:gd name="T30" fmla="*/ 34 w 289"/>
                    <a:gd name="T31" fmla="*/ 130 h 524"/>
                    <a:gd name="T32" fmla="*/ 54 w 289"/>
                    <a:gd name="T33" fmla="*/ 85 h 524"/>
                    <a:gd name="T34" fmla="*/ 82 w 289"/>
                    <a:gd name="T35" fmla="*/ 51 h 524"/>
                    <a:gd name="T36" fmla="*/ 109 w 289"/>
                    <a:gd name="T37" fmla="*/ 24 h 524"/>
                    <a:gd name="T38" fmla="*/ 140 w 289"/>
                    <a:gd name="T39" fmla="*/ 7 h 524"/>
                    <a:gd name="T40" fmla="*/ 174 w 289"/>
                    <a:gd name="T41" fmla="*/ 0 h 524"/>
                    <a:gd name="T42" fmla="*/ 208 w 289"/>
                    <a:gd name="T43" fmla="*/ 7 h 524"/>
                    <a:gd name="T44" fmla="*/ 238 w 289"/>
                    <a:gd name="T45" fmla="*/ 31 h 524"/>
                    <a:gd name="T46" fmla="*/ 262 w 289"/>
                    <a:gd name="T47" fmla="*/ 68 h 524"/>
                    <a:gd name="T48" fmla="*/ 279 w 289"/>
                    <a:gd name="T49" fmla="*/ 113 h 524"/>
                    <a:gd name="T50" fmla="*/ 289 w 289"/>
                    <a:gd name="T51" fmla="*/ 163 h 524"/>
                    <a:gd name="T52" fmla="*/ 289 w 289"/>
                    <a:gd name="T53" fmla="*/ 218 h 524"/>
                    <a:gd name="T54" fmla="*/ 279 w 289"/>
                    <a:gd name="T55" fmla="*/ 272 h 524"/>
                    <a:gd name="T56" fmla="*/ 259 w 289"/>
                    <a:gd name="T57" fmla="*/ 327 h 52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9"/>
                    <a:gd name="T88" fmla="*/ 0 h 524"/>
                    <a:gd name="T89" fmla="*/ 289 w 289"/>
                    <a:gd name="T90" fmla="*/ 524 h 52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9" h="524">
                      <a:moveTo>
                        <a:pt x="259" y="327"/>
                      </a:moveTo>
                      <a:lnTo>
                        <a:pt x="235" y="378"/>
                      </a:lnTo>
                      <a:lnTo>
                        <a:pt x="211" y="418"/>
                      </a:lnTo>
                      <a:lnTo>
                        <a:pt x="191" y="452"/>
                      </a:lnTo>
                      <a:lnTo>
                        <a:pt x="170" y="479"/>
                      </a:lnTo>
                      <a:lnTo>
                        <a:pt x="146" y="500"/>
                      </a:lnTo>
                      <a:lnTo>
                        <a:pt x="123" y="513"/>
                      </a:lnTo>
                      <a:lnTo>
                        <a:pt x="95" y="520"/>
                      </a:lnTo>
                      <a:lnTo>
                        <a:pt x="65" y="524"/>
                      </a:lnTo>
                      <a:lnTo>
                        <a:pt x="17" y="510"/>
                      </a:lnTo>
                      <a:lnTo>
                        <a:pt x="0" y="469"/>
                      </a:lnTo>
                      <a:lnTo>
                        <a:pt x="3" y="401"/>
                      </a:lnTo>
                      <a:lnTo>
                        <a:pt x="7" y="296"/>
                      </a:lnTo>
                      <a:lnTo>
                        <a:pt x="10" y="235"/>
                      </a:lnTo>
                      <a:lnTo>
                        <a:pt x="20" y="180"/>
                      </a:lnTo>
                      <a:lnTo>
                        <a:pt x="34" y="130"/>
                      </a:lnTo>
                      <a:lnTo>
                        <a:pt x="54" y="85"/>
                      </a:lnTo>
                      <a:lnTo>
                        <a:pt x="82" y="51"/>
                      </a:lnTo>
                      <a:lnTo>
                        <a:pt x="109" y="24"/>
                      </a:lnTo>
                      <a:lnTo>
                        <a:pt x="140" y="7"/>
                      </a:lnTo>
                      <a:lnTo>
                        <a:pt x="174" y="0"/>
                      </a:lnTo>
                      <a:lnTo>
                        <a:pt x="208" y="7"/>
                      </a:lnTo>
                      <a:lnTo>
                        <a:pt x="238" y="31"/>
                      </a:lnTo>
                      <a:lnTo>
                        <a:pt x="262" y="68"/>
                      </a:lnTo>
                      <a:lnTo>
                        <a:pt x="279" y="113"/>
                      </a:lnTo>
                      <a:lnTo>
                        <a:pt x="289" y="163"/>
                      </a:lnTo>
                      <a:lnTo>
                        <a:pt x="289" y="218"/>
                      </a:lnTo>
                      <a:lnTo>
                        <a:pt x="279" y="272"/>
                      </a:lnTo>
                      <a:lnTo>
                        <a:pt x="259" y="3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92" name="Freeform 495"/>
                <p:cNvSpPr>
                  <a:spLocks/>
                </p:cNvSpPr>
                <p:nvPr/>
              </p:nvSpPr>
              <p:spPr bwMode="auto">
                <a:xfrm>
                  <a:off x="5697" y="3368"/>
                  <a:ext cx="164" cy="326"/>
                </a:xfrm>
                <a:custGeom>
                  <a:avLst/>
                  <a:gdLst>
                    <a:gd name="T0" fmla="*/ 164 w 164"/>
                    <a:gd name="T1" fmla="*/ 68 h 326"/>
                    <a:gd name="T2" fmla="*/ 160 w 164"/>
                    <a:gd name="T3" fmla="*/ 58 h 326"/>
                    <a:gd name="T4" fmla="*/ 150 w 164"/>
                    <a:gd name="T5" fmla="*/ 37 h 326"/>
                    <a:gd name="T6" fmla="*/ 137 w 164"/>
                    <a:gd name="T7" fmla="*/ 17 h 326"/>
                    <a:gd name="T8" fmla="*/ 116 w 164"/>
                    <a:gd name="T9" fmla="*/ 0 h 326"/>
                    <a:gd name="T10" fmla="*/ 92 w 164"/>
                    <a:gd name="T11" fmla="*/ 3 h 326"/>
                    <a:gd name="T12" fmla="*/ 65 w 164"/>
                    <a:gd name="T13" fmla="*/ 34 h 326"/>
                    <a:gd name="T14" fmla="*/ 34 w 164"/>
                    <a:gd name="T15" fmla="*/ 102 h 326"/>
                    <a:gd name="T16" fmla="*/ 0 w 164"/>
                    <a:gd name="T17" fmla="*/ 214 h 326"/>
                    <a:gd name="T18" fmla="*/ 92 w 164"/>
                    <a:gd name="T19" fmla="*/ 95 h 326"/>
                    <a:gd name="T20" fmla="*/ 96 w 164"/>
                    <a:gd name="T21" fmla="*/ 102 h 326"/>
                    <a:gd name="T22" fmla="*/ 99 w 164"/>
                    <a:gd name="T23" fmla="*/ 122 h 326"/>
                    <a:gd name="T24" fmla="*/ 106 w 164"/>
                    <a:gd name="T25" fmla="*/ 153 h 326"/>
                    <a:gd name="T26" fmla="*/ 106 w 164"/>
                    <a:gd name="T27" fmla="*/ 190 h 326"/>
                    <a:gd name="T28" fmla="*/ 103 w 164"/>
                    <a:gd name="T29" fmla="*/ 228 h 326"/>
                    <a:gd name="T30" fmla="*/ 92 w 164"/>
                    <a:gd name="T31" fmla="*/ 265 h 326"/>
                    <a:gd name="T32" fmla="*/ 65 w 164"/>
                    <a:gd name="T33" fmla="*/ 299 h 326"/>
                    <a:gd name="T34" fmla="*/ 28 w 164"/>
                    <a:gd name="T35" fmla="*/ 326 h 326"/>
                    <a:gd name="T36" fmla="*/ 34 w 164"/>
                    <a:gd name="T37" fmla="*/ 326 h 326"/>
                    <a:gd name="T38" fmla="*/ 48 w 164"/>
                    <a:gd name="T39" fmla="*/ 319 h 326"/>
                    <a:gd name="T40" fmla="*/ 72 w 164"/>
                    <a:gd name="T41" fmla="*/ 309 h 326"/>
                    <a:gd name="T42" fmla="*/ 96 w 164"/>
                    <a:gd name="T43" fmla="*/ 289 h 326"/>
                    <a:gd name="T44" fmla="*/ 120 w 164"/>
                    <a:gd name="T45" fmla="*/ 258 h 326"/>
                    <a:gd name="T46" fmla="*/ 143 w 164"/>
                    <a:gd name="T47" fmla="*/ 214 h 326"/>
                    <a:gd name="T48" fmla="*/ 157 w 164"/>
                    <a:gd name="T49" fmla="*/ 153 h 326"/>
                    <a:gd name="T50" fmla="*/ 164 w 164"/>
                    <a:gd name="T51" fmla="*/ 78 h 326"/>
                    <a:gd name="T52" fmla="*/ 164 w 164"/>
                    <a:gd name="T53" fmla="*/ 68 h 32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64"/>
                    <a:gd name="T82" fmla="*/ 0 h 326"/>
                    <a:gd name="T83" fmla="*/ 164 w 164"/>
                    <a:gd name="T84" fmla="*/ 326 h 32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64" h="326">
                      <a:moveTo>
                        <a:pt x="164" y="68"/>
                      </a:moveTo>
                      <a:lnTo>
                        <a:pt x="160" y="58"/>
                      </a:lnTo>
                      <a:lnTo>
                        <a:pt x="150" y="37"/>
                      </a:lnTo>
                      <a:lnTo>
                        <a:pt x="137" y="17"/>
                      </a:lnTo>
                      <a:lnTo>
                        <a:pt x="116" y="0"/>
                      </a:lnTo>
                      <a:lnTo>
                        <a:pt x="92" y="3"/>
                      </a:lnTo>
                      <a:lnTo>
                        <a:pt x="65" y="34"/>
                      </a:lnTo>
                      <a:lnTo>
                        <a:pt x="34" y="102"/>
                      </a:lnTo>
                      <a:lnTo>
                        <a:pt x="0" y="214"/>
                      </a:lnTo>
                      <a:lnTo>
                        <a:pt x="92" y="95"/>
                      </a:lnTo>
                      <a:lnTo>
                        <a:pt x="96" y="102"/>
                      </a:lnTo>
                      <a:lnTo>
                        <a:pt x="99" y="122"/>
                      </a:lnTo>
                      <a:lnTo>
                        <a:pt x="106" y="153"/>
                      </a:lnTo>
                      <a:lnTo>
                        <a:pt x="106" y="190"/>
                      </a:lnTo>
                      <a:lnTo>
                        <a:pt x="103" y="228"/>
                      </a:lnTo>
                      <a:lnTo>
                        <a:pt x="92" y="265"/>
                      </a:lnTo>
                      <a:lnTo>
                        <a:pt x="65" y="299"/>
                      </a:lnTo>
                      <a:lnTo>
                        <a:pt x="28" y="326"/>
                      </a:lnTo>
                      <a:lnTo>
                        <a:pt x="34" y="326"/>
                      </a:lnTo>
                      <a:lnTo>
                        <a:pt x="48" y="319"/>
                      </a:lnTo>
                      <a:lnTo>
                        <a:pt x="72" y="309"/>
                      </a:lnTo>
                      <a:lnTo>
                        <a:pt x="96" y="289"/>
                      </a:lnTo>
                      <a:lnTo>
                        <a:pt x="120" y="258"/>
                      </a:lnTo>
                      <a:lnTo>
                        <a:pt x="143" y="214"/>
                      </a:lnTo>
                      <a:lnTo>
                        <a:pt x="157" y="153"/>
                      </a:lnTo>
                      <a:lnTo>
                        <a:pt x="164" y="78"/>
                      </a:lnTo>
                      <a:lnTo>
                        <a:pt x="164" y="6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93" name="Freeform 496"/>
                <p:cNvSpPr>
                  <a:spLocks/>
                </p:cNvSpPr>
                <p:nvPr/>
              </p:nvSpPr>
              <p:spPr bwMode="auto">
                <a:xfrm>
                  <a:off x="6143" y="3674"/>
                  <a:ext cx="157" cy="346"/>
                </a:xfrm>
                <a:custGeom>
                  <a:avLst/>
                  <a:gdLst>
                    <a:gd name="T0" fmla="*/ 86 w 157"/>
                    <a:gd name="T1" fmla="*/ 10 h 346"/>
                    <a:gd name="T2" fmla="*/ 72 w 157"/>
                    <a:gd name="T3" fmla="*/ 37 h 346"/>
                    <a:gd name="T4" fmla="*/ 45 w 157"/>
                    <a:gd name="T5" fmla="*/ 108 h 346"/>
                    <a:gd name="T6" fmla="*/ 14 w 157"/>
                    <a:gd name="T7" fmla="*/ 207 h 346"/>
                    <a:gd name="T8" fmla="*/ 0 w 157"/>
                    <a:gd name="T9" fmla="*/ 309 h 346"/>
                    <a:gd name="T10" fmla="*/ 7 w 157"/>
                    <a:gd name="T11" fmla="*/ 319 h 346"/>
                    <a:gd name="T12" fmla="*/ 21 w 157"/>
                    <a:gd name="T13" fmla="*/ 336 h 346"/>
                    <a:gd name="T14" fmla="*/ 45 w 157"/>
                    <a:gd name="T15" fmla="*/ 346 h 346"/>
                    <a:gd name="T16" fmla="*/ 72 w 157"/>
                    <a:gd name="T17" fmla="*/ 326 h 346"/>
                    <a:gd name="T18" fmla="*/ 96 w 157"/>
                    <a:gd name="T19" fmla="*/ 275 h 346"/>
                    <a:gd name="T20" fmla="*/ 116 w 157"/>
                    <a:gd name="T21" fmla="*/ 210 h 346"/>
                    <a:gd name="T22" fmla="*/ 133 w 157"/>
                    <a:gd name="T23" fmla="*/ 139 h 346"/>
                    <a:gd name="T24" fmla="*/ 154 w 157"/>
                    <a:gd name="T25" fmla="*/ 78 h 346"/>
                    <a:gd name="T26" fmla="*/ 157 w 157"/>
                    <a:gd name="T27" fmla="*/ 44 h 346"/>
                    <a:gd name="T28" fmla="*/ 143 w 157"/>
                    <a:gd name="T29" fmla="*/ 13 h 346"/>
                    <a:gd name="T30" fmla="*/ 116 w 157"/>
                    <a:gd name="T31" fmla="*/ 0 h 346"/>
                    <a:gd name="T32" fmla="*/ 86 w 157"/>
                    <a:gd name="T33" fmla="*/ 10 h 3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57"/>
                    <a:gd name="T52" fmla="*/ 0 h 346"/>
                    <a:gd name="T53" fmla="*/ 157 w 157"/>
                    <a:gd name="T54" fmla="*/ 346 h 3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57" h="346">
                      <a:moveTo>
                        <a:pt x="86" y="10"/>
                      </a:moveTo>
                      <a:lnTo>
                        <a:pt x="72" y="37"/>
                      </a:lnTo>
                      <a:lnTo>
                        <a:pt x="45" y="108"/>
                      </a:lnTo>
                      <a:lnTo>
                        <a:pt x="14" y="207"/>
                      </a:lnTo>
                      <a:lnTo>
                        <a:pt x="0" y="309"/>
                      </a:lnTo>
                      <a:lnTo>
                        <a:pt x="7" y="319"/>
                      </a:lnTo>
                      <a:lnTo>
                        <a:pt x="21" y="336"/>
                      </a:lnTo>
                      <a:lnTo>
                        <a:pt x="45" y="346"/>
                      </a:lnTo>
                      <a:lnTo>
                        <a:pt x="72" y="326"/>
                      </a:lnTo>
                      <a:lnTo>
                        <a:pt x="96" y="275"/>
                      </a:lnTo>
                      <a:lnTo>
                        <a:pt x="116" y="210"/>
                      </a:lnTo>
                      <a:lnTo>
                        <a:pt x="133" y="139"/>
                      </a:lnTo>
                      <a:lnTo>
                        <a:pt x="154" y="78"/>
                      </a:lnTo>
                      <a:lnTo>
                        <a:pt x="157" y="44"/>
                      </a:lnTo>
                      <a:lnTo>
                        <a:pt x="143" y="13"/>
                      </a:lnTo>
                      <a:lnTo>
                        <a:pt x="116" y="0"/>
                      </a:lnTo>
                      <a:lnTo>
                        <a:pt x="86" y="1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8202" name="Group 603"/>
            <p:cNvGrpSpPr>
              <a:grpSpLocks/>
            </p:cNvGrpSpPr>
            <p:nvPr/>
          </p:nvGrpSpPr>
          <p:grpSpPr bwMode="auto">
            <a:xfrm>
              <a:off x="3738563" y="4357588"/>
              <a:ext cx="1531937" cy="1658937"/>
              <a:chOff x="7564" y="730"/>
              <a:chExt cx="2268" cy="2268"/>
            </a:xfrm>
          </p:grpSpPr>
          <p:sp>
            <p:nvSpPr>
              <p:cNvPr id="8235" name="AutoShape 604"/>
              <p:cNvSpPr>
                <a:spLocks noChangeArrowheads="1"/>
              </p:cNvSpPr>
              <p:nvPr/>
            </p:nvSpPr>
            <p:spPr bwMode="auto">
              <a:xfrm>
                <a:off x="7564" y="730"/>
                <a:ext cx="2268" cy="226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70195"/>
                </a:schemeClr>
              </a:solidFill>
              <a:ln w="762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140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目視で比較</a:t>
                </a:r>
                <a:endParaRPr lang="ja-JP" altLang="ja-JP" sz="14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8236" name="Group 605"/>
              <p:cNvGrpSpPr>
                <a:grpSpLocks/>
              </p:cNvGrpSpPr>
              <p:nvPr/>
            </p:nvGrpSpPr>
            <p:grpSpPr bwMode="auto">
              <a:xfrm>
                <a:off x="8899" y="1456"/>
                <a:ext cx="925" cy="1524"/>
                <a:chOff x="3413" y="2192"/>
                <a:chExt cx="4583" cy="7550"/>
              </a:xfrm>
            </p:grpSpPr>
            <p:sp>
              <p:nvSpPr>
                <p:cNvPr id="8261" name="Freeform 606"/>
                <p:cNvSpPr>
                  <a:spLocks/>
                </p:cNvSpPr>
                <p:nvPr/>
              </p:nvSpPr>
              <p:spPr bwMode="auto">
                <a:xfrm>
                  <a:off x="3413" y="8281"/>
                  <a:ext cx="3803" cy="1461"/>
                </a:xfrm>
                <a:custGeom>
                  <a:avLst/>
                  <a:gdLst>
                    <a:gd name="T0" fmla="*/ 3606 w 3803"/>
                    <a:gd name="T1" fmla="*/ 160 h 1461"/>
                    <a:gd name="T2" fmla="*/ 3711 w 3803"/>
                    <a:gd name="T3" fmla="*/ 418 h 1461"/>
                    <a:gd name="T4" fmla="*/ 3803 w 3803"/>
                    <a:gd name="T5" fmla="*/ 822 h 1461"/>
                    <a:gd name="T6" fmla="*/ 3759 w 3803"/>
                    <a:gd name="T7" fmla="*/ 1264 h 1461"/>
                    <a:gd name="T8" fmla="*/ 3 w 3803"/>
                    <a:gd name="T9" fmla="*/ 1461 h 1461"/>
                    <a:gd name="T10" fmla="*/ 0 w 3803"/>
                    <a:gd name="T11" fmla="*/ 1346 h 1461"/>
                    <a:gd name="T12" fmla="*/ 27 w 3803"/>
                    <a:gd name="T13" fmla="*/ 1084 h 1461"/>
                    <a:gd name="T14" fmla="*/ 133 w 3803"/>
                    <a:gd name="T15" fmla="*/ 795 h 1461"/>
                    <a:gd name="T16" fmla="*/ 371 w 3803"/>
                    <a:gd name="T17" fmla="*/ 602 h 1461"/>
                    <a:gd name="T18" fmla="*/ 459 w 3803"/>
                    <a:gd name="T19" fmla="*/ 581 h 1461"/>
                    <a:gd name="T20" fmla="*/ 562 w 3803"/>
                    <a:gd name="T21" fmla="*/ 568 h 1461"/>
                    <a:gd name="T22" fmla="*/ 681 w 3803"/>
                    <a:gd name="T23" fmla="*/ 561 h 1461"/>
                    <a:gd name="T24" fmla="*/ 810 w 3803"/>
                    <a:gd name="T25" fmla="*/ 561 h 1461"/>
                    <a:gd name="T26" fmla="*/ 950 w 3803"/>
                    <a:gd name="T27" fmla="*/ 561 h 1461"/>
                    <a:gd name="T28" fmla="*/ 1100 w 3803"/>
                    <a:gd name="T29" fmla="*/ 561 h 1461"/>
                    <a:gd name="T30" fmla="*/ 1256 w 3803"/>
                    <a:gd name="T31" fmla="*/ 561 h 1461"/>
                    <a:gd name="T32" fmla="*/ 1413 w 3803"/>
                    <a:gd name="T33" fmla="*/ 554 h 1461"/>
                    <a:gd name="T34" fmla="*/ 1576 w 3803"/>
                    <a:gd name="T35" fmla="*/ 544 h 1461"/>
                    <a:gd name="T36" fmla="*/ 1736 w 3803"/>
                    <a:gd name="T37" fmla="*/ 527 h 1461"/>
                    <a:gd name="T38" fmla="*/ 1900 w 3803"/>
                    <a:gd name="T39" fmla="*/ 500 h 1461"/>
                    <a:gd name="T40" fmla="*/ 2056 w 3803"/>
                    <a:gd name="T41" fmla="*/ 459 h 1461"/>
                    <a:gd name="T42" fmla="*/ 2206 w 3803"/>
                    <a:gd name="T43" fmla="*/ 408 h 1461"/>
                    <a:gd name="T44" fmla="*/ 2349 w 3803"/>
                    <a:gd name="T45" fmla="*/ 337 h 1461"/>
                    <a:gd name="T46" fmla="*/ 2485 w 3803"/>
                    <a:gd name="T47" fmla="*/ 252 h 1461"/>
                    <a:gd name="T48" fmla="*/ 2608 w 3803"/>
                    <a:gd name="T49" fmla="*/ 143 h 1461"/>
                    <a:gd name="T50" fmla="*/ 2741 w 3803"/>
                    <a:gd name="T51" fmla="*/ 51 h 1461"/>
                    <a:gd name="T52" fmla="*/ 2890 w 3803"/>
                    <a:gd name="T53" fmla="*/ 7 h 1461"/>
                    <a:gd name="T54" fmla="*/ 3054 w 3803"/>
                    <a:gd name="T55" fmla="*/ 0 h 1461"/>
                    <a:gd name="T56" fmla="*/ 3214 w 3803"/>
                    <a:gd name="T57" fmla="*/ 14 h 1461"/>
                    <a:gd name="T58" fmla="*/ 3360 w 3803"/>
                    <a:gd name="T59" fmla="*/ 48 h 1461"/>
                    <a:gd name="T60" fmla="*/ 3480 w 3803"/>
                    <a:gd name="T61" fmla="*/ 82 h 1461"/>
                    <a:gd name="T62" fmla="*/ 3558 w 3803"/>
                    <a:gd name="T63" fmla="*/ 109 h 1461"/>
                    <a:gd name="T64" fmla="*/ 3588 w 3803"/>
                    <a:gd name="T65" fmla="*/ 123 h 146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03"/>
                    <a:gd name="T100" fmla="*/ 0 h 1461"/>
                    <a:gd name="T101" fmla="*/ 3803 w 3803"/>
                    <a:gd name="T102" fmla="*/ 1461 h 146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03" h="1461">
                      <a:moveTo>
                        <a:pt x="3588" y="123"/>
                      </a:moveTo>
                      <a:lnTo>
                        <a:pt x="3606" y="160"/>
                      </a:lnTo>
                      <a:lnTo>
                        <a:pt x="3653" y="262"/>
                      </a:lnTo>
                      <a:lnTo>
                        <a:pt x="3711" y="418"/>
                      </a:lnTo>
                      <a:lnTo>
                        <a:pt x="3766" y="608"/>
                      </a:lnTo>
                      <a:lnTo>
                        <a:pt x="3803" y="822"/>
                      </a:lnTo>
                      <a:lnTo>
                        <a:pt x="3803" y="1047"/>
                      </a:lnTo>
                      <a:lnTo>
                        <a:pt x="3759" y="1264"/>
                      </a:lnTo>
                      <a:lnTo>
                        <a:pt x="3646" y="1461"/>
                      </a:lnTo>
                      <a:lnTo>
                        <a:pt x="3" y="1461"/>
                      </a:lnTo>
                      <a:lnTo>
                        <a:pt x="3" y="1431"/>
                      </a:lnTo>
                      <a:lnTo>
                        <a:pt x="0" y="1346"/>
                      </a:lnTo>
                      <a:lnTo>
                        <a:pt x="7" y="1227"/>
                      </a:lnTo>
                      <a:lnTo>
                        <a:pt x="27" y="1084"/>
                      </a:lnTo>
                      <a:lnTo>
                        <a:pt x="68" y="938"/>
                      </a:lnTo>
                      <a:lnTo>
                        <a:pt x="133" y="795"/>
                      </a:lnTo>
                      <a:lnTo>
                        <a:pt x="231" y="680"/>
                      </a:lnTo>
                      <a:lnTo>
                        <a:pt x="371" y="602"/>
                      </a:lnTo>
                      <a:lnTo>
                        <a:pt x="412" y="591"/>
                      </a:lnTo>
                      <a:lnTo>
                        <a:pt x="459" y="581"/>
                      </a:lnTo>
                      <a:lnTo>
                        <a:pt x="511" y="574"/>
                      </a:lnTo>
                      <a:lnTo>
                        <a:pt x="562" y="568"/>
                      </a:lnTo>
                      <a:lnTo>
                        <a:pt x="619" y="564"/>
                      </a:lnTo>
                      <a:lnTo>
                        <a:pt x="681" y="561"/>
                      </a:lnTo>
                      <a:lnTo>
                        <a:pt x="745" y="561"/>
                      </a:lnTo>
                      <a:lnTo>
                        <a:pt x="810" y="561"/>
                      </a:lnTo>
                      <a:lnTo>
                        <a:pt x="882" y="561"/>
                      </a:lnTo>
                      <a:lnTo>
                        <a:pt x="950" y="561"/>
                      </a:lnTo>
                      <a:lnTo>
                        <a:pt x="1025" y="561"/>
                      </a:lnTo>
                      <a:lnTo>
                        <a:pt x="1100" y="561"/>
                      </a:lnTo>
                      <a:lnTo>
                        <a:pt x="1178" y="561"/>
                      </a:lnTo>
                      <a:lnTo>
                        <a:pt x="1256" y="561"/>
                      </a:lnTo>
                      <a:lnTo>
                        <a:pt x="1334" y="557"/>
                      </a:lnTo>
                      <a:lnTo>
                        <a:pt x="1413" y="554"/>
                      </a:lnTo>
                      <a:lnTo>
                        <a:pt x="1495" y="551"/>
                      </a:lnTo>
                      <a:lnTo>
                        <a:pt x="1576" y="544"/>
                      </a:lnTo>
                      <a:lnTo>
                        <a:pt x="1658" y="537"/>
                      </a:lnTo>
                      <a:lnTo>
                        <a:pt x="1736" y="527"/>
                      </a:lnTo>
                      <a:lnTo>
                        <a:pt x="1818" y="517"/>
                      </a:lnTo>
                      <a:lnTo>
                        <a:pt x="1900" y="500"/>
                      </a:lnTo>
                      <a:lnTo>
                        <a:pt x="1978" y="483"/>
                      </a:lnTo>
                      <a:lnTo>
                        <a:pt x="2056" y="459"/>
                      </a:lnTo>
                      <a:lnTo>
                        <a:pt x="2131" y="435"/>
                      </a:lnTo>
                      <a:lnTo>
                        <a:pt x="2206" y="408"/>
                      </a:lnTo>
                      <a:lnTo>
                        <a:pt x="2278" y="374"/>
                      </a:lnTo>
                      <a:lnTo>
                        <a:pt x="2349" y="337"/>
                      </a:lnTo>
                      <a:lnTo>
                        <a:pt x="2417" y="296"/>
                      </a:lnTo>
                      <a:lnTo>
                        <a:pt x="2485" y="252"/>
                      </a:lnTo>
                      <a:lnTo>
                        <a:pt x="2547" y="201"/>
                      </a:lnTo>
                      <a:lnTo>
                        <a:pt x="2608" y="143"/>
                      </a:lnTo>
                      <a:lnTo>
                        <a:pt x="2669" y="92"/>
                      </a:lnTo>
                      <a:lnTo>
                        <a:pt x="2741" y="51"/>
                      </a:lnTo>
                      <a:lnTo>
                        <a:pt x="2812" y="24"/>
                      </a:lnTo>
                      <a:lnTo>
                        <a:pt x="2890" y="7"/>
                      </a:lnTo>
                      <a:lnTo>
                        <a:pt x="2972" y="0"/>
                      </a:lnTo>
                      <a:lnTo>
                        <a:pt x="3054" y="0"/>
                      </a:lnTo>
                      <a:lnTo>
                        <a:pt x="3136" y="4"/>
                      </a:lnTo>
                      <a:lnTo>
                        <a:pt x="3214" y="14"/>
                      </a:lnTo>
                      <a:lnTo>
                        <a:pt x="3289" y="31"/>
                      </a:lnTo>
                      <a:lnTo>
                        <a:pt x="3360" y="48"/>
                      </a:lnTo>
                      <a:lnTo>
                        <a:pt x="3425" y="65"/>
                      </a:lnTo>
                      <a:lnTo>
                        <a:pt x="3480" y="82"/>
                      </a:lnTo>
                      <a:lnTo>
                        <a:pt x="3524" y="99"/>
                      </a:lnTo>
                      <a:lnTo>
                        <a:pt x="3558" y="109"/>
                      </a:lnTo>
                      <a:lnTo>
                        <a:pt x="3582" y="119"/>
                      </a:lnTo>
                      <a:lnTo>
                        <a:pt x="3588" y="12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62" name="Freeform 607"/>
                <p:cNvSpPr>
                  <a:spLocks/>
                </p:cNvSpPr>
                <p:nvPr/>
              </p:nvSpPr>
              <p:spPr bwMode="auto">
                <a:xfrm>
                  <a:off x="5234" y="3728"/>
                  <a:ext cx="1257" cy="1465"/>
                </a:xfrm>
                <a:custGeom>
                  <a:avLst/>
                  <a:gdLst>
                    <a:gd name="T0" fmla="*/ 11 w 1257"/>
                    <a:gd name="T1" fmla="*/ 374 h 1465"/>
                    <a:gd name="T2" fmla="*/ 72 w 1257"/>
                    <a:gd name="T3" fmla="*/ 411 h 1465"/>
                    <a:gd name="T4" fmla="*/ 164 w 1257"/>
                    <a:gd name="T5" fmla="*/ 469 h 1465"/>
                    <a:gd name="T6" fmla="*/ 242 w 1257"/>
                    <a:gd name="T7" fmla="*/ 544 h 1465"/>
                    <a:gd name="T8" fmla="*/ 293 w 1257"/>
                    <a:gd name="T9" fmla="*/ 642 h 1465"/>
                    <a:gd name="T10" fmla="*/ 382 w 1257"/>
                    <a:gd name="T11" fmla="*/ 792 h 1465"/>
                    <a:gd name="T12" fmla="*/ 477 w 1257"/>
                    <a:gd name="T13" fmla="*/ 948 h 1465"/>
                    <a:gd name="T14" fmla="*/ 549 w 1257"/>
                    <a:gd name="T15" fmla="*/ 1067 h 1465"/>
                    <a:gd name="T16" fmla="*/ 579 w 1257"/>
                    <a:gd name="T17" fmla="*/ 1159 h 1465"/>
                    <a:gd name="T18" fmla="*/ 613 w 1257"/>
                    <a:gd name="T19" fmla="*/ 1315 h 1465"/>
                    <a:gd name="T20" fmla="*/ 610 w 1257"/>
                    <a:gd name="T21" fmla="*/ 1376 h 1465"/>
                    <a:gd name="T22" fmla="*/ 603 w 1257"/>
                    <a:gd name="T23" fmla="*/ 1410 h 1465"/>
                    <a:gd name="T24" fmla="*/ 620 w 1257"/>
                    <a:gd name="T25" fmla="*/ 1444 h 1465"/>
                    <a:gd name="T26" fmla="*/ 681 w 1257"/>
                    <a:gd name="T27" fmla="*/ 1461 h 1465"/>
                    <a:gd name="T28" fmla="*/ 814 w 1257"/>
                    <a:gd name="T29" fmla="*/ 1451 h 1465"/>
                    <a:gd name="T30" fmla="*/ 981 w 1257"/>
                    <a:gd name="T31" fmla="*/ 1366 h 1465"/>
                    <a:gd name="T32" fmla="*/ 1138 w 1257"/>
                    <a:gd name="T33" fmla="*/ 1247 h 1465"/>
                    <a:gd name="T34" fmla="*/ 1240 w 1257"/>
                    <a:gd name="T35" fmla="*/ 1152 h 1465"/>
                    <a:gd name="T36" fmla="*/ 1253 w 1257"/>
                    <a:gd name="T37" fmla="*/ 1121 h 1465"/>
                    <a:gd name="T38" fmla="*/ 1233 w 1257"/>
                    <a:gd name="T39" fmla="*/ 1067 h 1465"/>
                    <a:gd name="T40" fmla="*/ 1189 w 1257"/>
                    <a:gd name="T41" fmla="*/ 958 h 1465"/>
                    <a:gd name="T42" fmla="*/ 1114 w 1257"/>
                    <a:gd name="T43" fmla="*/ 802 h 1465"/>
                    <a:gd name="T44" fmla="*/ 998 w 1257"/>
                    <a:gd name="T45" fmla="*/ 554 h 1465"/>
                    <a:gd name="T46" fmla="*/ 930 w 1257"/>
                    <a:gd name="T47" fmla="*/ 333 h 1465"/>
                    <a:gd name="T48" fmla="*/ 923 w 1257"/>
                    <a:gd name="T49" fmla="*/ 201 h 1465"/>
                    <a:gd name="T50" fmla="*/ 937 w 1257"/>
                    <a:gd name="T51" fmla="*/ 126 h 1465"/>
                    <a:gd name="T52" fmla="*/ 923 w 1257"/>
                    <a:gd name="T53" fmla="*/ 48 h 1465"/>
                    <a:gd name="T54" fmla="*/ 841 w 1257"/>
                    <a:gd name="T55" fmla="*/ 0 h 1465"/>
                    <a:gd name="T56" fmla="*/ 709 w 1257"/>
                    <a:gd name="T57" fmla="*/ 14 h 1465"/>
                    <a:gd name="T58" fmla="*/ 545 w 1257"/>
                    <a:gd name="T59" fmla="*/ 68 h 1465"/>
                    <a:gd name="T60" fmla="*/ 372 w 1257"/>
                    <a:gd name="T61" fmla="*/ 150 h 1465"/>
                    <a:gd name="T62" fmla="*/ 211 w 1257"/>
                    <a:gd name="T63" fmla="*/ 238 h 1465"/>
                    <a:gd name="T64" fmla="*/ 86 w 1257"/>
                    <a:gd name="T65" fmla="*/ 316 h 1465"/>
                    <a:gd name="T66" fmla="*/ 11 w 1257"/>
                    <a:gd name="T67" fmla="*/ 364 h 146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57"/>
                    <a:gd name="T103" fmla="*/ 0 h 1465"/>
                    <a:gd name="T104" fmla="*/ 1257 w 1257"/>
                    <a:gd name="T105" fmla="*/ 1465 h 146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57" h="1465">
                      <a:moveTo>
                        <a:pt x="0" y="370"/>
                      </a:moveTo>
                      <a:lnTo>
                        <a:pt x="11" y="374"/>
                      </a:lnTo>
                      <a:lnTo>
                        <a:pt x="34" y="387"/>
                      </a:lnTo>
                      <a:lnTo>
                        <a:pt x="72" y="411"/>
                      </a:lnTo>
                      <a:lnTo>
                        <a:pt x="116" y="438"/>
                      </a:lnTo>
                      <a:lnTo>
                        <a:pt x="164" y="469"/>
                      </a:lnTo>
                      <a:lnTo>
                        <a:pt x="205" y="506"/>
                      </a:lnTo>
                      <a:lnTo>
                        <a:pt x="242" y="544"/>
                      </a:lnTo>
                      <a:lnTo>
                        <a:pt x="266" y="585"/>
                      </a:lnTo>
                      <a:lnTo>
                        <a:pt x="293" y="642"/>
                      </a:lnTo>
                      <a:lnTo>
                        <a:pt x="334" y="714"/>
                      </a:lnTo>
                      <a:lnTo>
                        <a:pt x="382" y="792"/>
                      </a:lnTo>
                      <a:lnTo>
                        <a:pt x="429" y="870"/>
                      </a:lnTo>
                      <a:lnTo>
                        <a:pt x="477" y="948"/>
                      </a:lnTo>
                      <a:lnTo>
                        <a:pt x="518" y="1016"/>
                      </a:lnTo>
                      <a:lnTo>
                        <a:pt x="549" y="1067"/>
                      </a:lnTo>
                      <a:lnTo>
                        <a:pt x="562" y="1101"/>
                      </a:lnTo>
                      <a:lnTo>
                        <a:pt x="579" y="1159"/>
                      </a:lnTo>
                      <a:lnTo>
                        <a:pt x="600" y="1237"/>
                      </a:lnTo>
                      <a:lnTo>
                        <a:pt x="613" y="1315"/>
                      </a:lnTo>
                      <a:lnTo>
                        <a:pt x="617" y="1363"/>
                      </a:lnTo>
                      <a:lnTo>
                        <a:pt x="610" y="1376"/>
                      </a:lnTo>
                      <a:lnTo>
                        <a:pt x="606" y="1393"/>
                      </a:lnTo>
                      <a:lnTo>
                        <a:pt x="603" y="1410"/>
                      </a:lnTo>
                      <a:lnTo>
                        <a:pt x="606" y="1427"/>
                      </a:lnTo>
                      <a:lnTo>
                        <a:pt x="620" y="1444"/>
                      </a:lnTo>
                      <a:lnTo>
                        <a:pt x="644" y="1454"/>
                      </a:lnTo>
                      <a:lnTo>
                        <a:pt x="681" y="1461"/>
                      </a:lnTo>
                      <a:lnTo>
                        <a:pt x="739" y="1465"/>
                      </a:lnTo>
                      <a:lnTo>
                        <a:pt x="814" y="1451"/>
                      </a:lnTo>
                      <a:lnTo>
                        <a:pt x="896" y="1417"/>
                      </a:lnTo>
                      <a:lnTo>
                        <a:pt x="981" y="1366"/>
                      </a:lnTo>
                      <a:lnTo>
                        <a:pt x="1063" y="1305"/>
                      </a:lnTo>
                      <a:lnTo>
                        <a:pt x="1138" y="1247"/>
                      </a:lnTo>
                      <a:lnTo>
                        <a:pt x="1199" y="1193"/>
                      </a:lnTo>
                      <a:lnTo>
                        <a:pt x="1240" y="1152"/>
                      </a:lnTo>
                      <a:lnTo>
                        <a:pt x="1257" y="1128"/>
                      </a:lnTo>
                      <a:lnTo>
                        <a:pt x="1253" y="1121"/>
                      </a:lnTo>
                      <a:lnTo>
                        <a:pt x="1247" y="1101"/>
                      </a:lnTo>
                      <a:lnTo>
                        <a:pt x="1233" y="1067"/>
                      </a:lnTo>
                      <a:lnTo>
                        <a:pt x="1212" y="1019"/>
                      </a:lnTo>
                      <a:lnTo>
                        <a:pt x="1189" y="958"/>
                      </a:lnTo>
                      <a:lnTo>
                        <a:pt x="1155" y="887"/>
                      </a:lnTo>
                      <a:lnTo>
                        <a:pt x="1114" y="802"/>
                      </a:lnTo>
                      <a:lnTo>
                        <a:pt x="1066" y="703"/>
                      </a:lnTo>
                      <a:lnTo>
                        <a:pt x="998" y="554"/>
                      </a:lnTo>
                      <a:lnTo>
                        <a:pt x="954" y="432"/>
                      </a:lnTo>
                      <a:lnTo>
                        <a:pt x="930" y="333"/>
                      </a:lnTo>
                      <a:lnTo>
                        <a:pt x="920" y="258"/>
                      </a:lnTo>
                      <a:lnTo>
                        <a:pt x="923" y="201"/>
                      </a:lnTo>
                      <a:lnTo>
                        <a:pt x="930" y="156"/>
                      </a:lnTo>
                      <a:lnTo>
                        <a:pt x="937" y="126"/>
                      </a:lnTo>
                      <a:lnTo>
                        <a:pt x="937" y="102"/>
                      </a:lnTo>
                      <a:lnTo>
                        <a:pt x="923" y="48"/>
                      </a:lnTo>
                      <a:lnTo>
                        <a:pt x="889" y="14"/>
                      </a:lnTo>
                      <a:lnTo>
                        <a:pt x="841" y="0"/>
                      </a:lnTo>
                      <a:lnTo>
                        <a:pt x="780" y="0"/>
                      </a:lnTo>
                      <a:lnTo>
                        <a:pt x="709" y="14"/>
                      </a:lnTo>
                      <a:lnTo>
                        <a:pt x="627" y="37"/>
                      </a:lnTo>
                      <a:lnTo>
                        <a:pt x="545" y="68"/>
                      </a:lnTo>
                      <a:lnTo>
                        <a:pt x="460" y="109"/>
                      </a:lnTo>
                      <a:lnTo>
                        <a:pt x="372" y="150"/>
                      </a:lnTo>
                      <a:lnTo>
                        <a:pt x="290" y="194"/>
                      </a:lnTo>
                      <a:lnTo>
                        <a:pt x="211" y="238"/>
                      </a:lnTo>
                      <a:lnTo>
                        <a:pt x="143" y="279"/>
                      </a:lnTo>
                      <a:lnTo>
                        <a:pt x="86" y="316"/>
                      </a:lnTo>
                      <a:lnTo>
                        <a:pt x="38" y="343"/>
                      </a:lnTo>
                      <a:lnTo>
                        <a:pt x="11" y="364"/>
                      </a:lnTo>
                      <a:lnTo>
                        <a:pt x="0" y="37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63" name="Freeform 608"/>
                <p:cNvSpPr>
                  <a:spLocks/>
                </p:cNvSpPr>
                <p:nvPr/>
              </p:nvSpPr>
              <p:spPr bwMode="auto">
                <a:xfrm>
                  <a:off x="3924" y="6457"/>
                  <a:ext cx="1784" cy="1634"/>
                </a:xfrm>
                <a:custGeom>
                  <a:avLst/>
                  <a:gdLst>
                    <a:gd name="T0" fmla="*/ 88 w 1784"/>
                    <a:gd name="T1" fmla="*/ 135 h 1634"/>
                    <a:gd name="T2" fmla="*/ 91 w 1784"/>
                    <a:gd name="T3" fmla="*/ 135 h 1634"/>
                    <a:gd name="T4" fmla="*/ 136 w 1784"/>
                    <a:gd name="T5" fmla="*/ 115 h 1634"/>
                    <a:gd name="T6" fmla="*/ 211 w 1784"/>
                    <a:gd name="T7" fmla="*/ 85 h 1634"/>
                    <a:gd name="T8" fmla="*/ 289 w 1784"/>
                    <a:gd name="T9" fmla="*/ 54 h 1634"/>
                    <a:gd name="T10" fmla="*/ 360 w 1784"/>
                    <a:gd name="T11" fmla="*/ 37 h 1634"/>
                    <a:gd name="T12" fmla="*/ 425 w 1784"/>
                    <a:gd name="T13" fmla="*/ 17 h 1634"/>
                    <a:gd name="T14" fmla="*/ 480 w 1784"/>
                    <a:gd name="T15" fmla="*/ 0 h 1634"/>
                    <a:gd name="T16" fmla="*/ 534 w 1784"/>
                    <a:gd name="T17" fmla="*/ 6 h 1634"/>
                    <a:gd name="T18" fmla="*/ 612 w 1784"/>
                    <a:gd name="T19" fmla="*/ 40 h 1634"/>
                    <a:gd name="T20" fmla="*/ 732 w 1784"/>
                    <a:gd name="T21" fmla="*/ 115 h 1634"/>
                    <a:gd name="T22" fmla="*/ 847 w 1784"/>
                    <a:gd name="T23" fmla="*/ 183 h 1634"/>
                    <a:gd name="T24" fmla="*/ 905 w 1784"/>
                    <a:gd name="T25" fmla="*/ 224 h 1634"/>
                    <a:gd name="T26" fmla="*/ 922 w 1784"/>
                    <a:gd name="T27" fmla="*/ 305 h 1634"/>
                    <a:gd name="T28" fmla="*/ 932 w 1784"/>
                    <a:gd name="T29" fmla="*/ 434 h 1634"/>
                    <a:gd name="T30" fmla="*/ 963 w 1784"/>
                    <a:gd name="T31" fmla="*/ 842 h 1634"/>
                    <a:gd name="T32" fmla="*/ 997 w 1784"/>
                    <a:gd name="T33" fmla="*/ 971 h 1634"/>
                    <a:gd name="T34" fmla="*/ 1035 w 1784"/>
                    <a:gd name="T35" fmla="*/ 1026 h 1634"/>
                    <a:gd name="T36" fmla="*/ 1161 w 1784"/>
                    <a:gd name="T37" fmla="*/ 1097 h 1634"/>
                    <a:gd name="T38" fmla="*/ 1351 w 1784"/>
                    <a:gd name="T39" fmla="*/ 1189 h 1634"/>
                    <a:gd name="T40" fmla="*/ 1556 w 1784"/>
                    <a:gd name="T41" fmla="*/ 1284 h 1634"/>
                    <a:gd name="T42" fmla="*/ 1719 w 1784"/>
                    <a:gd name="T43" fmla="*/ 1355 h 1634"/>
                    <a:gd name="T44" fmla="*/ 1784 w 1784"/>
                    <a:gd name="T45" fmla="*/ 1382 h 1634"/>
                    <a:gd name="T46" fmla="*/ 1678 w 1784"/>
                    <a:gd name="T47" fmla="*/ 1610 h 1634"/>
                    <a:gd name="T48" fmla="*/ 1518 w 1784"/>
                    <a:gd name="T49" fmla="*/ 1501 h 1634"/>
                    <a:gd name="T50" fmla="*/ 1287 w 1784"/>
                    <a:gd name="T51" fmla="*/ 1349 h 1634"/>
                    <a:gd name="T52" fmla="*/ 1052 w 1784"/>
                    <a:gd name="T53" fmla="*/ 1196 h 1634"/>
                    <a:gd name="T54" fmla="*/ 875 w 1784"/>
                    <a:gd name="T55" fmla="*/ 1083 h 1634"/>
                    <a:gd name="T56" fmla="*/ 806 w 1784"/>
                    <a:gd name="T57" fmla="*/ 1050 h 1634"/>
                    <a:gd name="T58" fmla="*/ 759 w 1784"/>
                    <a:gd name="T59" fmla="*/ 1016 h 1634"/>
                    <a:gd name="T60" fmla="*/ 721 w 1784"/>
                    <a:gd name="T61" fmla="*/ 965 h 1634"/>
                    <a:gd name="T62" fmla="*/ 684 w 1784"/>
                    <a:gd name="T63" fmla="*/ 856 h 1634"/>
                    <a:gd name="T64" fmla="*/ 657 w 1784"/>
                    <a:gd name="T65" fmla="*/ 676 h 1634"/>
                    <a:gd name="T66" fmla="*/ 616 w 1784"/>
                    <a:gd name="T67" fmla="*/ 384 h 1634"/>
                    <a:gd name="T68" fmla="*/ 585 w 1784"/>
                    <a:gd name="T69" fmla="*/ 346 h 1634"/>
                    <a:gd name="T70" fmla="*/ 517 w 1784"/>
                    <a:gd name="T71" fmla="*/ 336 h 1634"/>
                    <a:gd name="T72" fmla="*/ 422 w 1784"/>
                    <a:gd name="T73" fmla="*/ 326 h 1634"/>
                    <a:gd name="T74" fmla="*/ 347 w 1784"/>
                    <a:gd name="T75" fmla="*/ 316 h 1634"/>
                    <a:gd name="T76" fmla="*/ 292 w 1784"/>
                    <a:gd name="T77" fmla="*/ 316 h 1634"/>
                    <a:gd name="T78" fmla="*/ 217 w 1784"/>
                    <a:gd name="T79" fmla="*/ 316 h 1634"/>
                    <a:gd name="T80" fmla="*/ 126 w 1784"/>
                    <a:gd name="T81" fmla="*/ 299 h 1634"/>
                    <a:gd name="T82" fmla="*/ 115 w 1784"/>
                    <a:gd name="T83" fmla="*/ 261 h 1634"/>
                    <a:gd name="T84" fmla="*/ 231 w 1784"/>
                    <a:gd name="T85" fmla="*/ 261 h 1634"/>
                    <a:gd name="T86" fmla="*/ 292 w 1784"/>
                    <a:gd name="T87" fmla="*/ 244 h 1634"/>
                    <a:gd name="T88" fmla="*/ 360 w 1784"/>
                    <a:gd name="T89" fmla="*/ 237 h 1634"/>
                    <a:gd name="T90" fmla="*/ 510 w 1784"/>
                    <a:gd name="T91" fmla="*/ 244 h 1634"/>
                    <a:gd name="T92" fmla="*/ 640 w 1784"/>
                    <a:gd name="T93" fmla="*/ 251 h 1634"/>
                    <a:gd name="T94" fmla="*/ 653 w 1784"/>
                    <a:gd name="T95" fmla="*/ 251 h 1634"/>
                    <a:gd name="T96" fmla="*/ 643 w 1784"/>
                    <a:gd name="T97" fmla="*/ 244 h 1634"/>
                    <a:gd name="T98" fmla="*/ 575 w 1784"/>
                    <a:gd name="T99" fmla="*/ 224 h 1634"/>
                    <a:gd name="T100" fmla="*/ 493 w 1784"/>
                    <a:gd name="T101" fmla="*/ 207 h 1634"/>
                    <a:gd name="T102" fmla="*/ 442 w 1784"/>
                    <a:gd name="T103" fmla="*/ 207 h 1634"/>
                    <a:gd name="T104" fmla="*/ 384 w 1784"/>
                    <a:gd name="T105" fmla="*/ 200 h 1634"/>
                    <a:gd name="T106" fmla="*/ 343 w 1784"/>
                    <a:gd name="T107" fmla="*/ 197 h 1634"/>
                    <a:gd name="T108" fmla="*/ 262 w 1784"/>
                    <a:gd name="T109" fmla="*/ 203 h 1634"/>
                    <a:gd name="T110" fmla="*/ 163 w 1784"/>
                    <a:gd name="T111" fmla="*/ 210 h 1634"/>
                    <a:gd name="T112" fmla="*/ 37 w 1784"/>
                    <a:gd name="T113" fmla="*/ 186 h 1634"/>
                    <a:gd name="T114" fmla="*/ 0 w 1784"/>
                    <a:gd name="T115" fmla="*/ 142 h 1634"/>
                    <a:gd name="T116" fmla="*/ 68 w 1784"/>
                    <a:gd name="T117" fmla="*/ 139 h 163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784"/>
                    <a:gd name="T178" fmla="*/ 0 h 1634"/>
                    <a:gd name="T179" fmla="*/ 1784 w 1784"/>
                    <a:gd name="T180" fmla="*/ 1634 h 163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784" h="1634">
                      <a:moveTo>
                        <a:pt x="88" y="139"/>
                      </a:moveTo>
                      <a:lnTo>
                        <a:pt x="88" y="139"/>
                      </a:lnTo>
                      <a:lnTo>
                        <a:pt x="88" y="135"/>
                      </a:lnTo>
                      <a:lnTo>
                        <a:pt x="91" y="135"/>
                      </a:lnTo>
                      <a:lnTo>
                        <a:pt x="102" y="129"/>
                      </a:lnTo>
                      <a:lnTo>
                        <a:pt x="115" y="125"/>
                      </a:lnTo>
                      <a:lnTo>
                        <a:pt x="136" y="115"/>
                      </a:lnTo>
                      <a:lnTo>
                        <a:pt x="160" y="108"/>
                      </a:lnTo>
                      <a:lnTo>
                        <a:pt x="183" y="98"/>
                      </a:lnTo>
                      <a:lnTo>
                        <a:pt x="211" y="85"/>
                      </a:lnTo>
                      <a:lnTo>
                        <a:pt x="238" y="74"/>
                      </a:lnTo>
                      <a:lnTo>
                        <a:pt x="262" y="64"/>
                      </a:lnTo>
                      <a:lnTo>
                        <a:pt x="289" y="54"/>
                      </a:lnTo>
                      <a:lnTo>
                        <a:pt x="313" y="47"/>
                      </a:lnTo>
                      <a:lnTo>
                        <a:pt x="337" y="40"/>
                      </a:lnTo>
                      <a:lnTo>
                        <a:pt x="360" y="37"/>
                      </a:lnTo>
                      <a:lnTo>
                        <a:pt x="381" y="30"/>
                      </a:lnTo>
                      <a:lnTo>
                        <a:pt x="405" y="23"/>
                      </a:lnTo>
                      <a:lnTo>
                        <a:pt x="425" y="17"/>
                      </a:lnTo>
                      <a:lnTo>
                        <a:pt x="446" y="10"/>
                      </a:lnTo>
                      <a:lnTo>
                        <a:pt x="463" y="3"/>
                      </a:lnTo>
                      <a:lnTo>
                        <a:pt x="480" y="0"/>
                      </a:lnTo>
                      <a:lnTo>
                        <a:pt x="497" y="0"/>
                      </a:lnTo>
                      <a:lnTo>
                        <a:pt x="514" y="0"/>
                      </a:lnTo>
                      <a:lnTo>
                        <a:pt x="534" y="6"/>
                      </a:lnTo>
                      <a:lnTo>
                        <a:pt x="555" y="13"/>
                      </a:lnTo>
                      <a:lnTo>
                        <a:pt x="582" y="23"/>
                      </a:lnTo>
                      <a:lnTo>
                        <a:pt x="612" y="40"/>
                      </a:lnTo>
                      <a:lnTo>
                        <a:pt x="650" y="61"/>
                      </a:lnTo>
                      <a:lnTo>
                        <a:pt x="687" y="88"/>
                      </a:lnTo>
                      <a:lnTo>
                        <a:pt x="732" y="115"/>
                      </a:lnTo>
                      <a:lnTo>
                        <a:pt x="772" y="142"/>
                      </a:lnTo>
                      <a:lnTo>
                        <a:pt x="813" y="166"/>
                      </a:lnTo>
                      <a:lnTo>
                        <a:pt x="847" y="183"/>
                      </a:lnTo>
                      <a:lnTo>
                        <a:pt x="875" y="197"/>
                      </a:lnTo>
                      <a:lnTo>
                        <a:pt x="895" y="210"/>
                      </a:lnTo>
                      <a:lnTo>
                        <a:pt x="905" y="224"/>
                      </a:lnTo>
                      <a:lnTo>
                        <a:pt x="912" y="244"/>
                      </a:lnTo>
                      <a:lnTo>
                        <a:pt x="912" y="261"/>
                      </a:lnTo>
                      <a:lnTo>
                        <a:pt x="922" y="305"/>
                      </a:lnTo>
                      <a:lnTo>
                        <a:pt x="929" y="350"/>
                      </a:lnTo>
                      <a:lnTo>
                        <a:pt x="932" y="394"/>
                      </a:lnTo>
                      <a:lnTo>
                        <a:pt x="932" y="434"/>
                      </a:lnTo>
                      <a:lnTo>
                        <a:pt x="936" y="591"/>
                      </a:lnTo>
                      <a:lnTo>
                        <a:pt x="949" y="730"/>
                      </a:lnTo>
                      <a:lnTo>
                        <a:pt x="963" y="842"/>
                      </a:lnTo>
                      <a:lnTo>
                        <a:pt x="973" y="907"/>
                      </a:lnTo>
                      <a:lnTo>
                        <a:pt x="984" y="941"/>
                      </a:lnTo>
                      <a:lnTo>
                        <a:pt x="997" y="971"/>
                      </a:lnTo>
                      <a:lnTo>
                        <a:pt x="1011" y="999"/>
                      </a:lnTo>
                      <a:lnTo>
                        <a:pt x="1018" y="1009"/>
                      </a:lnTo>
                      <a:lnTo>
                        <a:pt x="1035" y="1026"/>
                      </a:lnTo>
                      <a:lnTo>
                        <a:pt x="1065" y="1046"/>
                      </a:lnTo>
                      <a:lnTo>
                        <a:pt x="1110" y="1070"/>
                      </a:lnTo>
                      <a:lnTo>
                        <a:pt x="1161" y="1097"/>
                      </a:lnTo>
                      <a:lnTo>
                        <a:pt x="1218" y="1128"/>
                      </a:lnTo>
                      <a:lnTo>
                        <a:pt x="1283" y="1158"/>
                      </a:lnTo>
                      <a:lnTo>
                        <a:pt x="1351" y="1189"/>
                      </a:lnTo>
                      <a:lnTo>
                        <a:pt x="1423" y="1223"/>
                      </a:lnTo>
                      <a:lnTo>
                        <a:pt x="1491" y="1253"/>
                      </a:lnTo>
                      <a:lnTo>
                        <a:pt x="1556" y="1284"/>
                      </a:lnTo>
                      <a:lnTo>
                        <a:pt x="1617" y="1311"/>
                      </a:lnTo>
                      <a:lnTo>
                        <a:pt x="1671" y="1335"/>
                      </a:lnTo>
                      <a:lnTo>
                        <a:pt x="1719" y="1355"/>
                      </a:lnTo>
                      <a:lnTo>
                        <a:pt x="1753" y="1369"/>
                      </a:lnTo>
                      <a:lnTo>
                        <a:pt x="1777" y="1379"/>
                      </a:lnTo>
                      <a:lnTo>
                        <a:pt x="1784" y="1382"/>
                      </a:lnTo>
                      <a:lnTo>
                        <a:pt x="1716" y="1634"/>
                      </a:lnTo>
                      <a:lnTo>
                        <a:pt x="1705" y="1627"/>
                      </a:lnTo>
                      <a:lnTo>
                        <a:pt x="1678" y="1610"/>
                      </a:lnTo>
                      <a:lnTo>
                        <a:pt x="1637" y="1583"/>
                      </a:lnTo>
                      <a:lnTo>
                        <a:pt x="1583" y="1546"/>
                      </a:lnTo>
                      <a:lnTo>
                        <a:pt x="1518" y="1501"/>
                      </a:lnTo>
                      <a:lnTo>
                        <a:pt x="1447" y="1454"/>
                      </a:lnTo>
                      <a:lnTo>
                        <a:pt x="1368" y="1403"/>
                      </a:lnTo>
                      <a:lnTo>
                        <a:pt x="1287" y="1349"/>
                      </a:lnTo>
                      <a:lnTo>
                        <a:pt x="1205" y="1298"/>
                      </a:lnTo>
                      <a:lnTo>
                        <a:pt x="1127" y="1247"/>
                      </a:lnTo>
                      <a:lnTo>
                        <a:pt x="1052" y="1196"/>
                      </a:lnTo>
                      <a:lnTo>
                        <a:pt x="980" y="1151"/>
                      </a:lnTo>
                      <a:lnTo>
                        <a:pt x="922" y="1114"/>
                      </a:lnTo>
                      <a:lnTo>
                        <a:pt x="875" y="1083"/>
                      </a:lnTo>
                      <a:lnTo>
                        <a:pt x="841" y="1066"/>
                      </a:lnTo>
                      <a:lnTo>
                        <a:pt x="823" y="1056"/>
                      </a:lnTo>
                      <a:lnTo>
                        <a:pt x="806" y="1050"/>
                      </a:lnTo>
                      <a:lnTo>
                        <a:pt x="789" y="1039"/>
                      </a:lnTo>
                      <a:lnTo>
                        <a:pt x="772" y="1029"/>
                      </a:lnTo>
                      <a:lnTo>
                        <a:pt x="759" y="1016"/>
                      </a:lnTo>
                      <a:lnTo>
                        <a:pt x="745" y="999"/>
                      </a:lnTo>
                      <a:lnTo>
                        <a:pt x="732" y="982"/>
                      </a:lnTo>
                      <a:lnTo>
                        <a:pt x="721" y="965"/>
                      </a:lnTo>
                      <a:lnTo>
                        <a:pt x="715" y="944"/>
                      </a:lnTo>
                      <a:lnTo>
                        <a:pt x="698" y="903"/>
                      </a:lnTo>
                      <a:lnTo>
                        <a:pt x="684" y="856"/>
                      </a:lnTo>
                      <a:lnTo>
                        <a:pt x="674" y="805"/>
                      </a:lnTo>
                      <a:lnTo>
                        <a:pt x="667" y="757"/>
                      </a:lnTo>
                      <a:lnTo>
                        <a:pt x="657" y="676"/>
                      </a:lnTo>
                      <a:lnTo>
                        <a:pt x="643" y="557"/>
                      </a:lnTo>
                      <a:lnTo>
                        <a:pt x="626" y="445"/>
                      </a:lnTo>
                      <a:lnTo>
                        <a:pt x="616" y="384"/>
                      </a:lnTo>
                      <a:lnTo>
                        <a:pt x="612" y="367"/>
                      </a:lnTo>
                      <a:lnTo>
                        <a:pt x="602" y="353"/>
                      </a:lnTo>
                      <a:lnTo>
                        <a:pt x="585" y="346"/>
                      </a:lnTo>
                      <a:lnTo>
                        <a:pt x="561" y="339"/>
                      </a:lnTo>
                      <a:lnTo>
                        <a:pt x="544" y="336"/>
                      </a:lnTo>
                      <a:lnTo>
                        <a:pt x="517" y="336"/>
                      </a:lnTo>
                      <a:lnTo>
                        <a:pt x="486" y="333"/>
                      </a:lnTo>
                      <a:lnTo>
                        <a:pt x="456" y="329"/>
                      </a:lnTo>
                      <a:lnTo>
                        <a:pt x="422" y="326"/>
                      </a:lnTo>
                      <a:lnTo>
                        <a:pt x="391" y="322"/>
                      </a:lnTo>
                      <a:lnTo>
                        <a:pt x="364" y="319"/>
                      </a:lnTo>
                      <a:lnTo>
                        <a:pt x="347" y="316"/>
                      </a:lnTo>
                      <a:lnTo>
                        <a:pt x="330" y="316"/>
                      </a:lnTo>
                      <a:lnTo>
                        <a:pt x="313" y="316"/>
                      </a:lnTo>
                      <a:lnTo>
                        <a:pt x="292" y="316"/>
                      </a:lnTo>
                      <a:lnTo>
                        <a:pt x="269" y="316"/>
                      </a:lnTo>
                      <a:lnTo>
                        <a:pt x="245" y="316"/>
                      </a:lnTo>
                      <a:lnTo>
                        <a:pt x="217" y="316"/>
                      </a:lnTo>
                      <a:lnTo>
                        <a:pt x="190" y="316"/>
                      </a:lnTo>
                      <a:lnTo>
                        <a:pt x="160" y="312"/>
                      </a:lnTo>
                      <a:lnTo>
                        <a:pt x="126" y="299"/>
                      </a:lnTo>
                      <a:lnTo>
                        <a:pt x="112" y="282"/>
                      </a:lnTo>
                      <a:lnTo>
                        <a:pt x="112" y="268"/>
                      </a:lnTo>
                      <a:lnTo>
                        <a:pt x="115" y="261"/>
                      </a:lnTo>
                      <a:lnTo>
                        <a:pt x="163" y="265"/>
                      </a:lnTo>
                      <a:lnTo>
                        <a:pt x="200" y="265"/>
                      </a:lnTo>
                      <a:lnTo>
                        <a:pt x="231" y="261"/>
                      </a:lnTo>
                      <a:lnTo>
                        <a:pt x="255" y="258"/>
                      </a:lnTo>
                      <a:lnTo>
                        <a:pt x="275" y="251"/>
                      </a:lnTo>
                      <a:lnTo>
                        <a:pt x="292" y="244"/>
                      </a:lnTo>
                      <a:lnTo>
                        <a:pt x="313" y="241"/>
                      </a:lnTo>
                      <a:lnTo>
                        <a:pt x="330" y="237"/>
                      </a:lnTo>
                      <a:lnTo>
                        <a:pt x="360" y="237"/>
                      </a:lnTo>
                      <a:lnTo>
                        <a:pt x="401" y="241"/>
                      </a:lnTo>
                      <a:lnTo>
                        <a:pt x="456" y="241"/>
                      </a:lnTo>
                      <a:lnTo>
                        <a:pt x="510" y="244"/>
                      </a:lnTo>
                      <a:lnTo>
                        <a:pt x="561" y="248"/>
                      </a:lnTo>
                      <a:lnTo>
                        <a:pt x="609" y="248"/>
                      </a:lnTo>
                      <a:lnTo>
                        <a:pt x="640" y="251"/>
                      </a:lnTo>
                      <a:lnTo>
                        <a:pt x="653" y="251"/>
                      </a:lnTo>
                      <a:lnTo>
                        <a:pt x="653" y="248"/>
                      </a:lnTo>
                      <a:lnTo>
                        <a:pt x="643" y="244"/>
                      </a:lnTo>
                      <a:lnTo>
                        <a:pt x="626" y="241"/>
                      </a:lnTo>
                      <a:lnTo>
                        <a:pt x="602" y="231"/>
                      </a:lnTo>
                      <a:lnTo>
                        <a:pt x="575" y="224"/>
                      </a:lnTo>
                      <a:lnTo>
                        <a:pt x="544" y="217"/>
                      </a:lnTo>
                      <a:lnTo>
                        <a:pt x="517" y="210"/>
                      </a:lnTo>
                      <a:lnTo>
                        <a:pt x="493" y="207"/>
                      </a:lnTo>
                      <a:lnTo>
                        <a:pt x="476" y="203"/>
                      </a:lnTo>
                      <a:lnTo>
                        <a:pt x="459" y="207"/>
                      </a:lnTo>
                      <a:lnTo>
                        <a:pt x="442" y="207"/>
                      </a:lnTo>
                      <a:lnTo>
                        <a:pt x="422" y="203"/>
                      </a:lnTo>
                      <a:lnTo>
                        <a:pt x="398" y="200"/>
                      </a:lnTo>
                      <a:lnTo>
                        <a:pt x="384" y="200"/>
                      </a:lnTo>
                      <a:lnTo>
                        <a:pt x="371" y="200"/>
                      </a:lnTo>
                      <a:lnTo>
                        <a:pt x="357" y="200"/>
                      </a:lnTo>
                      <a:lnTo>
                        <a:pt x="343" y="197"/>
                      </a:lnTo>
                      <a:lnTo>
                        <a:pt x="320" y="197"/>
                      </a:lnTo>
                      <a:lnTo>
                        <a:pt x="292" y="200"/>
                      </a:lnTo>
                      <a:lnTo>
                        <a:pt x="262" y="203"/>
                      </a:lnTo>
                      <a:lnTo>
                        <a:pt x="231" y="207"/>
                      </a:lnTo>
                      <a:lnTo>
                        <a:pt x="197" y="210"/>
                      </a:lnTo>
                      <a:lnTo>
                        <a:pt x="163" y="210"/>
                      </a:lnTo>
                      <a:lnTo>
                        <a:pt x="126" y="210"/>
                      </a:lnTo>
                      <a:lnTo>
                        <a:pt x="91" y="203"/>
                      </a:lnTo>
                      <a:lnTo>
                        <a:pt x="37" y="186"/>
                      </a:lnTo>
                      <a:lnTo>
                        <a:pt x="10" y="166"/>
                      </a:lnTo>
                      <a:lnTo>
                        <a:pt x="0" y="149"/>
                      </a:lnTo>
                      <a:lnTo>
                        <a:pt x="0" y="142"/>
                      </a:lnTo>
                      <a:lnTo>
                        <a:pt x="23" y="142"/>
                      </a:lnTo>
                      <a:lnTo>
                        <a:pt x="47" y="139"/>
                      </a:lnTo>
                      <a:lnTo>
                        <a:pt x="68" y="139"/>
                      </a:lnTo>
                      <a:lnTo>
                        <a:pt x="88" y="1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64" name="Freeform 609"/>
                <p:cNvSpPr>
                  <a:spLocks/>
                </p:cNvSpPr>
                <p:nvPr/>
              </p:nvSpPr>
              <p:spPr bwMode="auto">
                <a:xfrm>
                  <a:off x="5527" y="4353"/>
                  <a:ext cx="1771" cy="4914"/>
                </a:xfrm>
                <a:custGeom>
                  <a:avLst/>
                  <a:gdLst>
                    <a:gd name="T0" fmla="*/ 1090 w 1771"/>
                    <a:gd name="T1" fmla="*/ 452 h 4914"/>
                    <a:gd name="T2" fmla="*/ 1151 w 1771"/>
                    <a:gd name="T3" fmla="*/ 524 h 4914"/>
                    <a:gd name="T4" fmla="*/ 1250 w 1771"/>
                    <a:gd name="T5" fmla="*/ 666 h 4914"/>
                    <a:gd name="T6" fmla="*/ 1372 w 1771"/>
                    <a:gd name="T7" fmla="*/ 891 h 4914"/>
                    <a:gd name="T8" fmla="*/ 1498 w 1771"/>
                    <a:gd name="T9" fmla="*/ 1193 h 4914"/>
                    <a:gd name="T10" fmla="*/ 1607 w 1771"/>
                    <a:gd name="T11" fmla="*/ 1577 h 4914"/>
                    <a:gd name="T12" fmla="*/ 1682 w 1771"/>
                    <a:gd name="T13" fmla="*/ 2046 h 4914"/>
                    <a:gd name="T14" fmla="*/ 1703 w 1771"/>
                    <a:gd name="T15" fmla="*/ 2600 h 4914"/>
                    <a:gd name="T16" fmla="*/ 1655 w 1771"/>
                    <a:gd name="T17" fmla="*/ 3463 h 4914"/>
                    <a:gd name="T18" fmla="*/ 1658 w 1771"/>
                    <a:gd name="T19" fmla="*/ 4258 h 4914"/>
                    <a:gd name="T20" fmla="*/ 1713 w 1771"/>
                    <a:gd name="T21" fmla="*/ 4706 h 4914"/>
                    <a:gd name="T22" fmla="*/ 1760 w 1771"/>
                    <a:gd name="T23" fmla="*/ 4893 h 4914"/>
                    <a:gd name="T24" fmla="*/ 1757 w 1771"/>
                    <a:gd name="T25" fmla="*/ 4914 h 4914"/>
                    <a:gd name="T26" fmla="*/ 1669 w 1771"/>
                    <a:gd name="T27" fmla="*/ 4903 h 4914"/>
                    <a:gd name="T28" fmla="*/ 1505 w 1771"/>
                    <a:gd name="T29" fmla="*/ 4880 h 4914"/>
                    <a:gd name="T30" fmla="*/ 1284 w 1771"/>
                    <a:gd name="T31" fmla="*/ 4842 h 4914"/>
                    <a:gd name="T32" fmla="*/ 1025 w 1771"/>
                    <a:gd name="T33" fmla="*/ 4781 h 4914"/>
                    <a:gd name="T34" fmla="*/ 746 w 1771"/>
                    <a:gd name="T35" fmla="*/ 4693 h 4914"/>
                    <a:gd name="T36" fmla="*/ 467 w 1771"/>
                    <a:gd name="T37" fmla="*/ 4577 h 4914"/>
                    <a:gd name="T38" fmla="*/ 201 w 1771"/>
                    <a:gd name="T39" fmla="*/ 4424 h 4914"/>
                    <a:gd name="T40" fmla="*/ 96 w 1771"/>
                    <a:gd name="T41" fmla="*/ 4322 h 4914"/>
                    <a:gd name="T42" fmla="*/ 211 w 1771"/>
                    <a:gd name="T43" fmla="*/ 4227 h 4914"/>
                    <a:gd name="T44" fmla="*/ 382 w 1771"/>
                    <a:gd name="T45" fmla="*/ 4054 h 4914"/>
                    <a:gd name="T46" fmla="*/ 545 w 1771"/>
                    <a:gd name="T47" fmla="*/ 3833 h 4914"/>
                    <a:gd name="T48" fmla="*/ 630 w 1771"/>
                    <a:gd name="T49" fmla="*/ 3558 h 4914"/>
                    <a:gd name="T50" fmla="*/ 593 w 1771"/>
                    <a:gd name="T51" fmla="*/ 3184 h 4914"/>
                    <a:gd name="T52" fmla="*/ 497 w 1771"/>
                    <a:gd name="T53" fmla="*/ 2814 h 4914"/>
                    <a:gd name="T54" fmla="*/ 416 w 1771"/>
                    <a:gd name="T55" fmla="*/ 2569 h 4914"/>
                    <a:gd name="T56" fmla="*/ 392 w 1771"/>
                    <a:gd name="T57" fmla="*/ 2528 h 4914"/>
                    <a:gd name="T58" fmla="*/ 330 w 1771"/>
                    <a:gd name="T59" fmla="*/ 2508 h 4914"/>
                    <a:gd name="T60" fmla="*/ 232 w 1771"/>
                    <a:gd name="T61" fmla="*/ 2454 h 4914"/>
                    <a:gd name="T62" fmla="*/ 116 w 1771"/>
                    <a:gd name="T63" fmla="*/ 2365 h 4914"/>
                    <a:gd name="T64" fmla="*/ 21 w 1771"/>
                    <a:gd name="T65" fmla="*/ 2233 h 4914"/>
                    <a:gd name="T66" fmla="*/ 0 w 1771"/>
                    <a:gd name="T67" fmla="*/ 2063 h 4914"/>
                    <a:gd name="T68" fmla="*/ 38 w 1771"/>
                    <a:gd name="T69" fmla="*/ 1873 h 4914"/>
                    <a:gd name="T70" fmla="*/ 99 w 1771"/>
                    <a:gd name="T71" fmla="*/ 1686 h 4914"/>
                    <a:gd name="T72" fmla="*/ 184 w 1771"/>
                    <a:gd name="T73" fmla="*/ 1397 h 4914"/>
                    <a:gd name="T74" fmla="*/ 245 w 1771"/>
                    <a:gd name="T75" fmla="*/ 1064 h 4914"/>
                    <a:gd name="T76" fmla="*/ 266 w 1771"/>
                    <a:gd name="T77" fmla="*/ 826 h 4914"/>
                    <a:gd name="T78" fmla="*/ 262 w 1771"/>
                    <a:gd name="T79" fmla="*/ 697 h 4914"/>
                    <a:gd name="T80" fmla="*/ 273 w 1771"/>
                    <a:gd name="T81" fmla="*/ 670 h 4914"/>
                    <a:gd name="T82" fmla="*/ 347 w 1771"/>
                    <a:gd name="T83" fmla="*/ 578 h 4914"/>
                    <a:gd name="T84" fmla="*/ 490 w 1771"/>
                    <a:gd name="T85" fmla="*/ 405 h 4914"/>
                    <a:gd name="T86" fmla="*/ 688 w 1771"/>
                    <a:gd name="T87" fmla="*/ 153 h 4914"/>
                    <a:gd name="T88" fmla="*/ 814 w 1771"/>
                    <a:gd name="T89" fmla="*/ 17 h 4914"/>
                    <a:gd name="T90" fmla="*/ 872 w 1771"/>
                    <a:gd name="T91" fmla="*/ 129 h 4914"/>
                    <a:gd name="T92" fmla="*/ 960 w 1771"/>
                    <a:gd name="T93" fmla="*/ 286 h 4914"/>
                    <a:gd name="T94" fmla="*/ 1049 w 1771"/>
                    <a:gd name="T95" fmla="*/ 411 h 49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771"/>
                    <a:gd name="T145" fmla="*/ 0 h 4914"/>
                    <a:gd name="T146" fmla="*/ 1771 w 1771"/>
                    <a:gd name="T147" fmla="*/ 4914 h 49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771" h="4914">
                      <a:moveTo>
                        <a:pt x="1083" y="442"/>
                      </a:moveTo>
                      <a:lnTo>
                        <a:pt x="1090" y="452"/>
                      </a:lnTo>
                      <a:lnTo>
                        <a:pt x="1114" y="476"/>
                      </a:lnTo>
                      <a:lnTo>
                        <a:pt x="1151" y="524"/>
                      </a:lnTo>
                      <a:lnTo>
                        <a:pt x="1195" y="585"/>
                      </a:lnTo>
                      <a:lnTo>
                        <a:pt x="1250" y="666"/>
                      </a:lnTo>
                      <a:lnTo>
                        <a:pt x="1311" y="768"/>
                      </a:lnTo>
                      <a:lnTo>
                        <a:pt x="1372" y="891"/>
                      </a:lnTo>
                      <a:lnTo>
                        <a:pt x="1437" y="1030"/>
                      </a:lnTo>
                      <a:lnTo>
                        <a:pt x="1498" y="1193"/>
                      </a:lnTo>
                      <a:lnTo>
                        <a:pt x="1556" y="1373"/>
                      </a:lnTo>
                      <a:lnTo>
                        <a:pt x="1607" y="1577"/>
                      </a:lnTo>
                      <a:lnTo>
                        <a:pt x="1652" y="1801"/>
                      </a:lnTo>
                      <a:lnTo>
                        <a:pt x="1682" y="2046"/>
                      </a:lnTo>
                      <a:lnTo>
                        <a:pt x="1703" y="2311"/>
                      </a:lnTo>
                      <a:lnTo>
                        <a:pt x="1703" y="2600"/>
                      </a:lnTo>
                      <a:lnTo>
                        <a:pt x="1689" y="2912"/>
                      </a:lnTo>
                      <a:lnTo>
                        <a:pt x="1655" y="3463"/>
                      </a:lnTo>
                      <a:lnTo>
                        <a:pt x="1648" y="3908"/>
                      </a:lnTo>
                      <a:lnTo>
                        <a:pt x="1658" y="4258"/>
                      </a:lnTo>
                      <a:lnTo>
                        <a:pt x="1682" y="4519"/>
                      </a:lnTo>
                      <a:lnTo>
                        <a:pt x="1713" y="4706"/>
                      </a:lnTo>
                      <a:lnTo>
                        <a:pt x="1740" y="4829"/>
                      </a:lnTo>
                      <a:lnTo>
                        <a:pt x="1760" y="4893"/>
                      </a:lnTo>
                      <a:lnTo>
                        <a:pt x="1771" y="4914"/>
                      </a:lnTo>
                      <a:lnTo>
                        <a:pt x="1757" y="4914"/>
                      </a:lnTo>
                      <a:lnTo>
                        <a:pt x="1723" y="4910"/>
                      </a:lnTo>
                      <a:lnTo>
                        <a:pt x="1669" y="4903"/>
                      </a:lnTo>
                      <a:lnTo>
                        <a:pt x="1594" y="4893"/>
                      </a:lnTo>
                      <a:lnTo>
                        <a:pt x="1505" y="4880"/>
                      </a:lnTo>
                      <a:lnTo>
                        <a:pt x="1400" y="4863"/>
                      </a:lnTo>
                      <a:lnTo>
                        <a:pt x="1284" y="4842"/>
                      </a:lnTo>
                      <a:lnTo>
                        <a:pt x="1158" y="4812"/>
                      </a:lnTo>
                      <a:lnTo>
                        <a:pt x="1025" y="4781"/>
                      </a:lnTo>
                      <a:lnTo>
                        <a:pt x="889" y="4740"/>
                      </a:lnTo>
                      <a:lnTo>
                        <a:pt x="746" y="4693"/>
                      </a:lnTo>
                      <a:lnTo>
                        <a:pt x="606" y="4638"/>
                      </a:lnTo>
                      <a:lnTo>
                        <a:pt x="467" y="4577"/>
                      </a:lnTo>
                      <a:lnTo>
                        <a:pt x="330" y="4506"/>
                      </a:lnTo>
                      <a:lnTo>
                        <a:pt x="201" y="4424"/>
                      </a:lnTo>
                      <a:lnTo>
                        <a:pt x="79" y="4336"/>
                      </a:lnTo>
                      <a:lnTo>
                        <a:pt x="96" y="4322"/>
                      </a:lnTo>
                      <a:lnTo>
                        <a:pt x="143" y="4285"/>
                      </a:lnTo>
                      <a:lnTo>
                        <a:pt x="211" y="4227"/>
                      </a:lnTo>
                      <a:lnTo>
                        <a:pt x="296" y="4149"/>
                      </a:lnTo>
                      <a:lnTo>
                        <a:pt x="382" y="4054"/>
                      </a:lnTo>
                      <a:lnTo>
                        <a:pt x="470" y="3949"/>
                      </a:lnTo>
                      <a:lnTo>
                        <a:pt x="545" y="3833"/>
                      </a:lnTo>
                      <a:lnTo>
                        <a:pt x="603" y="3707"/>
                      </a:lnTo>
                      <a:lnTo>
                        <a:pt x="630" y="3558"/>
                      </a:lnTo>
                      <a:lnTo>
                        <a:pt x="623" y="3378"/>
                      </a:lnTo>
                      <a:lnTo>
                        <a:pt x="593" y="3184"/>
                      </a:lnTo>
                      <a:lnTo>
                        <a:pt x="548" y="2990"/>
                      </a:lnTo>
                      <a:lnTo>
                        <a:pt x="497" y="2814"/>
                      </a:lnTo>
                      <a:lnTo>
                        <a:pt x="450" y="2668"/>
                      </a:lnTo>
                      <a:lnTo>
                        <a:pt x="416" y="2569"/>
                      </a:lnTo>
                      <a:lnTo>
                        <a:pt x="402" y="2532"/>
                      </a:lnTo>
                      <a:lnTo>
                        <a:pt x="392" y="2528"/>
                      </a:lnTo>
                      <a:lnTo>
                        <a:pt x="368" y="2522"/>
                      </a:lnTo>
                      <a:lnTo>
                        <a:pt x="330" y="2508"/>
                      </a:lnTo>
                      <a:lnTo>
                        <a:pt x="283" y="2484"/>
                      </a:lnTo>
                      <a:lnTo>
                        <a:pt x="232" y="2454"/>
                      </a:lnTo>
                      <a:lnTo>
                        <a:pt x="174" y="2416"/>
                      </a:lnTo>
                      <a:lnTo>
                        <a:pt x="116" y="2365"/>
                      </a:lnTo>
                      <a:lnTo>
                        <a:pt x="61" y="2304"/>
                      </a:lnTo>
                      <a:lnTo>
                        <a:pt x="21" y="2233"/>
                      </a:lnTo>
                      <a:lnTo>
                        <a:pt x="0" y="2151"/>
                      </a:lnTo>
                      <a:lnTo>
                        <a:pt x="0" y="2063"/>
                      </a:lnTo>
                      <a:lnTo>
                        <a:pt x="14" y="1968"/>
                      </a:lnTo>
                      <a:lnTo>
                        <a:pt x="38" y="1873"/>
                      </a:lnTo>
                      <a:lnTo>
                        <a:pt x="68" y="1777"/>
                      </a:lnTo>
                      <a:lnTo>
                        <a:pt x="99" y="1686"/>
                      </a:lnTo>
                      <a:lnTo>
                        <a:pt x="130" y="1594"/>
                      </a:lnTo>
                      <a:lnTo>
                        <a:pt x="184" y="1397"/>
                      </a:lnTo>
                      <a:lnTo>
                        <a:pt x="222" y="1220"/>
                      </a:lnTo>
                      <a:lnTo>
                        <a:pt x="245" y="1064"/>
                      </a:lnTo>
                      <a:lnTo>
                        <a:pt x="259" y="931"/>
                      </a:lnTo>
                      <a:lnTo>
                        <a:pt x="266" y="826"/>
                      </a:lnTo>
                      <a:lnTo>
                        <a:pt x="266" y="744"/>
                      </a:lnTo>
                      <a:lnTo>
                        <a:pt x="262" y="697"/>
                      </a:lnTo>
                      <a:lnTo>
                        <a:pt x="262" y="680"/>
                      </a:lnTo>
                      <a:lnTo>
                        <a:pt x="273" y="670"/>
                      </a:lnTo>
                      <a:lnTo>
                        <a:pt x="300" y="632"/>
                      </a:lnTo>
                      <a:lnTo>
                        <a:pt x="347" y="578"/>
                      </a:lnTo>
                      <a:lnTo>
                        <a:pt x="412" y="500"/>
                      </a:lnTo>
                      <a:lnTo>
                        <a:pt x="490" y="405"/>
                      </a:lnTo>
                      <a:lnTo>
                        <a:pt x="582" y="286"/>
                      </a:lnTo>
                      <a:lnTo>
                        <a:pt x="688" y="153"/>
                      </a:lnTo>
                      <a:lnTo>
                        <a:pt x="804" y="0"/>
                      </a:lnTo>
                      <a:lnTo>
                        <a:pt x="814" y="17"/>
                      </a:lnTo>
                      <a:lnTo>
                        <a:pt x="838" y="65"/>
                      </a:lnTo>
                      <a:lnTo>
                        <a:pt x="872" y="129"/>
                      </a:lnTo>
                      <a:lnTo>
                        <a:pt x="913" y="204"/>
                      </a:lnTo>
                      <a:lnTo>
                        <a:pt x="960" y="286"/>
                      </a:lnTo>
                      <a:lnTo>
                        <a:pt x="1005" y="357"/>
                      </a:lnTo>
                      <a:lnTo>
                        <a:pt x="1049" y="411"/>
                      </a:lnTo>
                      <a:lnTo>
                        <a:pt x="1083" y="442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65" name="Freeform 610"/>
                <p:cNvSpPr>
                  <a:spLocks/>
                </p:cNvSpPr>
                <p:nvPr/>
              </p:nvSpPr>
              <p:spPr bwMode="auto">
                <a:xfrm>
                  <a:off x="5027" y="5193"/>
                  <a:ext cx="1930" cy="3200"/>
                </a:xfrm>
                <a:custGeom>
                  <a:avLst/>
                  <a:gdLst>
                    <a:gd name="T0" fmla="*/ 1692 w 1930"/>
                    <a:gd name="T1" fmla="*/ 6 h 3200"/>
                    <a:gd name="T2" fmla="*/ 1607 w 1930"/>
                    <a:gd name="T3" fmla="*/ 44 h 3200"/>
                    <a:gd name="T4" fmla="*/ 1494 w 1930"/>
                    <a:gd name="T5" fmla="*/ 142 h 3200"/>
                    <a:gd name="T6" fmla="*/ 1416 w 1930"/>
                    <a:gd name="T7" fmla="*/ 326 h 3200"/>
                    <a:gd name="T8" fmla="*/ 1406 w 1930"/>
                    <a:gd name="T9" fmla="*/ 604 h 3200"/>
                    <a:gd name="T10" fmla="*/ 1362 w 1930"/>
                    <a:gd name="T11" fmla="*/ 920 h 3200"/>
                    <a:gd name="T12" fmla="*/ 1287 w 1930"/>
                    <a:gd name="T13" fmla="*/ 1226 h 3200"/>
                    <a:gd name="T14" fmla="*/ 1212 w 1930"/>
                    <a:gd name="T15" fmla="*/ 1471 h 3200"/>
                    <a:gd name="T16" fmla="*/ 1154 w 1930"/>
                    <a:gd name="T17" fmla="*/ 1658 h 3200"/>
                    <a:gd name="T18" fmla="*/ 1079 w 1930"/>
                    <a:gd name="T19" fmla="*/ 1964 h 3200"/>
                    <a:gd name="T20" fmla="*/ 1001 w 1930"/>
                    <a:gd name="T21" fmla="*/ 2293 h 3200"/>
                    <a:gd name="T22" fmla="*/ 946 w 1930"/>
                    <a:gd name="T23" fmla="*/ 2524 h 3200"/>
                    <a:gd name="T24" fmla="*/ 933 w 1930"/>
                    <a:gd name="T25" fmla="*/ 2558 h 3200"/>
                    <a:gd name="T26" fmla="*/ 892 w 1930"/>
                    <a:gd name="T27" fmla="*/ 2551 h 3200"/>
                    <a:gd name="T28" fmla="*/ 820 w 1930"/>
                    <a:gd name="T29" fmla="*/ 2534 h 3200"/>
                    <a:gd name="T30" fmla="*/ 722 w 1930"/>
                    <a:gd name="T31" fmla="*/ 2507 h 3200"/>
                    <a:gd name="T32" fmla="*/ 609 w 1930"/>
                    <a:gd name="T33" fmla="*/ 2473 h 3200"/>
                    <a:gd name="T34" fmla="*/ 493 w 1930"/>
                    <a:gd name="T35" fmla="*/ 2422 h 3200"/>
                    <a:gd name="T36" fmla="*/ 378 w 1930"/>
                    <a:gd name="T37" fmla="*/ 2361 h 3200"/>
                    <a:gd name="T38" fmla="*/ 279 w 1930"/>
                    <a:gd name="T39" fmla="*/ 2283 h 3200"/>
                    <a:gd name="T40" fmla="*/ 224 w 1930"/>
                    <a:gd name="T41" fmla="*/ 2252 h 3200"/>
                    <a:gd name="T42" fmla="*/ 160 w 1930"/>
                    <a:gd name="T43" fmla="*/ 2354 h 3200"/>
                    <a:gd name="T44" fmla="*/ 71 w 1930"/>
                    <a:gd name="T45" fmla="*/ 2534 h 3200"/>
                    <a:gd name="T46" fmla="*/ 10 w 1930"/>
                    <a:gd name="T47" fmla="*/ 2759 h 3200"/>
                    <a:gd name="T48" fmla="*/ 10 w 1930"/>
                    <a:gd name="T49" fmla="*/ 2878 h 3200"/>
                    <a:gd name="T50" fmla="*/ 85 w 1930"/>
                    <a:gd name="T51" fmla="*/ 2871 h 3200"/>
                    <a:gd name="T52" fmla="*/ 211 w 1930"/>
                    <a:gd name="T53" fmla="*/ 2871 h 3200"/>
                    <a:gd name="T54" fmla="*/ 374 w 1930"/>
                    <a:gd name="T55" fmla="*/ 2898 h 3200"/>
                    <a:gd name="T56" fmla="*/ 504 w 1930"/>
                    <a:gd name="T57" fmla="*/ 2952 h 3200"/>
                    <a:gd name="T58" fmla="*/ 596 w 1930"/>
                    <a:gd name="T59" fmla="*/ 2993 h 3200"/>
                    <a:gd name="T60" fmla="*/ 687 w 1930"/>
                    <a:gd name="T61" fmla="*/ 3034 h 3200"/>
                    <a:gd name="T62" fmla="*/ 783 w 1930"/>
                    <a:gd name="T63" fmla="*/ 3075 h 3200"/>
                    <a:gd name="T64" fmla="*/ 871 w 1930"/>
                    <a:gd name="T65" fmla="*/ 3112 h 3200"/>
                    <a:gd name="T66" fmla="*/ 953 w 1930"/>
                    <a:gd name="T67" fmla="*/ 3146 h 3200"/>
                    <a:gd name="T68" fmla="*/ 1025 w 1930"/>
                    <a:gd name="T69" fmla="*/ 3173 h 3200"/>
                    <a:gd name="T70" fmla="*/ 1086 w 1930"/>
                    <a:gd name="T71" fmla="*/ 3194 h 3200"/>
                    <a:gd name="T72" fmla="*/ 1137 w 1930"/>
                    <a:gd name="T73" fmla="*/ 3190 h 3200"/>
                    <a:gd name="T74" fmla="*/ 1212 w 1930"/>
                    <a:gd name="T75" fmla="*/ 3068 h 3200"/>
                    <a:gd name="T76" fmla="*/ 1311 w 1930"/>
                    <a:gd name="T77" fmla="*/ 2847 h 3200"/>
                    <a:gd name="T78" fmla="*/ 1419 w 1930"/>
                    <a:gd name="T79" fmla="*/ 2558 h 3200"/>
                    <a:gd name="T80" fmla="*/ 1532 w 1930"/>
                    <a:gd name="T81" fmla="*/ 2232 h 3200"/>
                    <a:gd name="T82" fmla="*/ 1641 w 1930"/>
                    <a:gd name="T83" fmla="*/ 1899 h 3200"/>
                    <a:gd name="T84" fmla="*/ 1733 w 1930"/>
                    <a:gd name="T85" fmla="*/ 1593 h 3200"/>
                    <a:gd name="T86" fmla="*/ 1801 w 1930"/>
                    <a:gd name="T87" fmla="*/ 1349 h 3200"/>
                    <a:gd name="T88" fmla="*/ 1855 w 1930"/>
                    <a:gd name="T89" fmla="*/ 1077 h 3200"/>
                    <a:gd name="T90" fmla="*/ 1917 w 1930"/>
                    <a:gd name="T91" fmla="*/ 642 h 3200"/>
                    <a:gd name="T92" fmla="*/ 1923 w 1930"/>
                    <a:gd name="T93" fmla="*/ 231 h 3200"/>
                    <a:gd name="T94" fmla="*/ 1818 w 1930"/>
                    <a:gd name="T95" fmla="*/ 0 h 32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30"/>
                    <a:gd name="T145" fmla="*/ 0 h 3200"/>
                    <a:gd name="T146" fmla="*/ 1930 w 1930"/>
                    <a:gd name="T147" fmla="*/ 3200 h 32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30" h="3200">
                      <a:moveTo>
                        <a:pt x="1706" y="3"/>
                      </a:moveTo>
                      <a:lnTo>
                        <a:pt x="1692" y="6"/>
                      </a:lnTo>
                      <a:lnTo>
                        <a:pt x="1658" y="20"/>
                      </a:lnTo>
                      <a:lnTo>
                        <a:pt x="1607" y="44"/>
                      </a:lnTo>
                      <a:lnTo>
                        <a:pt x="1552" y="85"/>
                      </a:lnTo>
                      <a:lnTo>
                        <a:pt x="1494" y="142"/>
                      </a:lnTo>
                      <a:lnTo>
                        <a:pt x="1447" y="220"/>
                      </a:lnTo>
                      <a:lnTo>
                        <a:pt x="1416" y="326"/>
                      </a:lnTo>
                      <a:lnTo>
                        <a:pt x="1409" y="455"/>
                      </a:lnTo>
                      <a:lnTo>
                        <a:pt x="1406" y="604"/>
                      </a:lnTo>
                      <a:lnTo>
                        <a:pt x="1389" y="761"/>
                      </a:lnTo>
                      <a:lnTo>
                        <a:pt x="1362" y="920"/>
                      </a:lnTo>
                      <a:lnTo>
                        <a:pt x="1328" y="1077"/>
                      </a:lnTo>
                      <a:lnTo>
                        <a:pt x="1287" y="1226"/>
                      </a:lnTo>
                      <a:lnTo>
                        <a:pt x="1246" y="1359"/>
                      </a:lnTo>
                      <a:lnTo>
                        <a:pt x="1212" y="1471"/>
                      </a:lnTo>
                      <a:lnTo>
                        <a:pt x="1181" y="1559"/>
                      </a:lnTo>
                      <a:lnTo>
                        <a:pt x="1154" y="1658"/>
                      </a:lnTo>
                      <a:lnTo>
                        <a:pt x="1116" y="1797"/>
                      </a:lnTo>
                      <a:lnTo>
                        <a:pt x="1079" y="1964"/>
                      </a:lnTo>
                      <a:lnTo>
                        <a:pt x="1038" y="2133"/>
                      </a:lnTo>
                      <a:lnTo>
                        <a:pt x="1001" y="2293"/>
                      </a:lnTo>
                      <a:lnTo>
                        <a:pt x="970" y="2429"/>
                      </a:lnTo>
                      <a:lnTo>
                        <a:pt x="946" y="2524"/>
                      </a:lnTo>
                      <a:lnTo>
                        <a:pt x="939" y="2558"/>
                      </a:lnTo>
                      <a:lnTo>
                        <a:pt x="933" y="2558"/>
                      </a:lnTo>
                      <a:lnTo>
                        <a:pt x="919" y="2555"/>
                      </a:lnTo>
                      <a:lnTo>
                        <a:pt x="892" y="2551"/>
                      </a:lnTo>
                      <a:lnTo>
                        <a:pt x="861" y="2545"/>
                      </a:lnTo>
                      <a:lnTo>
                        <a:pt x="820" y="2534"/>
                      </a:lnTo>
                      <a:lnTo>
                        <a:pt x="773" y="2524"/>
                      </a:lnTo>
                      <a:lnTo>
                        <a:pt x="722" y="2507"/>
                      </a:lnTo>
                      <a:lnTo>
                        <a:pt x="667" y="2490"/>
                      </a:lnTo>
                      <a:lnTo>
                        <a:pt x="609" y="2473"/>
                      </a:lnTo>
                      <a:lnTo>
                        <a:pt x="551" y="2449"/>
                      </a:lnTo>
                      <a:lnTo>
                        <a:pt x="493" y="2422"/>
                      </a:lnTo>
                      <a:lnTo>
                        <a:pt x="436" y="2392"/>
                      </a:lnTo>
                      <a:lnTo>
                        <a:pt x="378" y="2361"/>
                      </a:lnTo>
                      <a:lnTo>
                        <a:pt x="327" y="2324"/>
                      </a:lnTo>
                      <a:lnTo>
                        <a:pt x="279" y="2283"/>
                      </a:lnTo>
                      <a:lnTo>
                        <a:pt x="235" y="2239"/>
                      </a:lnTo>
                      <a:lnTo>
                        <a:pt x="224" y="2252"/>
                      </a:lnTo>
                      <a:lnTo>
                        <a:pt x="197" y="2293"/>
                      </a:lnTo>
                      <a:lnTo>
                        <a:pt x="160" y="2354"/>
                      </a:lnTo>
                      <a:lnTo>
                        <a:pt x="115" y="2436"/>
                      </a:lnTo>
                      <a:lnTo>
                        <a:pt x="71" y="2534"/>
                      </a:lnTo>
                      <a:lnTo>
                        <a:pt x="34" y="2643"/>
                      </a:lnTo>
                      <a:lnTo>
                        <a:pt x="10" y="2759"/>
                      </a:lnTo>
                      <a:lnTo>
                        <a:pt x="0" y="2881"/>
                      </a:lnTo>
                      <a:lnTo>
                        <a:pt x="10" y="2878"/>
                      </a:lnTo>
                      <a:lnTo>
                        <a:pt x="41" y="2874"/>
                      </a:lnTo>
                      <a:lnTo>
                        <a:pt x="85" y="2871"/>
                      </a:lnTo>
                      <a:lnTo>
                        <a:pt x="143" y="2867"/>
                      </a:lnTo>
                      <a:lnTo>
                        <a:pt x="211" y="2871"/>
                      </a:lnTo>
                      <a:lnTo>
                        <a:pt x="289" y="2881"/>
                      </a:lnTo>
                      <a:lnTo>
                        <a:pt x="374" y="2898"/>
                      </a:lnTo>
                      <a:lnTo>
                        <a:pt x="459" y="2932"/>
                      </a:lnTo>
                      <a:lnTo>
                        <a:pt x="504" y="2952"/>
                      </a:lnTo>
                      <a:lnTo>
                        <a:pt x="548" y="2973"/>
                      </a:lnTo>
                      <a:lnTo>
                        <a:pt x="596" y="2993"/>
                      </a:lnTo>
                      <a:lnTo>
                        <a:pt x="643" y="3013"/>
                      </a:lnTo>
                      <a:lnTo>
                        <a:pt x="687" y="3034"/>
                      </a:lnTo>
                      <a:lnTo>
                        <a:pt x="735" y="3054"/>
                      </a:lnTo>
                      <a:lnTo>
                        <a:pt x="783" y="3075"/>
                      </a:lnTo>
                      <a:lnTo>
                        <a:pt x="827" y="3095"/>
                      </a:lnTo>
                      <a:lnTo>
                        <a:pt x="871" y="3112"/>
                      </a:lnTo>
                      <a:lnTo>
                        <a:pt x="912" y="3129"/>
                      </a:lnTo>
                      <a:lnTo>
                        <a:pt x="953" y="3146"/>
                      </a:lnTo>
                      <a:lnTo>
                        <a:pt x="990" y="3160"/>
                      </a:lnTo>
                      <a:lnTo>
                        <a:pt x="1025" y="3173"/>
                      </a:lnTo>
                      <a:lnTo>
                        <a:pt x="1059" y="3183"/>
                      </a:lnTo>
                      <a:lnTo>
                        <a:pt x="1086" y="3194"/>
                      </a:lnTo>
                      <a:lnTo>
                        <a:pt x="1110" y="3200"/>
                      </a:lnTo>
                      <a:lnTo>
                        <a:pt x="1137" y="3190"/>
                      </a:lnTo>
                      <a:lnTo>
                        <a:pt x="1171" y="3143"/>
                      </a:lnTo>
                      <a:lnTo>
                        <a:pt x="1212" y="3068"/>
                      </a:lnTo>
                      <a:lnTo>
                        <a:pt x="1259" y="2969"/>
                      </a:lnTo>
                      <a:lnTo>
                        <a:pt x="1311" y="2847"/>
                      </a:lnTo>
                      <a:lnTo>
                        <a:pt x="1365" y="2711"/>
                      </a:lnTo>
                      <a:lnTo>
                        <a:pt x="1419" y="2558"/>
                      </a:lnTo>
                      <a:lnTo>
                        <a:pt x="1477" y="2395"/>
                      </a:lnTo>
                      <a:lnTo>
                        <a:pt x="1532" y="2232"/>
                      </a:lnTo>
                      <a:lnTo>
                        <a:pt x="1590" y="2062"/>
                      </a:lnTo>
                      <a:lnTo>
                        <a:pt x="1641" y="1899"/>
                      </a:lnTo>
                      <a:lnTo>
                        <a:pt x="1688" y="1739"/>
                      </a:lnTo>
                      <a:lnTo>
                        <a:pt x="1733" y="1593"/>
                      </a:lnTo>
                      <a:lnTo>
                        <a:pt x="1770" y="1461"/>
                      </a:lnTo>
                      <a:lnTo>
                        <a:pt x="1801" y="1349"/>
                      </a:lnTo>
                      <a:lnTo>
                        <a:pt x="1821" y="1257"/>
                      </a:lnTo>
                      <a:lnTo>
                        <a:pt x="1855" y="1077"/>
                      </a:lnTo>
                      <a:lnTo>
                        <a:pt x="1889" y="866"/>
                      </a:lnTo>
                      <a:lnTo>
                        <a:pt x="1917" y="642"/>
                      </a:lnTo>
                      <a:lnTo>
                        <a:pt x="1930" y="421"/>
                      </a:lnTo>
                      <a:lnTo>
                        <a:pt x="1923" y="231"/>
                      </a:lnTo>
                      <a:lnTo>
                        <a:pt x="1886" y="81"/>
                      </a:lnTo>
                      <a:lnTo>
                        <a:pt x="1818" y="0"/>
                      </a:lnTo>
                      <a:lnTo>
                        <a:pt x="1706" y="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66" name="Freeform 611"/>
                <p:cNvSpPr>
                  <a:spLocks/>
                </p:cNvSpPr>
                <p:nvPr/>
              </p:nvSpPr>
              <p:spPr bwMode="auto">
                <a:xfrm>
                  <a:off x="6150" y="3765"/>
                  <a:ext cx="1846" cy="2100"/>
                </a:xfrm>
                <a:custGeom>
                  <a:avLst/>
                  <a:gdLst>
                    <a:gd name="T0" fmla="*/ 48 w 1846"/>
                    <a:gd name="T1" fmla="*/ 0 h 2100"/>
                    <a:gd name="T2" fmla="*/ 92 w 1846"/>
                    <a:gd name="T3" fmla="*/ 4 h 2100"/>
                    <a:gd name="T4" fmla="*/ 171 w 1846"/>
                    <a:gd name="T5" fmla="*/ 17 h 2100"/>
                    <a:gd name="T6" fmla="*/ 276 w 1846"/>
                    <a:gd name="T7" fmla="*/ 51 h 2100"/>
                    <a:gd name="T8" fmla="*/ 392 w 1846"/>
                    <a:gd name="T9" fmla="*/ 113 h 2100"/>
                    <a:gd name="T10" fmla="*/ 514 w 1846"/>
                    <a:gd name="T11" fmla="*/ 208 h 2100"/>
                    <a:gd name="T12" fmla="*/ 630 w 1846"/>
                    <a:gd name="T13" fmla="*/ 347 h 2100"/>
                    <a:gd name="T14" fmla="*/ 726 w 1846"/>
                    <a:gd name="T15" fmla="*/ 537 h 2100"/>
                    <a:gd name="T16" fmla="*/ 804 w 1846"/>
                    <a:gd name="T17" fmla="*/ 782 h 2100"/>
                    <a:gd name="T18" fmla="*/ 903 w 1846"/>
                    <a:gd name="T19" fmla="*/ 1037 h 2100"/>
                    <a:gd name="T20" fmla="*/ 1018 w 1846"/>
                    <a:gd name="T21" fmla="*/ 1285 h 2100"/>
                    <a:gd name="T22" fmla="*/ 1151 w 1846"/>
                    <a:gd name="T23" fmla="*/ 1513 h 2100"/>
                    <a:gd name="T24" fmla="*/ 1294 w 1846"/>
                    <a:gd name="T25" fmla="*/ 1713 h 2100"/>
                    <a:gd name="T26" fmla="*/ 1451 w 1846"/>
                    <a:gd name="T27" fmla="*/ 1866 h 2100"/>
                    <a:gd name="T28" fmla="*/ 1607 w 1846"/>
                    <a:gd name="T29" fmla="*/ 1964 h 2100"/>
                    <a:gd name="T30" fmla="*/ 1767 w 1846"/>
                    <a:gd name="T31" fmla="*/ 1998 h 2100"/>
                    <a:gd name="T32" fmla="*/ 1842 w 1846"/>
                    <a:gd name="T33" fmla="*/ 1988 h 2100"/>
                    <a:gd name="T34" fmla="*/ 1812 w 1846"/>
                    <a:gd name="T35" fmla="*/ 2022 h 2100"/>
                    <a:gd name="T36" fmla="*/ 1747 w 1846"/>
                    <a:gd name="T37" fmla="*/ 2066 h 2100"/>
                    <a:gd name="T38" fmla="*/ 1648 w 1846"/>
                    <a:gd name="T39" fmla="*/ 2097 h 2100"/>
                    <a:gd name="T40" fmla="*/ 1515 w 1846"/>
                    <a:gd name="T41" fmla="*/ 2097 h 2100"/>
                    <a:gd name="T42" fmla="*/ 1345 w 1846"/>
                    <a:gd name="T43" fmla="*/ 2039 h 2100"/>
                    <a:gd name="T44" fmla="*/ 1141 w 1846"/>
                    <a:gd name="T45" fmla="*/ 1907 h 2100"/>
                    <a:gd name="T46" fmla="*/ 899 w 1846"/>
                    <a:gd name="T47" fmla="*/ 1672 h 2100"/>
                    <a:gd name="T48" fmla="*/ 651 w 1846"/>
                    <a:gd name="T49" fmla="*/ 1360 h 2100"/>
                    <a:gd name="T50" fmla="*/ 501 w 1846"/>
                    <a:gd name="T51" fmla="*/ 1091 h 2100"/>
                    <a:gd name="T52" fmla="*/ 422 w 1846"/>
                    <a:gd name="T53" fmla="*/ 870 h 2100"/>
                    <a:gd name="T54" fmla="*/ 375 w 1846"/>
                    <a:gd name="T55" fmla="*/ 683 h 2100"/>
                    <a:gd name="T56" fmla="*/ 307 w 1846"/>
                    <a:gd name="T57" fmla="*/ 449 h 2100"/>
                    <a:gd name="T58" fmla="*/ 211 w 1846"/>
                    <a:gd name="T59" fmla="*/ 259 h 2100"/>
                    <a:gd name="T60" fmla="*/ 123 w 1846"/>
                    <a:gd name="T61" fmla="*/ 170 h 2100"/>
                    <a:gd name="T62" fmla="*/ 51 w 1846"/>
                    <a:gd name="T63" fmla="*/ 136 h 2100"/>
                    <a:gd name="T64" fmla="*/ 0 w 1846"/>
                    <a:gd name="T65" fmla="*/ 102 h 2100"/>
                    <a:gd name="T66" fmla="*/ 31 w 1846"/>
                    <a:gd name="T67" fmla="*/ 17 h 21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846"/>
                    <a:gd name="T103" fmla="*/ 0 h 2100"/>
                    <a:gd name="T104" fmla="*/ 1846 w 1846"/>
                    <a:gd name="T105" fmla="*/ 2100 h 210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846" h="2100">
                      <a:moveTo>
                        <a:pt x="41" y="0"/>
                      </a:moveTo>
                      <a:lnTo>
                        <a:pt x="48" y="0"/>
                      </a:lnTo>
                      <a:lnTo>
                        <a:pt x="65" y="0"/>
                      </a:lnTo>
                      <a:lnTo>
                        <a:pt x="92" y="4"/>
                      </a:lnTo>
                      <a:lnTo>
                        <a:pt x="126" y="7"/>
                      </a:lnTo>
                      <a:lnTo>
                        <a:pt x="171" y="17"/>
                      </a:lnTo>
                      <a:lnTo>
                        <a:pt x="222" y="31"/>
                      </a:lnTo>
                      <a:lnTo>
                        <a:pt x="276" y="51"/>
                      </a:lnTo>
                      <a:lnTo>
                        <a:pt x="334" y="79"/>
                      </a:lnTo>
                      <a:lnTo>
                        <a:pt x="392" y="113"/>
                      </a:lnTo>
                      <a:lnTo>
                        <a:pt x="453" y="153"/>
                      </a:lnTo>
                      <a:lnTo>
                        <a:pt x="514" y="208"/>
                      </a:lnTo>
                      <a:lnTo>
                        <a:pt x="572" y="272"/>
                      </a:lnTo>
                      <a:lnTo>
                        <a:pt x="630" y="347"/>
                      </a:lnTo>
                      <a:lnTo>
                        <a:pt x="681" y="435"/>
                      </a:lnTo>
                      <a:lnTo>
                        <a:pt x="726" y="537"/>
                      </a:lnTo>
                      <a:lnTo>
                        <a:pt x="766" y="656"/>
                      </a:lnTo>
                      <a:lnTo>
                        <a:pt x="804" y="782"/>
                      </a:lnTo>
                      <a:lnTo>
                        <a:pt x="851" y="911"/>
                      </a:lnTo>
                      <a:lnTo>
                        <a:pt x="903" y="1037"/>
                      </a:lnTo>
                      <a:lnTo>
                        <a:pt x="957" y="1163"/>
                      </a:lnTo>
                      <a:lnTo>
                        <a:pt x="1018" y="1285"/>
                      </a:lnTo>
                      <a:lnTo>
                        <a:pt x="1083" y="1404"/>
                      </a:lnTo>
                      <a:lnTo>
                        <a:pt x="1151" y="1513"/>
                      </a:lnTo>
                      <a:lnTo>
                        <a:pt x="1223" y="1618"/>
                      </a:lnTo>
                      <a:lnTo>
                        <a:pt x="1294" y="1713"/>
                      </a:lnTo>
                      <a:lnTo>
                        <a:pt x="1372" y="1795"/>
                      </a:lnTo>
                      <a:lnTo>
                        <a:pt x="1451" y="1866"/>
                      </a:lnTo>
                      <a:lnTo>
                        <a:pt x="1529" y="1924"/>
                      </a:lnTo>
                      <a:lnTo>
                        <a:pt x="1607" y="1964"/>
                      </a:lnTo>
                      <a:lnTo>
                        <a:pt x="1689" y="1992"/>
                      </a:lnTo>
                      <a:lnTo>
                        <a:pt x="1767" y="1998"/>
                      </a:lnTo>
                      <a:lnTo>
                        <a:pt x="1846" y="1985"/>
                      </a:lnTo>
                      <a:lnTo>
                        <a:pt x="1842" y="1988"/>
                      </a:lnTo>
                      <a:lnTo>
                        <a:pt x="1829" y="2002"/>
                      </a:lnTo>
                      <a:lnTo>
                        <a:pt x="1812" y="2022"/>
                      </a:lnTo>
                      <a:lnTo>
                        <a:pt x="1781" y="2043"/>
                      </a:lnTo>
                      <a:lnTo>
                        <a:pt x="1747" y="2066"/>
                      </a:lnTo>
                      <a:lnTo>
                        <a:pt x="1699" y="2083"/>
                      </a:lnTo>
                      <a:lnTo>
                        <a:pt x="1648" y="2097"/>
                      </a:lnTo>
                      <a:lnTo>
                        <a:pt x="1587" y="2100"/>
                      </a:lnTo>
                      <a:lnTo>
                        <a:pt x="1515" y="2097"/>
                      </a:lnTo>
                      <a:lnTo>
                        <a:pt x="1434" y="2077"/>
                      </a:lnTo>
                      <a:lnTo>
                        <a:pt x="1345" y="2039"/>
                      </a:lnTo>
                      <a:lnTo>
                        <a:pt x="1250" y="1985"/>
                      </a:lnTo>
                      <a:lnTo>
                        <a:pt x="1141" y="1907"/>
                      </a:lnTo>
                      <a:lnTo>
                        <a:pt x="1025" y="1805"/>
                      </a:lnTo>
                      <a:lnTo>
                        <a:pt x="899" y="1672"/>
                      </a:lnTo>
                      <a:lnTo>
                        <a:pt x="763" y="1513"/>
                      </a:lnTo>
                      <a:lnTo>
                        <a:pt x="651" y="1360"/>
                      </a:lnTo>
                      <a:lnTo>
                        <a:pt x="562" y="1220"/>
                      </a:lnTo>
                      <a:lnTo>
                        <a:pt x="501" y="1091"/>
                      </a:lnTo>
                      <a:lnTo>
                        <a:pt x="453" y="976"/>
                      </a:lnTo>
                      <a:lnTo>
                        <a:pt x="422" y="870"/>
                      </a:lnTo>
                      <a:lnTo>
                        <a:pt x="399" y="775"/>
                      </a:lnTo>
                      <a:lnTo>
                        <a:pt x="375" y="683"/>
                      </a:lnTo>
                      <a:lnTo>
                        <a:pt x="354" y="599"/>
                      </a:lnTo>
                      <a:lnTo>
                        <a:pt x="307" y="449"/>
                      </a:lnTo>
                      <a:lnTo>
                        <a:pt x="259" y="337"/>
                      </a:lnTo>
                      <a:lnTo>
                        <a:pt x="211" y="259"/>
                      </a:lnTo>
                      <a:lnTo>
                        <a:pt x="167" y="204"/>
                      </a:lnTo>
                      <a:lnTo>
                        <a:pt x="123" y="170"/>
                      </a:lnTo>
                      <a:lnTo>
                        <a:pt x="85" y="150"/>
                      </a:lnTo>
                      <a:lnTo>
                        <a:pt x="51" y="136"/>
                      </a:lnTo>
                      <a:lnTo>
                        <a:pt x="24" y="130"/>
                      </a:lnTo>
                      <a:lnTo>
                        <a:pt x="0" y="102"/>
                      </a:lnTo>
                      <a:lnTo>
                        <a:pt x="7" y="58"/>
                      </a:lnTo>
                      <a:lnTo>
                        <a:pt x="31" y="17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67" name="Freeform 612"/>
                <p:cNvSpPr>
                  <a:spLocks/>
                </p:cNvSpPr>
                <p:nvPr/>
              </p:nvSpPr>
              <p:spPr bwMode="auto">
                <a:xfrm>
                  <a:off x="4540" y="2518"/>
                  <a:ext cx="1569" cy="1920"/>
                </a:xfrm>
                <a:custGeom>
                  <a:avLst/>
                  <a:gdLst>
                    <a:gd name="T0" fmla="*/ 333 w 1569"/>
                    <a:gd name="T1" fmla="*/ 14 h 1920"/>
                    <a:gd name="T2" fmla="*/ 242 w 1569"/>
                    <a:gd name="T3" fmla="*/ 106 h 1920"/>
                    <a:gd name="T4" fmla="*/ 129 w 1569"/>
                    <a:gd name="T5" fmla="*/ 276 h 1920"/>
                    <a:gd name="T6" fmla="*/ 68 w 1569"/>
                    <a:gd name="T7" fmla="*/ 517 h 1920"/>
                    <a:gd name="T8" fmla="*/ 109 w 1569"/>
                    <a:gd name="T9" fmla="*/ 813 h 1920"/>
                    <a:gd name="T10" fmla="*/ 126 w 1569"/>
                    <a:gd name="T11" fmla="*/ 1010 h 1920"/>
                    <a:gd name="T12" fmla="*/ 99 w 1569"/>
                    <a:gd name="T13" fmla="*/ 1129 h 1920"/>
                    <a:gd name="T14" fmla="*/ 64 w 1569"/>
                    <a:gd name="T15" fmla="*/ 1200 h 1920"/>
                    <a:gd name="T16" fmla="*/ 30 w 1569"/>
                    <a:gd name="T17" fmla="*/ 1247 h 1920"/>
                    <a:gd name="T18" fmla="*/ 7 w 1569"/>
                    <a:gd name="T19" fmla="*/ 1275 h 1920"/>
                    <a:gd name="T20" fmla="*/ 0 w 1569"/>
                    <a:gd name="T21" fmla="*/ 1298 h 1920"/>
                    <a:gd name="T22" fmla="*/ 7 w 1569"/>
                    <a:gd name="T23" fmla="*/ 1319 h 1920"/>
                    <a:gd name="T24" fmla="*/ 37 w 1569"/>
                    <a:gd name="T25" fmla="*/ 1339 h 1920"/>
                    <a:gd name="T26" fmla="*/ 92 w 1569"/>
                    <a:gd name="T27" fmla="*/ 1360 h 1920"/>
                    <a:gd name="T28" fmla="*/ 136 w 1569"/>
                    <a:gd name="T29" fmla="*/ 1380 h 1920"/>
                    <a:gd name="T30" fmla="*/ 139 w 1569"/>
                    <a:gd name="T31" fmla="*/ 1428 h 1920"/>
                    <a:gd name="T32" fmla="*/ 126 w 1569"/>
                    <a:gd name="T33" fmla="*/ 1519 h 1920"/>
                    <a:gd name="T34" fmla="*/ 177 w 1569"/>
                    <a:gd name="T35" fmla="*/ 1577 h 1920"/>
                    <a:gd name="T36" fmla="*/ 190 w 1569"/>
                    <a:gd name="T37" fmla="*/ 1597 h 1920"/>
                    <a:gd name="T38" fmla="*/ 197 w 1569"/>
                    <a:gd name="T39" fmla="*/ 1665 h 1920"/>
                    <a:gd name="T40" fmla="*/ 235 w 1569"/>
                    <a:gd name="T41" fmla="*/ 1689 h 1920"/>
                    <a:gd name="T42" fmla="*/ 272 w 1569"/>
                    <a:gd name="T43" fmla="*/ 1696 h 1920"/>
                    <a:gd name="T44" fmla="*/ 306 w 1569"/>
                    <a:gd name="T45" fmla="*/ 1713 h 1920"/>
                    <a:gd name="T46" fmla="*/ 316 w 1569"/>
                    <a:gd name="T47" fmla="*/ 1754 h 1920"/>
                    <a:gd name="T48" fmla="*/ 306 w 1569"/>
                    <a:gd name="T49" fmla="*/ 1808 h 1920"/>
                    <a:gd name="T50" fmla="*/ 337 w 1569"/>
                    <a:gd name="T51" fmla="*/ 1869 h 1920"/>
                    <a:gd name="T52" fmla="*/ 408 w 1569"/>
                    <a:gd name="T53" fmla="*/ 1913 h 1920"/>
                    <a:gd name="T54" fmla="*/ 524 w 1569"/>
                    <a:gd name="T55" fmla="*/ 1913 h 1920"/>
                    <a:gd name="T56" fmla="*/ 647 w 1569"/>
                    <a:gd name="T57" fmla="*/ 1859 h 1920"/>
                    <a:gd name="T58" fmla="*/ 728 w 1569"/>
                    <a:gd name="T59" fmla="*/ 1815 h 1920"/>
                    <a:gd name="T60" fmla="*/ 800 w 1569"/>
                    <a:gd name="T61" fmla="*/ 1778 h 1920"/>
                    <a:gd name="T62" fmla="*/ 868 w 1569"/>
                    <a:gd name="T63" fmla="*/ 1740 h 1920"/>
                    <a:gd name="T64" fmla="*/ 963 w 1569"/>
                    <a:gd name="T65" fmla="*/ 1686 h 1920"/>
                    <a:gd name="T66" fmla="*/ 1076 w 1569"/>
                    <a:gd name="T67" fmla="*/ 1621 h 1920"/>
                    <a:gd name="T68" fmla="*/ 1174 w 1569"/>
                    <a:gd name="T69" fmla="*/ 1560 h 1920"/>
                    <a:gd name="T70" fmla="*/ 1260 w 1569"/>
                    <a:gd name="T71" fmla="*/ 1499 h 1920"/>
                    <a:gd name="T72" fmla="*/ 1334 w 1569"/>
                    <a:gd name="T73" fmla="*/ 1424 h 1920"/>
                    <a:gd name="T74" fmla="*/ 1403 w 1569"/>
                    <a:gd name="T75" fmla="*/ 1336 h 1920"/>
                    <a:gd name="T76" fmla="*/ 1467 w 1569"/>
                    <a:gd name="T77" fmla="*/ 1231 h 1920"/>
                    <a:gd name="T78" fmla="*/ 1525 w 1569"/>
                    <a:gd name="T79" fmla="*/ 1095 h 1920"/>
                    <a:gd name="T80" fmla="*/ 1569 w 1569"/>
                    <a:gd name="T81" fmla="*/ 911 h 1920"/>
                    <a:gd name="T82" fmla="*/ 1512 w 1569"/>
                    <a:gd name="T83" fmla="*/ 714 h 1920"/>
                    <a:gd name="T84" fmla="*/ 1358 w 1569"/>
                    <a:gd name="T85" fmla="*/ 534 h 1920"/>
                    <a:gd name="T86" fmla="*/ 1140 w 1569"/>
                    <a:gd name="T87" fmla="*/ 371 h 1920"/>
                    <a:gd name="T88" fmla="*/ 899 w 1569"/>
                    <a:gd name="T89" fmla="*/ 232 h 1920"/>
                    <a:gd name="T90" fmla="*/ 664 w 1569"/>
                    <a:gd name="T91" fmla="*/ 123 h 1920"/>
                    <a:gd name="T92" fmla="*/ 473 w 1569"/>
                    <a:gd name="T93" fmla="*/ 45 h 1920"/>
                    <a:gd name="T94" fmla="*/ 364 w 1569"/>
                    <a:gd name="T95" fmla="*/ 7 h 192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569"/>
                    <a:gd name="T145" fmla="*/ 0 h 1920"/>
                    <a:gd name="T146" fmla="*/ 1569 w 1569"/>
                    <a:gd name="T147" fmla="*/ 1920 h 192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569" h="1920">
                      <a:moveTo>
                        <a:pt x="347" y="0"/>
                      </a:moveTo>
                      <a:lnTo>
                        <a:pt x="333" y="14"/>
                      </a:lnTo>
                      <a:lnTo>
                        <a:pt x="293" y="48"/>
                      </a:lnTo>
                      <a:lnTo>
                        <a:pt x="242" y="106"/>
                      </a:lnTo>
                      <a:lnTo>
                        <a:pt x="184" y="181"/>
                      </a:lnTo>
                      <a:lnTo>
                        <a:pt x="129" y="276"/>
                      </a:lnTo>
                      <a:lnTo>
                        <a:pt x="88" y="388"/>
                      </a:lnTo>
                      <a:lnTo>
                        <a:pt x="68" y="517"/>
                      </a:lnTo>
                      <a:lnTo>
                        <a:pt x="82" y="656"/>
                      </a:lnTo>
                      <a:lnTo>
                        <a:pt x="109" y="813"/>
                      </a:lnTo>
                      <a:lnTo>
                        <a:pt x="122" y="925"/>
                      </a:lnTo>
                      <a:lnTo>
                        <a:pt x="126" y="1010"/>
                      </a:lnTo>
                      <a:lnTo>
                        <a:pt x="112" y="1081"/>
                      </a:lnTo>
                      <a:lnTo>
                        <a:pt x="99" y="1129"/>
                      </a:lnTo>
                      <a:lnTo>
                        <a:pt x="82" y="1169"/>
                      </a:lnTo>
                      <a:lnTo>
                        <a:pt x="64" y="1200"/>
                      </a:lnTo>
                      <a:lnTo>
                        <a:pt x="47" y="1224"/>
                      </a:lnTo>
                      <a:lnTo>
                        <a:pt x="30" y="1247"/>
                      </a:lnTo>
                      <a:lnTo>
                        <a:pt x="17" y="1261"/>
                      </a:lnTo>
                      <a:lnTo>
                        <a:pt x="7" y="1275"/>
                      </a:lnTo>
                      <a:lnTo>
                        <a:pt x="0" y="1288"/>
                      </a:lnTo>
                      <a:lnTo>
                        <a:pt x="0" y="1298"/>
                      </a:lnTo>
                      <a:lnTo>
                        <a:pt x="0" y="1309"/>
                      </a:lnTo>
                      <a:lnTo>
                        <a:pt x="7" y="1319"/>
                      </a:lnTo>
                      <a:lnTo>
                        <a:pt x="20" y="1329"/>
                      </a:lnTo>
                      <a:lnTo>
                        <a:pt x="37" y="1339"/>
                      </a:lnTo>
                      <a:lnTo>
                        <a:pt x="61" y="1349"/>
                      </a:lnTo>
                      <a:lnTo>
                        <a:pt x="92" y="1360"/>
                      </a:lnTo>
                      <a:lnTo>
                        <a:pt x="133" y="1373"/>
                      </a:lnTo>
                      <a:lnTo>
                        <a:pt x="136" y="1380"/>
                      </a:lnTo>
                      <a:lnTo>
                        <a:pt x="139" y="1397"/>
                      </a:lnTo>
                      <a:lnTo>
                        <a:pt x="139" y="1428"/>
                      </a:lnTo>
                      <a:lnTo>
                        <a:pt x="126" y="1475"/>
                      </a:lnTo>
                      <a:lnTo>
                        <a:pt x="126" y="1519"/>
                      </a:lnTo>
                      <a:lnTo>
                        <a:pt x="150" y="1553"/>
                      </a:lnTo>
                      <a:lnTo>
                        <a:pt x="177" y="1577"/>
                      </a:lnTo>
                      <a:lnTo>
                        <a:pt x="190" y="1584"/>
                      </a:lnTo>
                      <a:lnTo>
                        <a:pt x="190" y="1597"/>
                      </a:lnTo>
                      <a:lnTo>
                        <a:pt x="190" y="1631"/>
                      </a:lnTo>
                      <a:lnTo>
                        <a:pt x="197" y="1665"/>
                      </a:lnTo>
                      <a:lnTo>
                        <a:pt x="218" y="1686"/>
                      </a:lnTo>
                      <a:lnTo>
                        <a:pt x="235" y="1689"/>
                      </a:lnTo>
                      <a:lnTo>
                        <a:pt x="255" y="1693"/>
                      </a:lnTo>
                      <a:lnTo>
                        <a:pt x="272" y="1696"/>
                      </a:lnTo>
                      <a:lnTo>
                        <a:pt x="289" y="1703"/>
                      </a:lnTo>
                      <a:lnTo>
                        <a:pt x="306" y="1713"/>
                      </a:lnTo>
                      <a:lnTo>
                        <a:pt x="313" y="1730"/>
                      </a:lnTo>
                      <a:lnTo>
                        <a:pt x="316" y="1754"/>
                      </a:lnTo>
                      <a:lnTo>
                        <a:pt x="310" y="1784"/>
                      </a:lnTo>
                      <a:lnTo>
                        <a:pt x="306" y="1808"/>
                      </a:lnTo>
                      <a:lnTo>
                        <a:pt x="316" y="1839"/>
                      </a:lnTo>
                      <a:lnTo>
                        <a:pt x="337" y="1869"/>
                      </a:lnTo>
                      <a:lnTo>
                        <a:pt x="368" y="1893"/>
                      </a:lnTo>
                      <a:lnTo>
                        <a:pt x="408" y="1913"/>
                      </a:lnTo>
                      <a:lnTo>
                        <a:pt x="463" y="1920"/>
                      </a:lnTo>
                      <a:lnTo>
                        <a:pt x="524" y="1913"/>
                      </a:lnTo>
                      <a:lnTo>
                        <a:pt x="596" y="1886"/>
                      </a:lnTo>
                      <a:lnTo>
                        <a:pt x="647" y="1859"/>
                      </a:lnTo>
                      <a:lnTo>
                        <a:pt x="691" y="1839"/>
                      </a:lnTo>
                      <a:lnTo>
                        <a:pt x="728" y="1815"/>
                      </a:lnTo>
                      <a:lnTo>
                        <a:pt x="766" y="1795"/>
                      </a:lnTo>
                      <a:lnTo>
                        <a:pt x="800" y="1778"/>
                      </a:lnTo>
                      <a:lnTo>
                        <a:pt x="834" y="1757"/>
                      </a:lnTo>
                      <a:lnTo>
                        <a:pt x="868" y="1740"/>
                      </a:lnTo>
                      <a:lnTo>
                        <a:pt x="902" y="1720"/>
                      </a:lnTo>
                      <a:lnTo>
                        <a:pt x="963" y="1686"/>
                      </a:lnTo>
                      <a:lnTo>
                        <a:pt x="1021" y="1652"/>
                      </a:lnTo>
                      <a:lnTo>
                        <a:pt x="1076" y="1621"/>
                      </a:lnTo>
                      <a:lnTo>
                        <a:pt x="1127" y="1591"/>
                      </a:lnTo>
                      <a:lnTo>
                        <a:pt x="1174" y="1560"/>
                      </a:lnTo>
                      <a:lnTo>
                        <a:pt x="1219" y="1530"/>
                      </a:lnTo>
                      <a:lnTo>
                        <a:pt x="1260" y="1499"/>
                      </a:lnTo>
                      <a:lnTo>
                        <a:pt x="1300" y="1462"/>
                      </a:lnTo>
                      <a:lnTo>
                        <a:pt x="1334" y="1424"/>
                      </a:lnTo>
                      <a:lnTo>
                        <a:pt x="1372" y="1383"/>
                      </a:lnTo>
                      <a:lnTo>
                        <a:pt x="1403" y="1336"/>
                      </a:lnTo>
                      <a:lnTo>
                        <a:pt x="1437" y="1285"/>
                      </a:lnTo>
                      <a:lnTo>
                        <a:pt x="1467" y="1231"/>
                      </a:lnTo>
                      <a:lnTo>
                        <a:pt x="1495" y="1166"/>
                      </a:lnTo>
                      <a:lnTo>
                        <a:pt x="1525" y="1095"/>
                      </a:lnTo>
                      <a:lnTo>
                        <a:pt x="1552" y="1016"/>
                      </a:lnTo>
                      <a:lnTo>
                        <a:pt x="1569" y="911"/>
                      </a:lnTo>
                      <a:lnTo>
                        <a:pt x="1556" y="813"/>
                      </a:lnTo>
                      <a:lnTo>
                        <a:pt x="1512" y="714"/>
                      </a:lnTo>
                      <a:lnTo>
                        <a:pt x="1443" y="622"/>
                      </a:lnTo>
                      <a:lnTo>
                        <a:pt x="1358" y="534"/>
                      </a:lnTo>
                      <a:lnTo>
                        <a:pt x="1256" y="449"/>
                      </a:lnTo>
                      <a:lnTo>
                        <a:pt x="1140" y="371"/>
                      </a:lnTo>
                      <a:lnTo>
                        <a:pt x="1021" y="300"/>
                      </a:lnTo>
                      <a:lnTo>
                        <a:pt x="899" y="232"/>
                      </a:lnTo>
                      <a:lnTo>
                        <a:pt x="780" y="174"/>
                      </a:lnTo>
                      <a:lnTo>
                        <a:pt x="664" y="123"/>
                      </a:lnTo>
                      <a:lnTo>
                        <a:pt x="562" y="82"/>
                      </a:lnTo>
                      <a:lnTo>
                        <a:pt x="473" y="45"/>
                      </a:lnTo>
                      <a:lnTo>
                        <a:pt x="408" y="21"/>
                      </a:lnTo>
                      <a:lnTo>
                        <a:pt x="364" y="7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68" name="Freeform 613"/>
                <p:cNvSpPr>
                  <a:spLocks/>
                </p:cNvSpPr>
                <p:nvPr/>
              </p:nvSpPr>
              <p:spPr bwMode="auto">
                <a:xfrm>
                  <a:off x="5442" y="3782"/>
                  <a:ext cx="337" cy="639"/>
                </a:xfrm>
                <a:custGeom>
                  <a:avLst/>
                  <a:gdLst>
                    <a:gd name="T0" fmla="*/ 119 w 337"/>
                    <a:gd name="T1" fmla="*/ 639 h 639"/>
                    <a:gd name="T2" fmla="*/ 0 w 337"/>
                    <a:gd name="T3" fmla="*/ 452 h 639"/>
                    <a:gd name="T4" fmla="*/ 7 w 337"/>
                    <a:gd name="T5" fmla="*/ 446 h 639"/>
                    <a:gd name="T6" fmla="*/ 31 w 337"/>
                    <a:gd name="T7" fmla="*/ 429 h 639"/>
                    <a:gd name="T8" fmla="*/ 68 w 337"/>
                    <a:gd name="T9" fmla="*/ 398 h 639"/>
                    <a:gd name="T10" fmla="*/ 112 w 337"/>
                    <a:gd name="T11" fmla="*/ 350 h 639"/>
                    <a:gd name="T12" fmla="*/ 164 w 337"/>
                    <a:gd name="T13" fmla="*/ 289 h 639"/>
                    <a:gd name="T14" fmla="*/ 221 w 337"/>
                    <a:gd name="T15" fmla="*/ 211 h 639"/>
                    <a:gd name="T16" fmla="*/ 279 w 337"/>
                    <a:gd name="T17" fmla="*/ 116 h 639"/>
                    <a:gd name="T18" fmla="*/ 337 w 337"/>
                    <a:gd name="T19" fmla="*/ 0 h 639"/>
                    <a:gd name="T20" fmla="*/ 334 w 337"/>
                    <a:gd name="T21" fmla="*/ 17 h 639"/>
                    <a:gd name="T22" fmla="*/ 327 w 337"/>
                    <a:gd name="T23" fmla="*/ 68 h 639"/>
                    <a:gd name="T24" fmla="*/ 313 w 337"/>
                    <a:gd name="T25" fmla="*/ 143 h 639"/>
                    <a:gd name="T26" fmla="*/ 296 w 337"/>
                    <a:gd name="T27" fmla="*/ 235 h 639"/>
                    <a:gd name="T28" fmla="*/ 266 w 337"/>
                    <a:gd name="T29" fmla="*/ 337 h 639"/>
                    <a:gd name="T30" fmla="*/ 228 w 337"/>
                    <a:gd name="T31" fmla="*/ 442 h 639"/>
                    <a:gd name="T32" fmla="*/ 181 w 337"/>
                    <a:gd name="T33" fmla="*/ 548 h 639"/>
                    <a:gd name="T34" fmla="*/ 119 w 337"/>
                    <a:gd name="T35" fmla="*/ 639 h 6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37"/>
                    <a:gd name="T55" fmla="*/ 0 h 639"/>
                    <a:gd name="T56" fmla="*/ 337 w 337"/>
                    <a:gd name="T57" fmla="*/ 639 h 6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37" h="639">
                      <a:moveTo>
                        <a:pt x="119" y="639"/>
                      </a:moveTo>
                      <a:lnTo>
                        <a:pt x="0" y="452"/>
                      </a:lnTo>
                      <a:lnTo>
                        <a:pt x="7" y="446"/>
                      </a:lnTo>
                      <a:lnTo>
                        <a:pt x="31" y="429"/>
                      </a:lnTo>
                      <a:lnTo>
                        <a:pt x="68" y="398"/>
                      </a:lnTo>
                      <a:lnTo>
                        <a:pt x="112" y="350"/>
                      </a:lnTo>
                      <a:lnTo>
                        <a:pt x="164" y="289"/>
                      </a:lnTo>
                      <a:lnTo>
                        <a:pt x="221" y="211"/>
                      </a:lnTo>
                      <a:lnTo>
                        <a:pt x="279" y="116"/>
                      </a:lnTo>
                      <a:lnTo>
                        <a:pt x="337" y="0"/>
                      </a:lnTo>
                      <a:lnTo>
                        <a:pt x="334" y="17"/>
                      </a:lnTo>
                      <a:lnTo>
                        <a:pt x="327" y="68"/>
                      </a:lnTo>
                      <a:lnTo>
                        <a:pt x="313" y="143"/>
                      </a:lnTo>
                      <a:lnTo>
                        <a:pt x="296" y="235"/>
                      </a:lnTo>
                      <a:lnTo>
                        <a:pt x="266" y="337"/>
                      </a:lnTo>
                      <a:lnTo>
                        <a:pt x="228" y="442"/>
                      </a:lnTo>
                      <a:lnTo>
                        <a:pt x="181" y="548"/>
                      </a:lnTo>
                      <a:lnTo>
                        <a:pt x="119" y="6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69" name="Freeform 614"/>
                <p:cNvSpPr>
                  <a:spLocks/>
                </p:cNvSpPr>
                <p:nvPr/>
              </p:nvSpPr>
              <p:spPr bwMode="auto">
                <a:xfrm>
                  <a:off x="4652" y="2192"/>
                  <a:ext cx="1839" cy="1726"/>
                </a:xfrm>
                <a:custGeom>
                  <a:avLst/>
                  <a:gdLst>
                    <a:gd name="T0" fmla="*/ 0 w 1839"/>
                    <a:gd name="T1" fmla="*/ 663 h 1726"/>
                    <a:gd name="T2" fmla="*/ 7 w 1839"/>
                    <a:gd name="T3" fmla="*/ 626 h 1726"/>
                    <a:gd name="T4" fmla="*/ 27 w 1839"/>
                    <a:gd name="T5" fmla="*/ 558 h 1726"/>
                    <a:gd name="T6" fmla="*/ 72 w 1839"/>
                    <a:gd name="T7" fmla="*/ 473 h 1726"/>
                    <a:gd name="T8" fmla="*/ 140 w 1839"/>
                    <a:gd name="T9" fmla="*/ 371 h 1726"/>
                    <a:gd name="T10" fmla="*/ 245 w 1839"/>
                    <a:gd name="T11" fmla="*/ 265 h 1726"/>
                    <a:gd name="T12" fmla="*/ 395 w 1839"/>
                    <a:gd name="T13" fmla="*/ 160 h 1726"/>
                    <a:gd name="T14" fmla="*/ 593 w 1839"/>
                    <a:gd name="T15" fmla="*/ 68 h 1726"/>
                    <a:gd name="T16" fmla="*/ 831 w 1839"/>
                    <a:gd name="T17" fmla="*/ 4 h 1726"/>
                    <a:gd name="T18" fmla="*/ 1066 w 1839"/>
                    <a:gd name="T19" fmla="*/ 14 h 1726"/>
                    <a:gd name="T20" fmla="*/ 1291 w 1839"/>
                    <a:gd name="T21" fmla="*/ 92 h 1726"/>
                    <a:gd name="T22" fmla="*/ 1491 w 1839"/>
                    <a:gd name="T23" fmla="*/ 225 h 1726"/>
                    <a:gd name="T24" fmla="*/ 1658 w 1839"/>
                    <a:gd name="T25" fmla="*/ 394 h 1726"/>
                    <a:gd name="T26" fmla="*/ 1777 w 1839"/>
                    <a:gd name="T27" fmla="*/ 595 h 1726"/>
                    <a:gd name="T28" fmla="*/ 1835 w 1839"/>
                    <a:gd name="T29" fmla="*/ 809 h 1726"/>
                    <a:gd name="T30" fmla="*/ 1822 w 1839"/>
                    <a:gd name="T31" fmla="*/ 1023 h 1726"/>
                    <a:gd name="T32" fmla="*/ 1709 w 1839"/>
                    <a:gd name="T33" fmla="*/ 1281 h 1726"/>
                    <a:gd name="T34" fmla="*/ 1607 w 1839"/>
                    <a:gd name="T35" fmla="*/ 1499 h 1726"/>
                    <a:gd name="T36" fmla="*/ 1549 w 1839"/>
                    <a:gd name="T37" fmla="*/ 1624 h 1726"/>
                    <a:gd name="T38" fmla="*/ 1526 w 1839"/>
                    <a:gd name="T39" fmla="*/ 1696 h 1726"/>
                    <a:gd name="T40" fmla="*/ 1519 w 1839"/>
                    <a:gd name="T41" fmla="*/ 1726 h 1726"/>
                    <a:gd name="T42" fmla="*/ 1485 w 1839"/>
                    <a:gd name="T43" fmla="*/ 1716 h 1726"/>
                    <a:gd name="T44" fmla="*/ 1423 w 1839"/>
                    <a:gd name="T45" fmla="*/ 1692 h 1726"/>
                    <a:gd name="T46" fmla="*/ 1338 w 1839"/>
                    <a:gd name="T47" fmla="*/ 1652 h 1726"/>
                    <a:gd name="T48" fmla="*/ 1246 w 1839"/>
                    <a:gd name="T49" fmla="*/ 1587 h 1726"/>
                    <a:gd name="T50" fmla="*/ 1144 w 1839"/>
                    <a:gd name="T51" fmla="*/ 1492 h 1726"/>
                    <a:gd name="T52" fmla="*/ 1042 w 1839"/>
                    <a:gd name="T53" fmla="*/ 1363 h 1726"/>
                    <a:gd name="T54" fmla="*/ 950 w 1839"/>
                    <a:gd name="T55" fmla="*/ 1196 h 1726"/>
                    <a:gd name="T56" fmla="*/ 851 w 1839"/>
                    <a:gd name="T57" fmla="*/ 962 h 1726"/>
                    <a:gd name="T58" fmla="*/ 719 w 1839"/>
                    <a:gd name="T59" fmla="*/ 765 h 1726"/>
                    <a:gd name="T60" fmla="*/ 576 w 1839"/>
                    <a:gd name="T61" fmla="*/ 646 h 1726"/>
                    <a:gd name="T62" fmla="*/ 426 w 1839"/>
                    <a:gd name="T63" fmla="*/ 592 h 1726"/>
                    <a:gd name="T64" fmla="*/ 286 w 1839"/>
                    <a:gd name="T65" fmla="*/ 585 h 1726"/>
                    <a:gd name="T66" fmla="*/ 164 w 1839"/>
                    <a:gd name="T67" fmla="*/ 605 h 1726"/>
                    <a:gd name="T68" fmla="*/ 68 w 1839"/>
                    <a:gd name="T69" fmla="*/ 636 h 1726"/>
                    <a:gd name="T70" fmla="*/ 10 w 1839"/>
                    <a:gd name="T71" fmla="*/ 663 h 172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839"/>
                    <a:gd name="T109" fmla="*/ 0 h 1726"/>
                    <a:gd name="T110" fmla="*/ 1839 w 1839"/>
                    <a:gd name="T111" fmla="*/ 1726 h 172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839" h="1726">
                      <a:moveTo>
                        <a:pt x="0" y="666"/>
                      </a:moveTo>
                      <a:lnTo>
                        <a:pt x="0" y="663"/>
                      </a:lnTo>
                      <a:lnTo>
                        <a:pt x="4" y="646"/>
                      </a:lnTo>
                      <a:lnTo>
                        <a:pt x="7" y="626"/>
                      </a:lnTo>
                      <a:lnTo>
                        <a:pt x="17" y="595"/>
                      </a:lnTo>
                      <a:lnTo>
                        <a:pt x="27" y="558"/>
                      </a:lnTo>
                      <a:lnTo>
                        <a:pt x="48" y="517"/>
                      </a:lnTo>
                      <a:lnTo>
                        <a:pt x="72" y="473"/>
                      </a:lnTo>
                      <a:lnTo>
                        <a:pt x="102" y="422"/>
                      </a:lnTo>
                      <a:lnTo>
                        <a:pt x="140" y="371"/>
                      </a:lnTo>
                      <a:lnTo>
                        <a:pt x="187" y="316"/>
                      </a:lnTo>
                      <a:lnTo>
                        <a:pt x="245" y="265"/>
                      </a:lnTo>
                      <a:lnTo>
                        <a:pt x="313" y="211"/>
                      </a:lnTo>
                      <a:lnTo>
                        <a:pt x="395" y="160"/>
                      </a:lnTo>
                      <a:lnTo>
                        <a:pt x="487" y="112"/>
                      </a:lnTo>
                      <a:lnTo>
                        <a:pt x="593" y="68"/>
                      </a:lnTo>
                      <a:lnTo>
                        <a:pt x="712" y="27"/>
                      </a:lnTo>
                      <a:lnTo>
                        <a:pt x="831" y="4"/>
                      </a:lnTo>
                      <a:lnTo>
                        <a:pt x="947" y="0"/>
                      </a:lnTo>
                      <a:lnTo>
                        <a:pt x="1066" y="14"/>
                      </a:lnTo>
                      <a:lnTo>
                        <a:pt x="1182" y="44"/>
                      </a:lnTo>
                      <a:lnTo>
                        <a:pt x="1291" y="92"/>
                      </a:lnTo>
                      <a:lnTo>
                        <a:pt x="1396" y="153"/>
                      </a:lnTo>
                      <a:lnTo>
                        <a:pt x="1491" y="225"/>
                      </a:lnTo>
                      <a:lnTo>
                        <a:pt x="1580" y="306"/>
                      </a:lnTo>
                      <a:lnTo>
                        <a:pt x="1658" y="394"/>
                      </a:lnTo>
                      <a:lnTo>
                        <a:pt x="1723" y="493"/>
                      </a:lnTo>
                      <a:lnTo>
                        <a:pt x="1777" y="595"/>
                      </a:lnTo>
                      <a:lnTo>
                        <a:pt x="1815" y="700"/>
                      </a:lnTo>
                      <a:lnTo>
                        <a:pt x="1835" y="809"/>
                      </a:lnTo>
                      <a:lnTo>
                        <a:pt x="1839" y="918"/>
                      </a:lnTo>
                      <a:lnTo>
                        <a:pt x="1822" y="1023"/>
                      </a:lnTo>
                      <a:lnTo>
                        <a:pt x="1784" y="1128"/>
                      </a:lnTo>
                      <a:lnTo>
                        <a:pt x="1709" y="1281"/>
                      </a:lnTo>
                      <a:lnTo>
                        <a:pt x="1651" y="1404"/>
                      </a:lnTo>
                      <a:lnTo>
                        <a:pt x="1607" y="1499"/>
                      </a:lnTo>
                      <a:lnTo>
                        <a:pt x="1573" y="1570"/>
                      </a:lnTo>
                      <a:lnTo>
                        <a:pt x="1549" y="1624"/>
                      </a:lnTo>
                      <a:lnTo>
                        <a:pt x="1532" y="1665"/>
                      </a:lnTo>
                      <a:lnTo>
                        <a:pt x="1526" y="1696"/>
                      </a:lnTo>
                      <a:lnTo>
                        <a:pt x="1522" y="1726"/>
                      </a:lnTo>
                      <a:lnTo>
                        <a:pt x="1519" y="1726"/>
                      </a:lnTo>
                      <a:lnTo>
                        <a:pt x="1505" y="1723"/>
                      </a:lnTo>
                      <a:lnTo>
                        <a:pt x="1485" y="1716"/>
                      </a:lnTo>
                      <a:lnTo>
                        <a:pt x="1454" y="1706"/>
                      </a:lnTo>
                      <a:lnTo>
                        <a:pt x="1423" y="1692"/>
                      </a:lnTo>
                      <a:lnTo>
                        <a:pt x="1383" y="1675"/>
                      </a:lnTo>
                      <a:lnTo>
                        <a:pt x="1338" y="1652"/>
                      </a:lnTo>
                      <a:lnTo>
                        <a:pt x="1294" y="1621"/>
                      </a:lnTo>
                      <a:lnTo>
                        <a:pt x="1246" y="1587"/>
                      </a:lnTo>
                      <a:lnTo>
                        <a:pt x="1195" y="1543"/>
                      </a:lnTo>
                      <a:lnTo>
                        <a:pt x="1144" y="1492"/>
                      </a:lnTo>
                      <a:lnTo>
                        <a:pt x="1093" y="1434"/>
                      </a:lnTo>
                      <a:lnTo>
                        <a:pt x="1042" y="1363"/>
                      </a:lnTo>
                      <a:lnTo>
                        <a:pt x="994" y="1285"/>
                      </a:lnTo>
                      <a:lnTo>
                        <a:pt x="950" y="1196"/>
                      </a:lnTo>
                      <a:lnTo>
                        <a:pt x="909" y="1098"/>
                      </a:lnTo>
                      <a:lnTo>
                        <a:pt x="851" y="962"/>
                      </a:lnTo>
                      <a:lnTo>
                        <a:pt x="787" y="853"/>
                      </a:lnTo>
                      <a:lnTo>
                        <a:pt x="719" y="765"/>
                      </a:lnTo>
                      <a:lnTo>
                        <a:pt x="647" y="697"/>
                      </a:lnTo>
                      <a:lnTo>
                        <a:pt x="576" y="646"/>
                      </a:lnTo>
                      <a:lnTo>
                        <a:pt x="501" y="612"/>
                      </a:lnTo>
                      <a:lnTo>
                        <a:pt x="426" y="592"/>
                      </a:lnTo>
                      <a:lnTo>
                        <a:pt x="354" y="585"/>
                      </a:lnTo>
                      <a:lnTo>
                        <a:pt x="286" y="585"/>
                      </a:lnTo>
                      <a:lnTo>
                        <a:pt x="221" y="592"/>
                      </a:lnTo>
                      <a:lnTo>
                        <a:pt x="164" y="605"/>
                      </a:lnTo>
                      <a:lnTo>
                        <a:pt x="113" y="619"/>
                      </a:lnTo>
                      <a:lnTo>
                        <a:pt x="68" y="636"/>
                      </a:lnTo>
                      <a:lnTo>
                        <a:pt x="34" y="649"/>
                      </a:lnTo>
                      <a:lnTo>
                        <a:pt x="10" y="663"/>
                      </a:lnTo>
                      <a:lnTo>
                        <a:pt x="0" y="666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70" name="Freeform 615"/>
                <p:cNvSpPr>
                  <a:spLocks/>
                </p:cNvSpPr>
                <p:nvPr/>
              </p:nvSpPr>
              <p:spPr bwMode="auto">
                <a:xfrm>
                  <a:off x="6140" y="3782"/>
                  <a:ext cx="667" cy="2002"/>
                </a:xfrm>
                <a:custGeom>
                  <a:avLst/>
                  <a:gdLst>
                    <a:gd name="T0" fmla="*/ 58 w 667"/>
                    <a:gd name="T1" fmla="*/ 51 h 2002"/>
                    <a:gd name="T2" fmla="*/ 143 w 667"/>
                    <a:gd name="T3" fmla="*/ 85 h 2002"/>
                    <a:gd name="T4" fmla="*/ 228 w 667"/>
                    <a:gd name="T5" fmla="*/ 140 h 2002"/>
                    <a:gd name="T6" fmla="*/ 300 w 667"/>
                    <a:gd name="T7" fmla="*/ 194 h 2002"/>
                    <a:gd name="T8" fmla="*/ 361 w 667"/>
                    <a:gd name="T9" fmla="*/ 252 h 2002"/>
                    <a:gd name="T10" fmla="*/ 422 w 667"/>
                    <a:gd name="T11" fmla="*/ 337 h 2002"/>
                    <a:gd name="T12" fmla="*/ 470 w 667"/>
                    <a:gd name="T13" fmla="*/ 435 h 2002"/>
                    <a:gd name="T14" fmla="*/ 514 w 667"/>
                    <a:gd name="T15" fmla="*/ 531 h 2002"/>
                    <a:gd name="T16" fmla="*/ 558 w 667"/>
                    <a:gd name="T17" fmla="*/ 680 h 2002"/>
                    <a:gd name="T18" fmla="*/ 535 w 667"/>
                    <a:gd name="T19" fmla="*/ 874 h 2002"/>
                    <a:gd name="T20" fmla="*/ 450 w 667"/>
                    <a:gd name="T21" fmla="*/ 1057 h 2002"/>
                    <a:gd name="T22" fmla="*/ 334 w 667"/>
                    <a:gd name="T23" fmla="*/ 1230 h 2002"/>
                    <a:gd name="T24" fmla="*/ 228 w 667"/>
                    <a:gd name="T25" fmla="*/ 1400 h 2002"/>
                    <a:gd name="T26" fmla="*/ 163 w 667"/>
                    <a:gd name="T27" fmla="*/ 1591 h 2002"/>
                    <a:gd name="T28" fmla="*/ 163 w 667"/>
                    <a:gd name="T29" fmla="*/ 1788 h 2002"/>
                    <a:gd name="T30" fmla="*/ 255 w 667"/>
                    <a:gd name="T31" fmla="*/ 1947 h 2002"/>
                    <a:gd name="T32" fmla="*/ 351 w 667"/>
                    <a:gd name="T33" fmla="*/ 2002 h 2002"/>
                    <a:gd name="T34" fmla="*/ 358 w 667"/>
                    <a:gd name="T35" fmla="*/ 1985 h 2002"/>
                    <a:gd name="T36" fmla="*/ 272 w 667"/>
                    <a:gd name="T37" fmla="*/ 1903 h 2002"/>
                    <a:gd name="T38" fmla="*/ 198 w 667"/>
                    <a:gd name="T39" fmla="*/ 1750 h 2002"/>
                    <a:gd name="T40" fmla="*/ 211 w 667"/>
                    <a:gd name="T41" fmla="*/ 1591 h 2002"/>
                    <a:gd name="T42" fmla="*/ 289 w 667"/>
                    <a:gd name="T43" fmla="*/ 1428 h 2002"/>
                    <a:gd name="T44" fmla="*/ 398 w 667"/>
                    <a:gd name="T45" fmla="*/ 1258 h 2002"/>
                    <a:gd name="T46" fmla="*/ 518 w 667"/>
                    <a:gd name="T47" fmla="*/ 1088 h 2002"/>
                    <a:gd name="T48" fmla="*/ 616 w 667"/>
                    <a:gd name="T49" fmla="*/ 918 h 2002"/>
                    <a:gd name="T50" fmla="*/ 667 w 667"/>
                    <a:gd name="T51" fmla="*/ 748 h 2002"/>
                    <a:gd name="T52" fmla="*/ 654 w 667"/>
                    <a:gd name="T53" fmla="*/ 592 h 2002"/>
                    <a:gd name="T54" fmla="*/ 610 w 667"/>
                    <a:gd name="T55" fmla="*/ 452 h 2002"/>
                    <a:gd name="T56" fmla="*/ 538 w 667"/>
                    <a:gd name="T57" fmla="*/ 316 h 2002"/>
                    <a:gd name="T58" fmla="*/ 453 w 667"/>
                    <a:gd name="T59" fmla="*/ 194 h 2002"/>
                    <a:gd name="T60" fmla="*/ 368 w 667"/>
                    <a:gd name="T61" fmla="*/ 109 h 2002"/>
                    <a:gd name="T62" fmla="*/ 272 w 667"/>
                    <a:gd name="T63" fmla="*/ 48 h 2002"/>
                    <a:gd name="T64" fmla="*/ 160 w 667"/>
                    <a:gd name="T65" fmla="*/ 7 h 2002"/>
                    <a:gd name="T66" fmla="*/ 51 w 667"/>
                    <a:gd name="T67" fmla="*/ 4 h 2002"/>
                    <a:gd name="T68" fmla="*/ 0 w 667"/>
                    <a:gd name="T69" fmla="*/ 31 h 2002"/>
                    <a:gd name="T70" fmla="*/ 10 w 667"/>
                    <a:gd name="T71" fmla="*/ 45 h 2002"/>
                    <a:gd name="T72" fmla="*/ 20 w 667"/>
                    <a:gd name="T73" fmla="*/ 48 h 200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67"/>
                    <a:gd name="T112" fmla="*/ 0 h 2002"/>
                    <a:gd name="T113" fmla="*/ 667 w 667"/>
                    <a:gd name="T114" fmla="*/ 2002 h 200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67" h="2002">
                      <a:moveTo>
                        <a:pt x="20" y="48"/>
                      </a:moveTo>
                      <a:lnTo>
                        <a:pt x="58" y="51"/>
                      </a:lnTo>
                      <a:lnTo>
                        <a:pt x="99" y="65"/>
                      </a:lnTo>
                      <a:lnTo>
                        <a:pt x="143" y="85"/>
                      </a:lnTo>
                      <a:lnTo>
                        <a:pt x="187" y="109"/>
                      </a:lnTo>
                      <a:lnTo>
                        <a:pt x="228" y="140"/>
                      </a:lnTo>
                      <a:lnTo>
                        <a:pt x="266" y="167"/>
                      </a:lnTo>
                      <a:lnTo>
                        <a:pt x="300" y="194"/>
                      </a:lnTo>
                      <a:lnTo>
                        <a:pt x="324" y="215"/>
                      </a:lnTo>
                      <a:lnTo>
                        <a:pt x="361" y="252"/>
                      </a:lnTo>
                      <a:lnTo>
                        <a:pt x="392" y="293"/>
                      </a:lnTo>
                      <a:lnTo>
                        <a:pt x="422" y="337"/>
                      </a:lnTo>
                      <a:lnTo>
                        <a:pt x="450" y="384"/>
                      </a:lnTo>
                      <a:lnTo>
                        <a:pt x="470" y="435"/>
                      </a:lnTo>
                      <a:lnTo>
                        <a:pt x="494" y="483"/>
                      </a:lnTo>
                      <a:lnTo>
                        <a:pt x="514" y="531"/>
                      </a:lnTo>
                      <a:lnTo>
                        <a:pt x="531" y="578"/>
                      </a:lnTo>
                      <a:lnTo>
                        <a:pt x="558" y="680"/>
                      </a:lnTo>
                      <a:lnTo>
                        <a:pt x="558" y="779"/>
                      </a:lnTo>
                      <a:lnTo>
                        <a:pt x="535" y="874"/>
                      </a:lnTo>
                      <a:lnTo>
                        <a:pt x="497" y="965"/>
                      </a:lnTo>
                      <a:lnTo>
                        <a:pt x="450" y="1057"/>
                      </a:lnTo>
                      <a:lnTo>
                        <a:pt x="392" y="1146"/>
                      </a:lnTo>
                      <a:lnTo>
                        <a:pt x="334" y="1230"/>
                      </a:lnTo>
                      <a:lnTo>
                        <a:pt x="276" y="1315"/>
                      </a:lnTo>
                      <a:lnTo>
                        <a:pt x="228" y="1400"/>
                      </a:lnTo>
                      <a:lnTo>
                        <a:pt x="187" y="1492"/>
                      </a:lnTo>
                      <a:lnTo>
                        <a:pt x="163" y="1591"/>
                      </a:lnTo>
                      <a:lnTo>
                        <a:pt x="153" y="1693"/>
                      </a:lnTo>
                      <a:lnTo>
                        <a:pt x="163" y="1788"/>
                      </a:lnTo>
                      <a:lnTo>
                        <a:pt x="198" y="1876"/>
                      </a:lnTo>
                      <a:lnTo>
                        <a:pt x="255" y="1947"/>
                      </a:lnTo>
                      <a:lnTo>
                        <a:pt x="341" y="2002"/>
                      </a:lnTo>
                      <a:lnTo>
                        <a:pt x="351" y="2002"/>
                      </a:lnTo>
                      <a:lnTo>
                        <a:pt x="358" y="1995"/>
                      </a:lnTo>
                      <a:lnTo>
                        <a:pt x="358" y="1985"/>
                      </a:lnTo>
                      <a:lnTo>
                        <a:pt x="354" y="1975"/>
                      </a:lnTo>
                      <a:lnTo>
                        <a:pt x="272" y="1903"/>
                      </a:lnTo>
                      <a:lnTo>
                        <a:pt x="221" y="1829"/>
                      </a:lnTo>
                      <a:lnTo>
                        <a:pt x="198" y="1750"/>
                      </a:lnTo>
                      <a:lnTo>
                        <a:pt x="194" y="1672"/>
                      </a:lnTo>
                      <a:lnTo>
                        <a:pt x="211" y="1591"/>
                      </a:lnTo>
                      <a:lnTo>
                        <a:pt x="242" y="1509"/>
                      </a:lnTo>
                      <a:lnTo>
                        <a:pt x="289" y="1428"/>
                      </a:lnTo>
                      <a:lnTo>
                        <a:pt x="341" y="1343"/>
                      </a:lnTo>
                      <a:lnTo>
                        <a:pt x="398" y="1258"/>
                      </a:lnTo>
                      <a:lnTo>
                        <a:pt x="460" y="1173"/>
                      </a:lnTo>
                      <a:lnTo>
                        <a:pt x="518" y="1088"/>
                      </a:lnTo>
                      <a:lnTo>
                        <a:pt x="572" y="1003"/>
                      </a:lnTo>
                      <a:lnTo>
                        <a:pt x="616" y="918"/>
                      </a:lnTo>
                      <a:lnTo>
                        <a:pt x="650" y="833"/>
                      </a:lnTo>
                      <a:lnTo>
                        <a:pt x="667" y="748"/>
                      </a:lnTo>
                      <a:lnTo>
                        <a:pt x="667" y="666"/>
                      </a:lnTo>
                      <a:lnTo>
                        <a:pt x="654" y="592"/>
                      </a:lnTo>
                      <a:lnTo>
                        <a:pt x="633" y="520"/>
                      </a:lnTo>
                      <a:lnTo>
                        <a:pt x="610" y="452"/>
                      </a:lnTo>
                      <a:lnTo>
                        <a:pt x="575" y="381"/>
                      </a:lnTo>
                      <a:lnTo>
                        <a:pt x="538" y="316"/>
                      </a:lnTo>
                      <a:lnTo>
                        <a:pt x="497" y="255"/>
                      </a:lnTo>
                      <a:lnTo>
                        <a:pt x="453" y="194"/>
                      </a:lnTo>
                      <a:lnTo>
                        <a:pt x="402" y="140"/>
                      </a:lnTo>
                      <a:lnTo>
                        <a:pt x="368" y="109"/>
                      </a:lnTo>
                      <a:lnTo>
                        <a:pt x="324" y="79"/>
                      </a:lnTo>
                      <a:lnTo>
                        <a:pt x="272" y="48"/>
                      </a:lnTo>
                      <a:lnTo>
                        <a:pt x="215" y="24"/>
                      </a:lnTo>
                      <a:lnTo>
                        <a:pt x="160" y="7"/>
                      </a:lnTo>
                      <a:lnTo>
                        <a:pt x="102" y="0"/>
                      </a:lnTo>
                      <a:lnTo>
                        <a:pt x="51" y="4"/>
                      </a:lnTo>
                      <a:lnTo>
                        <a:pt x="7" y="24"/>
                      </a:lnTo>
                      <a:lnTo>
                        <a:pt x="0" y="31"/>
                      </a:lnTo>
                      <a:lnTo>
                        <a:pt x="3" y="41"/>
                      </a:lnTo>
                      <a:lnTo>
                        <a:pt x="10" y="45"/>
                      </a:lnTo>
                      <a:lnTo>
                        <a:pt x="20" y="4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71" name="Freeform 616"/>
                <p:cNvSpPr>
                  <a:spLocks/>
                </p:cNvSpPr>
                <p:nvPr/>
              </p:nvSpPr>
              <p:spPr bwMode="auto">
                <a:xfrm>
                  <a:off x="5626" y="3286"/>
                  <a:ext cx="289" cy="524"/>
                </a:xfrm>
                <a:custGeom>
                  <a:avLst/>
                  <a:gdLst>
                    <a:gd name="T0" fmla="*/ 259 w 289"/>
                    <a:gd name="T1" fmla="*/ 327 h 524"/>
                    <a:gd name="T2" fmla="*/ 235 w 289"/>
                    <a:gd name="T3" fmla="*/ 378 h 524"/>
                    <a:gd name="T4" fmla="*/ 211 w 289"/>
                    <a:gd name="T5" fmla="*/ 418 h 524"/>
                    <a:gd name="T6" fmla="*/ 191 w 289"/>
                    <a:gd name="T7" fmla="*/ 452 h 524"/>
                    <a:gd name="T8" fmla="*/ 170 w 289"/>
                    <a:gd name="T9" fmla="*/ 479 h 524"/>
                    <a:gd name="T10" fmla="*/ 146 w 289"/>
                    <a:gd name="T11" fmla="*/ 500 h 524"/>
                    <a:gd name="T12" fmla="*/ 123 w 289"/>
                    <a:gd name="T13" fmla="*/ 513 h 524"/>
                    <a:gd name="T14" fmla="*/ 95 w 289"/>
                    <a:gd name="T15" fmla="*/ 520 h 524"/>
                    <a:gd name="T16" fmla="*/ 65 w 289"/>
                    <a:gd name="T17" fmla="*/ 524 h 524"/>
                    <a:gd name="T18" fmla="*/ 17 w 289"/>
                    <a:gd name="T19" fmla="*/ 510 h 524"/>
                    <a:gd name="T20" fmla="*/ 0 w 289"/>
                    <a:gd name="T21" fmla="*/ 469 h 524"/>
                    <a:gd name="T22" fmla="*/ 3 w 289"/>
                    <a:gd name="T23" fmla="*/ 401 h 524"/>
                    <a:gd name="T24" fmla="*/ 7 w 289"/>
                    <a:gd name="T25" fmla="*/ 296 h 524"/>
                    <a:gd name="T26" fmla="*/ 10 w 289"/>
                    <a:gd name="T27" fmla="*/ 235 h 524"/>
                    <a:gd name="T28" fmla="*/ 20 w 289"/>
                    <a:gd name="T29" fmla="*/ 180 h 524"/>
                    <a:gd name="T30" fmla="*/ 34 w 289"/>
                    <a:gd name="T31" fmla="*/ 130 h 524"/>
                    <a:gd name="T32" fmla="*/ 54 w 289"/>
                    <a:gd name="T33" fmla="*/ 85 h 524"/>
                    <a:gd name="T34" fmla="*/ 82 w 289"/>
                    <a:gd name="T35" fmla="*/ 51 h 524"/>
                    <a:gd name="T36" fmla="*/ 109 w 289"/>
                    <a:gd name="T37" fmla="*/ 24 h 524"/>
                    <a:gd name="T38" fmla="*/ 140 w 289"/>
                    <a:gd name="T39" fmla="*/ 7 h 524"/>
                    <a:gd name="T40" fmla="*/ 174 w 289"/>
                    <a:gd name="T41" fmla="*/ 0 h 524"/>
                    <a:gd name="T42" fmla="*/ 208 w 289"/>
                    <a:gd name="T43" fmla="*/ 7 h 524"/>
                    <a:gd name="T44" fmla="*/ 238 w 289"/>
                    <a:gd name="T45" fmla="*/ 31 h 524"/>
                    <a:gd name="T46" fmla="*/ 262 w 289"/>
                    <a:gd name="T47" fmla="*/ 68 h 524"/>
                    <a:gd name="T48" fmla="*/ 279 w 289"/>
                    <a:gd name="T49" fmla="*/ 113 h 524"/>
                    <a:gd name="T50" fmla="*/ 289 w 289"/>
                    <a:gd name="T51" fmla="*/ 163 h 524"/>
                    <a:gd name="T52" fmla="*/ 289 w 289"/>
                    <a:gd name="T53" fmla="*/ 218 h 524"/>
                    <a:gd name="T54" fmla="*/ 279 w 289"/>
                    <a:gd name="T55" fmla="*/ 272 h 524"/>
                    <a:gd name="T56" fmla="*/ 259 w 289"/>
                    <a:gd name="T57" fmla="*/ 327 h 52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9"/>
                    <a:gd name="T88" fmla="*/ 0 h 524"/>
                    <a:gd name="T89" fmla="*/ 289 w 289"/>
                    <a:gd name="T90" fmla="*/ 524 h 52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9" h="524">
                      <a:moveTo>
                        <a:pt x="259" y="327"/>
                      </a:moveTo>
                      <a:lnTo>
                        <a:pt x="235" y="378"/>
                      </a:lnTo>
                      <a:lnTo>
                        <a:pt x="211" y="418"/>
                      </a:lnTo>
                      <a:lnTo>
                        <a:pt x="191" y="452"/>
                      </a:lnTo>
                      <a:lnTo>
                        <a:pt x="170" y="479"/>
                      </a:lnTo>
                      <a:lnTo>
                        <a:pt x="146" y="500"/>
                      </a:lnTo>
                      <a:lnTo>
                        <a:pt x="123" y="513"/>
                      </a:lnTo>
                      <a:lnTo>
                        <a:pt x="95" y="520"/>
                      </a:lnTo>
                      <a:lnTo>
                        <a:pt x="65" y="524"/>
                      </a:lnTo>
                      <a:lnTo>
                        <a:pt x="17" y="510"/>
                      </a:lnTo>
                      <a:lnTo>
                        <a:pt x="0" y="469"/>
                      </a:lnTo>
                      <a:lnTo>
                        <a:pt x="3" y="401"/>
                      </a:lnTo>
                      <a:lnTo>
                        <a:pt x="7" y="296"/>
                      </a:lnTo>
                      <a:lnTo>
                        <a:pt x="10" y="235"/>
                      </a:lnTo>
                      <a:lnTo>
                        <a:pt x="20" y="180"/>
                      </a:lnTo>
                      <a:lnTo>
                        <a:pt x="34" y="130"/>
                      </a:lnTo>
                      <a:lnTo>
                        <a:pt x="54" y="85"/>
                      </a:lnTo>
                      <a:lnTo>
                        <a:pt x="82" y="51"/>
                      </a:lnTo>
                      <a:lnTo>
                        <a:pt x="109" y="24"/>
                      </a:lnTo>
                      <a:lnTo>
                        <a:pt x="140" y="7"/>
                      </a:lnTo>
                      <a:lnTo>
                        <a:pt x="174" y="0"/>
                      </a:lnTo>
                      <a:lnTo>
                        <a:pt x="208" y="7"/>
                      </a:lnTo>
                      <a:lnTo>
                        <a:pt x="238" y="31"/>
                      </a:lnTo>
                      <a:lnTo>
                        <a:pt x="262" y="68"/>
                      </a:lnTo>
                      <a:lnTo>
                        <a:pt x="279" y="113"/>
                      </a:lnTo>
                      <a:lnTo>
                        <a:pt x="289" y="163"/>
                      </a:lnTo>
                      <a:lnTo>
                        <a:pt x="289" y="218"/>
                      </a:lnTo>
                      <a:lnTo>
                        <a:pt x="279" y="272"/>
                      </a:lnTo>
                      <a:lnTo>
                        <a:pt x="259" y="3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72" name="Freeform 617"/>
                <p:cNvSpPr>
                  <a:spLocks/>
                </p:cNvSpPr>
                <p:nvPr/>
              </p:nvSpPr>
              <p:spPr bwMode="auto">
                <a:xfrm>
                  <a:off x="5697" y="3368"/>
                  <a:ext cx="164" cy="326"/>
                </a:xfrm>
                <a:custGeom>
                  <a:avLst/>
                  <a:gdLst>
                    <a:gd name="T0" fmla="*/ 164 w 164"/>
                    <a:gd name="T1" fmla="*/ 68 h 326"/>
                    <a:gd name="T2" fmla="*/ 160 w 164"/>
                    <a:gd name="T3" fmla="*/ 58 h 326"/>
                    <a:gd name="T4" fmla="*/ 150 w 164"/>
                    <a:gd name="T5" fmla="*/ 37 h 326"/>
                    <a:gd name="T6" fmla="*/ 137 w 164"/>
                    <a:gd name="T7" fmla="*/ 17 h 326"/>
                    <a:gd name="T8" fmla="*/ 116 w 164"/>
                    <a:gd name="T9" fmla="*/ 0 h 326"/>
                    <a:gd name="T10" fmla="*/ 92 w 164"/>
                    <a:gd name="T11" fmla="*/ 3 h 326"/>
                    <a:gd name="T12" fmla="*/ 65 w 164"/>
                    <a:gd name="T13" fmla="*/ 34 h 326"/>
                    <a:gd name="T14" fmla="*/ 34 w 164"/>
                    <a:gd name="T15" fmla="*/ 102 h 326"/>
                    <a:gd name="T16" fmla="*/ 0 w 164"/>
                    <a:gd name="T17" fmla="*/ 214 h 326"/>
                    <a:gd name="T18" fmla="*/ 92 w 164"/>
                    <a:gd name="T19" fmla="*/ 95 h 326"/>
                    <a:gd name="T20" fmla="*/ 96 w 164"/>
                    <a:gd name="T21" fmla="*/ 102 h 326"/>
                    <a:gd name="T22" fmla="*/ 99 w 164"/>
                    <a:gd name="T23" fmla="*/ 122 h 326"/>
                    <a:gd name="T24" fmla="*/ 106 w 164"/>
                    <a:gd name="T25" fmla="*/ 153 h 326"/>
                    <a:gd name="T26" fmla="*/ 106 w 164"/>
                    <a:gd name="T27" fmla="*/ 190 h 326"/>
                    <a:gd name="T28" fmla="*/ 103 w 164"/>
                    <a:gd name="T29" fmla="*/ 228 h 326"/>
                    <a:gd name="T30" fmla="*/ 92 w 164"/>
                    <a:gd name="T31" fmla="*/ 265 h 326"/>
                    <a:gd name="T32" fmla="*/ 65 w 164"/>
                    <a:gd name="T33" fmla="*/ 299 h 326"/>
                    <a:gd name="T34" fmla="*/ 28 w 164"/>
                    <a:gd name="T35" fmla="*/ 326 h 326"/>
                    <a:gd name="T36" fmla="*/ 34 w 164"/>
                    <a:gd name="T37" fmla="*/ 326 h 326"/>
                    <a:gd name="T38" fmla="*/ 48 w 164"/>
                    <a:gd name="T39" fmla="*/ 319 h 326"/>
                    <a:gd name="T40" fmla="*/ 72 w 164"/>
                    <a:gd name="T41" fmla="*/ 309 h 326"/>
                    <a:gd name="T42" fmla="*/ 96 w 164"/>
                    <a:gd name="T43" fmla="*/ 289 h 326"/>
                    <a:gd name="T44" fmla="*/ 120 w 164"/>
                    <a:gd name="T45" fmla="*/ 258 h 326"/>
                    <a:gd name="T46" fmla="*/ 143 w 164"/>
                    <a:gd name="T47" fmla="*/ 214 h 326"/>
                    <a:gd name="T48" fmla="*/ 157 w 164"/>
                    <a:gd name="T49" fmla="*/ 153 h 326"/>
                    <a:gd name="T50" fmla="*/ 164 w 164"/>
                    <a:gd name="T51" fmla="*/ 78 h 326"/>
                    <a:gd name="T52" fmla="*/ 164 w 164"/>
                    <a:gd name="T53" fmla="*/ 68 h 32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64"/>
                    <a:gd name="T82" fmla="*/ 0 h 326"/>
                    <a:gd name="T83" fmla="*/ 164 w 164"/>
                    <a:gd name="T84" fmla="*/ 326 h 32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64" h="326">
                      <a:moveTo>
                        <a:pt x="164" y="68"/>
                      </a:moveTo>
                      <a:lnTo>
                        <a:pt x="160" y="58"/>
                      </a:lnTo>
                      <a:lnTo>
                        <a:pt x="150" y="37"/>
                      </a:lnTo>
                      <a:lnTo>
                        <a:pt x="137" y="17"/>
                      </a:lnTo>
                      <a:lnTo>
                        <a:pt x="116" y="0"/>
                      </a:lnTo>
                      <a:lnTo>
                        <a:pt x="92" y="3"/>
                      </a:lnTo>
                      <a:lnTo>
                        <a:pt x="65" y="34"/>
                      </a:lnTo>
                      <a:lnTo>
                        <a:pt x="34" y="102"/>
                      </a:lnTo>
                      <a:lnTo>
                        <a:pt x="0" y="214"/>
                      </a:lnTo>
                      <a:lnTo>
                        <a:pt x="92" y="95"/>
                      </a:lnTo>
                      <a:lnTo>
                        <a:pt x="96" y="102"/>
                      </a:lnTo>
                      <a:lnTo>
                        <a:pt x="99" y="122"/>
                      </a:lnTo>
                      <a:lnTo>
                        <a:pt x="106" y="153"/>
                      </a:lnTo>
                      <a:lnTo>
                        <a:pt x="106" y="190"/>
                      </a:lnTo>
                      <a:lnTo>
                        <a:pt x="103" y="228"/>
                      </a:lnTo>
                      <a:lnTo>
                        <a:pt x="92" y="265"/>
                      </a:lnTo>
                      <a:lnTo>
                        <a:pt x="65" y="299"/>
                      </a:lnTo>
                      <a:lnTo>
                        <a:pt x="28" y="326"/>
                      </a:lnTo>
                      <a:lnTo>
                        <a:pt x="34" y="326"/>
                      </a:lnTo>
                      <a:lnTo>
                        <a:pt x="48" y="319"/>
                      </a:lnTo>
                      <a:lnTo>
                        <a:pt x="72" y="309"/>
                      </a:lnTo>
                      <a:lnTo>
                        <a:pt x="96" y="289"/>
                      </a:lnTo>
                      <a:lnTo>
                        <a:pt x="120" y="258"/>
                      </a:lnTo>
                      <a:lnTo>
                        <a:pt x="143" y="214"/>
                      </a:lnTo>
                      <a:lnTo>
                        <a:pt x="157" y="153"/>
                      </a:lnTo>
                      <a:lnTo>
                        <a:pt x="164" y="78"/>
                      </a:lnTo>
                      <a:lnTo>
                        <a:pt x="164" y="6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73" name="Freeform 618"/>
                <p:cNvSpPr>
                  <a:spLocks/>
                </p:cNvSpPr>
                <p:nvPr/>
              </p:nvSpPr>
              <p:spPr bwMode="auto">
                <a:xfrm>
                  <a:off x="6143" y="3674"/>
                  <a:ext cx="157" cy="346"/>
                </a:xfrm>
                <a:custGeom>
                  <a:avLst/>
                  <a:gdLst>
                    <a:gd name="T0" fmla="*/ 86 w 157"/>
                    <a:gd name="T1" fmla="*/ 10 h 346"/>
                    <a:gd name="T2" fmla="*/ 72 w 157"/>
                    <a:gd name="T3" fmla="*/ 37 h 346"/>
                    <a:gd name="T4" fmla="*/ 45 w 157"/>
                    <a:gd name="T5" fmla="*/ 108 h 346"/>
                    <a:gd name="T6" fmla="*/ 14 w 157"/>
                    <a:gd name="T7" fmla="*/ 207 h 346"/>
                    <a:gd name="T8" fmla="*/ 0 w 157"/>
                    <a:gd name="T9" fmla="*/ 309 h 346"/>
                    <a:gd name="T10" fmla="*/ 7 w 157"/>
                    <a:gd name="T11" fmla="*/ 319 h 346"/>
                    <a:gd name="T12" fmla="*/ 21 w 157"/>
                    <a:gd name="T13" fmla="*/ 336 h 346"/>
                    <a:gd name="T14" fmla="*/ 45 w 157"/>
                    <a:gd name="T15" fmla="*/ 346 h 346"/>
                    <a:gd name="T16" fmla="*/ 72 w 157"/>
                    <a:gd name="T17" fmla="*/ 326 h 346"/>
                    <a:gd name="T18" fmla="*/ 96 w 157"/>
                    <a:gd name="T19" fmla="*/ 275 h 346"/>
                    <a:gd name="T20" fmla="*/ 116 w 157"/>
                    <a:gd name="T21" fmla="*/ 210 h 346"/>
                    <a:gd name="T22" fmla="*/ 133 w 157"/>
                    <a:gd name="T23" fmla="*/ 139 h 346"/>
                    <a:gd name="T24" fmla="*/ 154 w 157"/>
                    <a:gd name="T25" fmla="*/ 78 h 346"/>
                    <a:gd name="T26" fmla="*/ 157 w 157"/>
                    <a:gd name="T27" fmla="*/ 44 h 346"/>
                    <a:gd name="T28" fmla="*/ 143 w 157"/>
                    <a:gd name="T29" fmla="*/ 13 h 346"/>
                    <a:gd name="T30" fmla="*/ 116 w 157"/>
                    <a:gd name="T31" fmla="*/ 0 h 346"/>
                    <a:gd name="T32" fmla="*/ 86 w 157"/>
                    <a:gd name="T33" fmla="*/ 10 h 3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57"/>
                    <a:gd name="T52" fmla="*/ 0 h 346"/>
                    <a:gd name="T53" fmla="*/ 157 w 157"/>
                    <a:gd name="T54" fmla="*/ 346 h 3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57" h="346">
                      <a:moveTo>
                        <a:pt x="86" y="10"/>
                      </a:moveTo>
                      <a:lnTo>
                        <a:pt x="72" y="37"/>
                      </a:lnTo>
                      <a:lnTo>
                        <a:pt x="45" y="108"/>
                      </a:lnTo>
                      <a:lnTo>
                        <a:pt x="14" y="207"/>
                      </a:lnTo>
                      <a:lnTo>
                        <a:pt x="0" y="309"/>
                      </a:lnTo>
                      <a:lnTo>
                        <a:pt x="7" y="319"/>
                      </a:lnTo>
                      <a:lnTo>
                        <a:pt x="21" y="336"/>
                      </a:lnTo>
                      <a:lnTo>
                        <a:pt x="45" y="346"/>
                      </a:lnTo>
                      <a:lnTo>
                        <a:pt x="72" y="326"/>
                      </a:lnTo>
                      <a:lnTo>
                        <a:pt x="96" y="275"/>
                      </a:lnTo>
                      <a:lnTo>
                        <a:pt x="116" y="210"/>
                      </a:lnTo>
                      <a:lnTo>
                        <a:pt x="133" y="139"/>
                      </a:lnTo>
                      <a:lnTo>
                        <a:pt x="154" y="78"/>
                      </a:lnTo>
                      <a:lnTo>
                        <a:pt x="157" y="44"/>
                      </a:lnTo>
                      <a:lnTo>
                        <a:pt x="143" y="13"/>
                      </a:lnTo>
                      <a:lnTo>
                        <a:pt x="116" y="0"/>
                      </a:lnTo>
                      <a:lnTo>
                        <a:pt x="86" y="1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8237" name="Group 619"/>
              <p:cNvGrpSpPr>
                <a:grpSpLocks/>
              </p:cNvGrpSpPr>
              <p:nvPr/>
            </p:nvGrpSpPr>
            <p:grpSpPr bwMode="auto">
              <a:xfrm>
                <a:off x="7697" y="1922"/>
                <a:ext cx="1153" cy="1015"/>
                <a:chOff x="2104" y="2311"/>
                <a:chExt cx="4478" cy="3939"/>
              </a:xfrm>
            </p:grpSpPr>
            <p:sp>
              <p:nvSpPr>
                <p:cNvPr id="8255" name="Freeform 620"/>
                <p:cNvSpPr>
                  <a:spLocks/>
                </p:cNvSpPr>
                <p:nvPr/>
              </p:nvSpPr>
              <p:spPr bwMode="auto">
                <a:xfrm>
                  <a:off x="2104" y="2311"/>
                  <a:ext cx="2871" cy="2527"/>
                </a:xfrm>
                <a:custGeom>
                  <a:avLst/>
                  <a:gdLst>
                    <a:gd name="T0" fmla="*/ 393 w 2871"/>
                    <a:gd name="T1" fmla="*/ 2527 h 2527"/>
                    <a:gd name="T2" fmla="*/ 0 w 2871"/>
                    <a:gd name="T3" fmla="*/ 81 h 2527"/>
                    <a:gd name="T4" fmla="*/ 133 w 2871"/>
                    <a:gd name="T5" fmla="*/ 0 h 2527"/>
                    <a:gd name="T6" fmla="*/ 2817 w 2871"/>
                    <a:gd name="T7" fmla="*/ 42 h 2527"/>
                    <a:gd name="T8" fmla="*/ 2871 w 2871"/>
                    <a:gd name="T9" fmla="*/ 2261 h 2527"/>
                    <a:gd name="T10" fmla="*/ 393 w 2871"/>
                    <a:gd name="T11" fmla="*/ 2527 h 25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71"/>
                    <a:gd name="T19" fmla="*/ 0 h 2527"/>
                    <a:gd name="T20" fmla="*/ 2871 w 2871"/>
                    <a:gd name="T21" fmla="*/ 2527 h 25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71" h="2527">
                      <a:moveTo>
                        <a:pt x="393" y="2527"/>
                      </a:moveTo>
                      <a:lnTo>
                        <a:pt x="0" y="81"/>
                      </a:lnTo>
                      <a:lnTo>
                        <a:pt x="133" y="0"/>
                      </a:lnTo>
                      <a:lnTo>
                        <a:pt x="2817" y="42"/>
                      </a:lnTo>
                      <a:lnTo>
                        <a:pt x="2871" y="2261"/>
                      </a:lnTo>
                      <a:lnTo>
                        <a:pt x="393" y="25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56" name="Freeform 621"/>
                <p:cNvSpPr>
                  <a:spLocks/>
                </p:cNvSpPr>
                <p:nvPr/>
              </p:nvSpPr>
              <p:spPr bwMode="auto">
                <a:xfrm>
                  <a:off x="2404" y="4450"/>
                  <a:ext cx="4178" cy="1800"/>
                </a:xfrm>
                <a:custGeom>
                  <a:avLst/>
                  <a:gdLst>
                    <a:gd name="T0" fmla="*/ 2272 w 4178"/>
                    <a:gd name="T1" fmla="*/ 0 h 1800"/>
                    <a:gd name="T2" fmla="*/ 255 w 4178"/>
                    <a:gd name="T3" fmla="*/ 308 h 1800"/>
                    <a:gd name="T4" fmla="*/ 93 w 4178"/>
                    <a:gd name="T5" fmla="*/ 357 h 1800"/>
                    <a:gd name="T6" fmla="*/ 73 w 4178"/>
                    <a:gd name="T7" fmla="*/ 362 h 1800"/>
                    <a:gd name="T8" fmla="*/ 56 w 4178"/>
                    <a:gd name="T9" fmla="*/ 371 h 1800"/>
                    <a:gd name="T10" fmla="*/ 39 w 4178"/>
                    <a:gd name="T11" fmla="*/ 384 h 1800"/>
                    <a:gd name="T12" fmla="*/ 27 w 4178"/>
                    <a:gd name="T13" fmla="*/ 401 h 1800"/>
                    <a:gd name="T14" fmla="*/ 14 w 4178"/>
                    <a:gd name="T15" fmla="*/ 418 h 1800"/>
                    <a:gd name="T16" fmla="*/ 7 w 4178"/>
                    <a:gd name="T17" fmla="*/ 440 h 1800"/>
                    <a:gd name="T18" fmla="*/ 2 w 4178"/>
                    <a:gd name="T19" fmla="*/ 462 h 1800"/>
                    <a:gd name="T20" fmla="*/ 0 w 4178"/>
                    <a:gd name="T21" fmla="*/ 486 h 1800"/>
                    <a:gd name="T22" fmla="*/ 5 w 4178"/>
                    <a:gd name="T23" fmla="*/ 525 h 1800"/>
                    <a:gd name="T24" fmla="*/ 17 w 4178"/>
                    <a:gd name="T25" fmla="*/ 560 h 1800"/>
                    <a:gd name="T26" fmla="*/ 39 w 4178"/>
                    <a:gd name="T27" fmla="*/ 587 h 1800"/>
                    <a:gd name="T28" fmla="*/ 64 w 4178"/>
                    <a:gd name="T29" fmla="*/ 609 h 1800"/>
                    <a:gd name="T30" fmla="*/ 1769 w 4178"/>
                    <a:gd name="T31" fmla="*/ 1800 h 1800"/>
                    <a:gd name="T32" fmla="*/ 4153 w 4178"/>
                    <a:gd name="T33" fmla="*/ 1110 h 1800"/>
                    <a:gd name="T34" fmla="*/ 4178 w 4178"/>
                    <a:gd name="T35" fmla="*/ 895 h 1800"/>
                    <a:gd name="T36" fmla="*/ 2272 w 4178"/>
                    <a:gd name="T37" fmla="*/ 0 h 18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178"/>
                    <a:gd name="T58" fmla="*/ 0 h 1800"/>
                    <a:gd name="T59" fmla="*/ 4178 w 4178"/>
                    <a:gd name="T60" fmla="*/ 1800 h 18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178" h="1800">
                      <a:moveTo>
                        <a:pt x="2272" y="0"/>
                      </a:moveTo>
                      <a:lnTo>
                        <a:pt x="255" y="308"/>
                      </a:lnTo>
                      <a:lnTo>
                        <a:pt x="93" y="357"/>
                      </a:lnTo>
                      <a:lnTo>
                        <a:pt x="73" y="362"/>
                      </a:lnTo>
                      <a:lnTo>
                        <a:pt x="56" y="371"/>
                      </a:lnTo>
                      <a:lnTo>
                        <a:pt x="39" y="384"/>
                      </a:lnTo>
                      <a:lnTo>
                        <a:pt x="27" y="401"/>
                      </a:lnTo>
                      <a:lnTo>
                        <a:pt x="14" y="418"/>
                      </a:lnTo>
                      <a:lnTo>
                        <a:pt x="7" y="440"/>
                      </a:lnTo>
                      <a:lnTo>
                        <a:pt x="2" y="462"/>
                      </a:lnTo>
                      <a:lnTo>
                        <a:pt x="0" y="486"/>
                      </a:lnTo>
                      <a:lnTo>
                        <a:pt x="5" y="525"/>
                      </a:lnTo>
                      <a:lnTo>
                        <a:pt x="17" y="560"/>
                      </a:lnTo>
                      <a:lnTo>
                        <a:pt x="39" y="587"/>
                      </a:lnTo>
                      <a:lnTo>
                        <a:pt x="64" y="609"/>
                      </a:lnTo>
                      <a:lnTo>
                        <a:pt x="1769" y="1800"/>
                      </a:lnTo>
                      <a:lnTo>
                        <a:pt x="4153" y="1110"/>
                      </a:lnTo>
                      <a:lnTo>
                        <a:pt x="4178" y="895"/>
                      </a:lnTo>
                      <a:lnTo>
                        <a:pt x="2272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57" name="Freeform 622"/>
                <p:cNvSpPr>
                  <a:spLocks/>
                </p:cNvSpPr>
                <p:nvPr/>
              </p:nvSpPr>
              <p:spPr bwMode="auto">
                <a:xfrm>
                  <a:off x="2659" y="4572"/>
                  <a:ext cx="3923" cy="1348"/>
                </a:xfrm>
                <a:custGeom>
                  <a:avLst/>
                  <a:gdLst>
                    <a:gd name="T0" fmla="*/ 0 w 3923"/>
                    <a:gd name="T1" fmla="*/ 315 h 1348"/>
                    <a:gd name="T2" fmla="*/ 1531 w 3923"/>
                    <a:gd name="T3" fmla="*/ 1348 h 1348"/>
                    <a:gd name="T4" fmla="*/ 3923 w 3923"/>
                    <a:gd name="T5" fmla="*/ 773 h 1348"/>
                    <a:gd name="T6" fmla="*/ 2316 w 3923"/>
                    <a:gd name="T7" fmla="*/ 0 h 1348"/>
                    <a:gd name="T8" fmla="*/ 0 w 3923"/>
                    <a:gd name="T9" fmla="*/ 315 h 1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23"/>
                    <a:gd name="T16" fmla="*/ 0 h 1348"/>
                    <a:gd name="T17" fmla="*/ 3923 w 3923"/>
                    <a:gd name="T18" fmla="*/ 1348 h 1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23" h="1348">
                      <a:moveTo>
                        <a:pt x="0" y="315"/>
                      </a:moveTo>
                      <a:lnTo>
                        <a:pt x="1531" y="1348"/>
                      </a:lnTo>
                      <a:lnTo>
                        <a:pt x="3923" y="773"/>
                      </a:lnTo>
                      <a:lnTo>
                        <a:pt x="2316" y="0"/>
                      </a:lnTo>
                      <a:lnTo>
                        <a:pt x="0" y="31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58" name="Freeform 623"/>
                <p:cNvSpPr>
                  <a:spLocks/>
                </p:cNvSpPr>
                <p:nvPr/>
              </p:nvSpPr>
              <p:spPr bwMode="auto">
                <a:xfrm>
                  <a:off x="2237" y="2311"/>
                  <a:ext cx="2738" cy="2576"/>
                </a:xfrm>
                <a:custGeom>
                  <a:avLst/>
                  <a:gdLst>
                    <a:gd name="T0" fmla="*/ 0 w 2738"/>
                    <a:gd name="T1" fmla="*/ 0 h 2576"/>
                    <a:gd name="T2" fmla="*/ 422 w 2738"/>
                    <a:gd name="T3" fmla="*/ 2576 h 2576"/>
                    <a:gd name="T4" fmla="*/ 2738 w 2738"/>
                    <a:gd name="T5" fmla="*/ 2261 h 2576"/>
                    <a:gd name="T6" fmla="*/ 2684 w 2738"/>
                    <a:gd name="T7" fmla="*/ 42 h 2576"/>
                    <a:gd name="T8" fmla="*/ 0 w 2738"/>
                    <a:gd name="T9" fmla="*/ 0 h 25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38"/>
                    <a:gd name="T16" fmla="*/ 0 h 2576"/>
                    <a:gd name="T17" fmla="*/ 2738 w 2738"/>
                    <a:gd name="T18" fmla="*/ 2576 h 25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38" h="2576">
                      <a:moveTo>
                        <a:pt x="0" y="0"/>
                      </a:moveTo>
                      <a:lnTo>
                        <a:pt x="422" y="2576"/>
                      </a:lnTo>
                      <a:lnTo>
                        <a:pt x="2738" y="2261"/>
                      </a:lnTo>
                      <a:lnTo>
                        <a:pt x="2684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59" name="Freeform 624"/>
                <p:cNvSpPr>
                  <a:spLocks/>
                </p:cNvSpPr>
                <p:nvPr/>
              </p:nvSpPr>
              <p:spPr bwMode="auto">
                <a:xfrm>
                  <a:off x="4173" y="5345"/>
                  <a:ext cx="2409" cy="905"/>
                </a:xfrm>
                <a:custGeom>
                  <a:avLst/>
                  <a:gdLst>
                    <a:gd name="T0" fmla="*/ 17 w 2409"/>
                    <a:gd name="T1" fmla="*/ 575 h 905"/>
                    <a:gd name="T2" fmla="*/ 0 w 2409"/>
                    <a:gd name="T3" fmla="*/ 905 h 905"/>
                    <a:gd name="T4" fmla="*/ 2397 w 2409"/>
                    <a:gd name="T5" fmla="*/ 232 h 905"/>
                    <a:gd name="T6" fmla="*/ 2409 w 2409"/>
                    <a:gd name="T7" fmla="*/ 0 h 905"/>
                    <a:gd name="T8" fmla="*/ 17 w 2409"/>
                    <a:gd name="T9" fmla="*/ 575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09"/>
                    <a:gd name="T16" fmla="*/ 0 h 905"/>
                    <a:gd name="T17" fmla="*/ 2409 w 2409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09" h="905">
                      <a:moveTo>
                        <a:pt x="17" y="575"/>
                      </a:moveTo>
                      <a:lnTo>
                        <a:pt x="0" y="905"/>
                      </a:lnTo>
                      <a:lnTo>
                        <a:pt x="2397" y="232"/>
                      </a:lnTo>
                      <a:lnTo>
                        <a:pt x="2409" y="0"/>
                      </a:lnTo>
                      <a:lnTo>
                        <a:pt x="17" y="57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60" name="Freeform 625"/>
                <p:cNvSpPr>
                  <a:spLocks/>
                </p:cNvSpPr>
                <p:nvPr/>
              </p:nvSpPr>
              <p:spPr bwMode="auto">
                <a:xfrm>
                  <a:off x="2468" y="2522"/>
                  <a:ext cx="2345" cy="2162"/>
                </a:xfrm>
                <a:custGeom>
                  <a:avLst/>
                  <a:gdLst>
                    <a:gd name="T0" fmla="*/ 0 w 2345"/>
                    <a:gd name="T1" fmla="*/ 0 h 2162"/>
                    <a:gd name="T2" fmla="*/ 299 w 2345"/>
                    <a:gd name="T3" fmla="*/ 2162 h 2162"/>
                    <a:gd name="T4" fmla="*/ 2345 w 2345"/>
                    <a:gd name="T5" fmla="*/ 1920 h 2162"/>
                    <a:gd name="T6" fmla="*/ 2298 w 2345"/>
                    <a:gd name="T7" fmla="*/ 0 h 2162"/>
                    <a:gd name="T8" fmla="*/ 0 w 2345"/>
                    <a:gd name="T9" fmla="*/ 0 h 2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45"/>
                    <a:gd name="T16" fmla="*/ 0 h 2162"/>
                    <a:gd name="T17" fmla="*/ 2345 w 2345"/>
                    <a:gd name="T18" fmla="*/ 2162 h 2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45" h="2162">
                      <a:moveTo>
                        <a:pt x="0" y="0"/>
                      </a:moveTo>
                      <a:lnTo>
                        <a:pt x="299" y="2162"/>
                      </a:lnTo>
                      <a:lnTo>
                        <a:pt x="2345" y="1920"/>
                      </a:lnTo>
                      <a:lnTo>
                        <a:pt x="22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8238" name="Group 626"/>
              <p:cNvGrpSpPr>
                <a:grpSpLocks/>
              </p:cNvGrpSpPr>
              <p:nvPr/>
            </p:nvGrpSpPr>
            <p:grpSpPr bwMode="auto">
              <a:xfrm>
                <a:off x="9040" y="2061"/>
                <a:ext cx="247" cy="219"/>
                <a:chOff x="6193" y="7376"/>
                <a:chExt cx="456" cy="403"/>
              </a:xfrm>
            </p:grpSpPr>
            <p:sp>
              <p:nvSpPr>
                <p:cNvPr id="8252" name="AutoShape 627"/>
                <p:cNvSpPr>
                  <a:spLocks noChangeArrowheads="1"/>
                </p:cNvSpPr>
                <p:nvPr/>
              </p:nvSpPr>
              <p:spPr bwMode="auto">
                <a:xfrm rot="5242890">
                  <a:off x="6299" y="7393"/>
                  <a:ext cx="348" cy="35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28575">
                  <a:solidFill>
                    <a:srgbClr val="C000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253" name="Oval 628"/>
                <p:cNvSpPr>
                  <a:spLocks noChangeArrowheads="1"/>
                </p:cNvSpPr>
                <p:nvPr/>
              </p:nvSpPr>
              <p:spPr bwMode="auto">
                <a:xfrm>
                  <a:off x="6222" y="7416"/>
                  <a:ext cx="143" cy="363"/>
                </a:xfrm>
                <a:prstGeom prst="ellipse">
                  <a:avLst/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254" name="AutoShape 629"/>
                <p:cNvSpPr>
                  <a:spLocks noChangeArrowheads="1"/>
                </p:cNvSpPr>
                <p:nvPr/>
              </p:nvSpPr>
              <p:spPr bwMode="auto">
                <a:xfrm rot="-7387288">
                  <a:off x="6200" y="7369"/>
                  <a:ext cx="78" cy="92"/>
                </a:xfrm>
                <a:prstGeom prst="moon">
                  <a:avLst>
                    <a:gd name="adj" fmla="val 50023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8239" name="Group 630"/>
              <p:cNvGrpSpPr>
                <a:grpSpLocks/>
              </p:cNvGrpSpPr>
              <p:nvPr/>
            </p:nvGrpSpPr>
            <p:grpSpPr bwMode="auto">
              <a:xfrm>
                <a:off x="8462" y="1529"/>
                <a:ext cx="658" cy="507"/>
                <a:chOff x="7802" y="4177"/>
                <a:chExt cx="1094" cy="843"/>
              </a:xfrm>
            </p:grpSpPr>
            <p:sp>
              <p:nvSpPr>
                <p:cNvPr id="8248" name="Rectangle 631"/>
                <p:cNvSpPr>
                  <a:spLocks noChangeArrowheads="1"/>
                </p:cNvSpPr>
                <p:nvPr/>
              </p:nvSpPr>
              <p:spPr bwMode="auto">
                <a:xfrm>
                  <a:off x="7921" y="4177"/>
                  <a:ext cx="864" cy="611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249" name="AutoShape 632"/>
                <p:cNvSpPr>
                  <a:spLocks noChangeArrowheads="1"/>
                </p:cNvSpPr>
                <p:nvPr/>
              </p:nvSpPr>
              <p:spPr bwMode="auto">
                <a:xfrm flipV="1">
                  <a:off x="7802" y="4782"/>
                  <a:ext cx="1086" cy="19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884 w 21600"/>
                    <a:gd name="T13" fmla="*/ 2895 h 21600"/>
                    <a:gd name="T14" fmla="*/ 18716 w 21600"/>
                    <a:gd name="T15" fmla="*/ 1870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2175" y="21600"/>
                      </a:lnTo>
                      <a:lnTo>
                        <a:pt x="19425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/>
                <a:p>
                  <a:endParaRPr lang="ja-JP" altLang="en-US"/>
                </a:p>
              </p:txBody>
            </p:sp>
            <p:sp>
              <p:nvSpPr>
                <p:cNvPr id="8250" name="Rectangle 633"/>
                <p:cNvSpPr>
                  <a:spLocks noChangeArrowheads="1"/>
                </p:cNvSpPr>
                <p:nvPr/>
              </p:nvSpPr>
              <p:spPr bwMode="auto">
                <a:xfrm>
                  <a:off x="7986" y="4247"/>
                  <a:ext cx="719" cy="46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sp>
              <p:nvSpPr>
                <p:cNvPr id="8251" name="Rectangle 634"/>
                <p:cNvSpPr>
                  <a:spLocks noChangeArrowheads="1"/>
                </p:cNvSpPr>
                <p:nvPr/>
              </p:nvSpPr>
              <p:spPr bwMode="auto">
                <a:xfrm>
                  <a:off x="7810" y="4972"/>
                  <a:ext cx="1086" cy="4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cxnSp>
            <p:nvCxnSpPr>
              <p:cNvPr id="8240" name="AutoShape 635"/>
              <p:cNvCxnSpPr>
                <a:cxnSpLocks noChangeShapeType="1"/>
              </p:cNvCxnSpPr>
              <p:nvPr/>
            </p:nvCxnSpPr>
            <p:spPr bwMode="auto">
              <a:xfrm flipH="1">
                <a:off x="8044" y="2197"/>
                <a:ext cx="961" cy="32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prstDash val="sysDot"/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41" name="AutoShape 636"/>
              <p:cNvCxnSpPr>
                <a:cxnSpLocks noChangeShapeType="1"/>
              </p:cNvCxnSpPr>
              <p:nvPr/>
            </p:nvCxnSpPr>
            <p:spPr bwMode="auto">
              <a:xfrm flipH="1" flipV="1">
                <a:off x="8793" y="1641"/>
                <a:ext cx="212" cy="463"/>
              </a:xfrm>
              <a:prstGeom prst="straightConnector1">
                <a:avLst/>
              </a:prstGeom>
              <a:noFill/>
              <a:ln w="28575">
                <a:solidFill>
                  <a:srgbClr val="C00000"/>
                </a:solidFill>
                <a:prstDash val="sysDot"/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242" name="Group 637"/>
              <p:cNvGrpSpPr>
                <a:grpSpLocks/>
              </p:cNvGrpSpPr>
              <p:nvPr/>
            </p:nvGrpSpPr>
            <p:grpSpPr bwMode="auto">
              <a:xfrm>
                <a:off x="7839" y="1999"/>
                <a:ext cx="205" cy="203"/>
                <a:chOff x="2415" y="6202"/>
                <a:chExt cx="2160" cy="2145"/>
              </a:xfrm>
            </p:grpSpPr>
            <p:sp>
              <p:nvSpPr>
                <p:cNvPr id="8246" name="WordArt 63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15" y="6202"/>
                  <a:ext cx="2145" cy="2145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339933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Ｘ</a:t>
                  </a:r>
                </a:p>
              </p:txBody>
            </p:sp>
            <p:sp>
              <p:nvSpPr>
                <p:cNvPr id="8247" name="AutoShape 639"/>
                <p:cNvSpPr>
                  <a:spLocks noChangeArrowheads="1"/>
                </p:cNvSpPr>
                <p:nvPr/>
              </p:nvSpPr>
              <p:spPr bwMode="auto">
                <a:xfrm rot="423365" flipH="1">
                  <a:off x="4127" y="7684"/>
                  <a:ext cx="448" cy="618"/>
                </a:xfrm>
                <a:prstGeom prst="rtTriangle">
                  <a:avLst/>
                </a:prstGeom>
                <a:solidFill>
                  <a:srgbClr val="33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8243" name="Group 640"/>
              <p:cNvGrpSpPr>
                <a:grpSpLocks/>
              </p:cNvGrpSpPr>
              <p:nvPr/>
            </p:nvGrpSpPr>
            <p:grpSpPr bwMode="auto">
              <a:xfrm>
                <a:off x="8589" y="1586"/>
                <a:ext cx="129" cy="128"/>
                <a:chOff x="2415" y="6202"/>
                <a:chExt cx="2160" cy="2145"/>
              </a:xfrm>
            </p:grpSpPr>
            <p:sp>
              <p:nvSpPr>
                <p:cNvPr id="8244" name="WordArt 64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15" y="6202"/>
                  <a:ext cx="2145" cy="2145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339933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Ｘ</a:t>
                  </a:r>
                </a:p>
              </p:txBody>
            </p:sp>
            <p:sp>
              <p:nvSpPr>
                <p:cNvPr id="8245" name="AutoShape 642"/>
                <p:cNvSpPr>
                  <a:spLocks noChangeArrowheads="1"/>
                </p:cNvSpPr>
                <p:nvPr/>
              </p:nvSpPr>
              <p:spPr bwMode="auto">
                <a:xfrm rot="423365" flipH="1">
                  <a:off x="4127" y="7684"/>
                  <a:ext cx="448" cy="618"/>
                </a:xfrm>
                <a:prstGeom prst="rtTriangle">
                  <a:avLst/>
                </a:prstGeom>
                <a:solidFill>
                  <a:srgbClr val="33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</p:grpSp>
        <p:grpSp>
          <p:nvGrpSpPr>
            <p:cNvPr id="8203" name="Group 643"/>
            <p:cNvGrpSpPr>
              <a:grpSpLocks/>
            </p:cNvGrpSpPr>
            <p:nvPr/>
          </p:nvGrpSpPr>
          <p:grpSpPr bwMode="auto">
            <a:xfrm>
              <a:off x="2087563" y="4357588"/>
              <a:ext cx="1533525" cy="1658937"/>
              <a:chOff x="4819" y="492"/>
              <a:chExt cx="2268" cy="2268"/>
            </a:xfrm>
          </p:grpSpPr>
          <p:sp>
            <p:nvSpPr>
              <p:cNvPr id="8204" name="AutoShape 644"/>
              <p:cNvSpPr>
                <a:spLocks noChangeArrowheads="1"/>
              </p:cNvSpPr>
              <p:nvPr/>
            </p:nvSpPr>
            <p:spPr bwMode="auto">
              <a:xfrm>
                <a:off x="4819" y="492"/>
                <a:ext cx="2268" cy="226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59999"/>
                </a:schemeClr>
              </a:solidFill>
              <a:ln w="76200">
                <a:solidFill>
                  <a:srgbClr val="002060"/>
                </a:solidFill>
                <a:round/>
                <a:headEnd/>
                <a:tailEnd/>
              </a:ln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 eaLnBrk="1" hangingPunct="1"/>
                <a:r>
                  <a:rPr lang="ja-JP" altLang="en-US" sz="140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コピー＆ペースト</a:t>
                </a:r>
                <a:endParaRPr lang="ja-JP" altLang="ja-JP" sz="140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8205" name="Group 645"/>
              <p:cNvGrpSpPr>
                <a:grpSpLocks/>
              </p:cNvGrpSpPr>
              <p:nvPr/>
            </p:nvGrpSpPr>
            <p:grpSpPr bwMode="auto">
              <a:xfrm>
                <a:off x="4952" y="1684"/>
                <a:ext cx="1153" cy="1015"/>
                <a:chOff x="2104" y="2311"/>
                <a:chExt cx="4478" cy="3939"/>
              </a:xfrm>
            </p:grpSpPr>
            <p:sp>
              <p:nvSpPr>
                <p:cNvPr id="8229" name="Freeform 646"/>
                <p:cNvSpPr>
                  <a:spLocks/>
                </p:cNvSpPr>
                <p:nvPr/>
              </p:nvSpPr>
              <p:spPr bwMode="auto">
                <a:xfrm>
                  <a:off x="2104" y="2311"/>
                  <a:ext cx="2871" cy="2527"/>
                </a:xfrm>
                <a:custGeom>
                  <a:avLst/>
                  <a:gdLst>
                    <a:gd name="T0" fmla="*/ 393 w 2871"/>
                    <a:gd name="T1" fmla="*/ 2527 h 2527"/>
                    <a:gd name="T2" fmla="*/ 0 w 2871"/>
                    <a:gd name="T3" fmla="*/ 81 h 2527"/>
                    <a:gd name="T4" fmla="*/ 133 w 2871"/>
                    <a:gd name="T5" fmla="*/ 0 h 2527"/>
                    <a:gd name="T6" fmla="*/ 2817 w 2871"/>
                    <a:gd name="T7" fmla="*/ 42 h 2527"/>
                    <a:gd name="T8" fmla="*/ 2871 w 2871"/>
                    <a:gd name="T9" fmla="*/ 2261 h 2527"/>
                    <a:gd name="T10" fmla="*/ 393 w 2871"/>
                    <a:gd name="T11" fmla="*/ 2527 h 25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71"/>
                    <a:gd name="T19" fmla="*/ 0 h 2527"/>
                    <a:gd name="T20" fmla="*/ 2871 w 2871"/>
                    <a:gd name="T21" fmla="*/ 2527 h 25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71" h="2527">
                      <a:moveTo>
                        <a:pt x="393" y="2527"/>
                      </a:moveTo>
                      <a:lnTo>
                        <a:pt x="0" y="81"/>
                      </a:lnTo>
                      <a:lnTo>
                        <a:pt x="133" y="0"/>
                      </a:lnTo>
                      <a:lnTo>
                        <a:pt x="2817" y="42"/>
                      </a:lnTo>
                      <a:lnTo>
                        <a:pt x="2871" y="2261"/>
                      </a:lnTo>
                      <a:lnTo>
                        <a:pt x="393" y="25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30" name="Freeform 647"/>
                <p:cNvSpPr>
                  <a:spLocks/>
                </p:cNvSpPr>
                <p:nvPr/>
              </p:nvSpPr>
              <p:spPr bwMode="auto">
                <a:xfrm>
                  <a:off x="2404" y="4450"/>
                  <a:ext cx="4178" cy="1800"/>
                </a:xfrm>
                <a:custGeom>
                  <a:avLst/>
                  <a:gdLst>
                    <a:gd name="T0" fmla="*/ 2272 w 4178"/>
                    <a:gd name="T1" fmla="*/ 0 h 1800"/>
                    <a:gd name="T2" fmla="*/ 255 w 4178"/>
                    <a:gd name="T3" fmla="*/ 308 h 1800"/>
                    <a:gd name="T4" fmla="*/ 93 w 4178"/>
                    <a:gd name="T5" fmla="*/ 357 h 1800"/>
                    <a:gd name="T6" fmla="*/ 73 w 4178"/>
                    <a:gd name="T7" fmla="*/ 362 h 1800"/>
                    <a:gd name="T8" fmla="*/ 56 w 4178"/>
                    <a:gd name="T9" fmla="*/ 371 h 1800"/>
                    <a:gd name="T10" fmla="*/ 39 w 4178"/>
                    <a:gd name="T11" fmla="*/ 384 h 1800"/>
                    <a:gd name="T12" fmla="*/ 27 w 4178"/>
                    <a:gd name="T13" fmla="*/ 401 h 1800"/>
                    <a:gd name="T14" fmla="*/ 14 w 4178"/>
                    <a:gd name="T15" fmla="*/ 418 h 1800"/>
                    <a:gd name="T16" fmla="*/ 7 w 4178"/>
                    <a:gd name="T17" fmla="*/ 440 h 1800"/>
                    <a:gd name="T18" fmla="*/ 2 w 4178"/>
                    <a:gd name="T19" fmla="*/ 462 h 1800"/>
                    <a:gd name="T20" fmla="*/ 0 w 4178"/>
                    <a:gd name="T21" fmla="*/ 486 h 1800"/>
                    <a:gd name="T22" fmla="*/ 5 w 4178"/>
                    <a:gd name="T23" fmla="*/ 525 h 1800"/>
                    <a:gd name="T24" fmla="*/ 17 w 4178"/>
                    <a:gd name="T25" fmla="*/ 560 h 1800"/>
                    <a:gd name="T26" fmla="*/ 39 w 4178"/>
                    <a:gd name="T27" fmla="*/ 587 h 1800"/>
                    <a:gd name="T28" fmla="*/ 64 w 4178"/>
                    <a:gd name="T29" fmla="*/ 609 h 1800"/>
                    <a:gd name="T30" fmla="*/ 1769 w 4178"/>
                    <a:gd name="T31" fmla="*/ 1800 h 1800"/>
                    <a:gd name="T32" fmla="*/ 4153 w 4178"/>
                    <a:gd name="T33" fmla="*/ 1110 h 1800"/>
                    <a:gd name="T34" fmla="*/ 4178 w 4178"/>
                    <a:gd name="T35" fmla="*/ 895 h 1800"/>
                    <a:gd name="T36" fmla="*/ 2272 w 4178"/>
                    <a:gd name="T37" fmla="*/ 0 h 18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178"/>
                    <a:gd name="T58" fmla="*/ 0 h 1800"/>
                    <a:gd name="T59" fmla="*/ 4178 w 4178"/>
                    <a:gd name="T60" fmla="*/ 1800 h 180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178" h="1800">
                      <a:moveTo>
                        <a:pt x="2272" y="0"/>
                      </a:moveTo>
                      <a:lnTo>
                        <a:pt x="255" y="308"/>
                      </a:lnTo>
                      <a:lnTo>
                        <a:pt x="93" y="357"/>
                      </a:lnTo>
                      <a:lnTo>
                        <a:pt x="73" y="362"/>
                      </a:lnTo>
                      <a:lnTo>
                        <a:pt x="56" y="371"/>
                      </a:lnTo>
                      <a:lnTo>
                        <a:pt x="39" y="384"/>
                      </a:lnTo>
                      <a:lnTo>
                        <a:pt x="27" y="401"/>
                      </a:lnTo>
                      <a:lnTo>
                        <a:pt x="14" y="418"/>
                      </a:lnTo>
                      <a:lnTo>
                        <a:pt x="7" y="440"/>
                      </a:lnTo>
                      <a:lnTo>
                        <a:pt x="2" y="462"/>
                      </a:lnTo>
                      <a:lnTo>
                        <a:pt x="0" y="486"/>
                      </a:lnTo>
                      <a:lnTo>
                        <a:pt x="5" y="525"/>
                      </a:lnTo>
                      <a:lnTo>
                        <a:pt x="17" y="560"/>
                      </a:lnTo>
                      <a:lnTo>
                        <a:pt x="39" y="587"/>
                      </a:lnTo>
                      <a:lnTo>
                        <a:pt x="64" y="609"/>
                      </a:lnTo>
                      <a:lnTo>
                        <a:pt x="1769" y="1800"/>
                      </a:lnTo>
                      <a:lnTo>
                        <a:pt x="4153" y="1110"/>
                      </a:lnTo>
                      <a:lnTo>
                        <a:pt x="4178" y="895"/>
                      </a:lnTo>
                      <a:lnTo>
                        <a:pt x="2272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31" name="Freeform 648"/>
                <p:cNvSpPr>
                  <a:spLocks/>
                </p:cNvSpPr>
                <p:nvPr/>
              </p:nvSpPr>
              <p:spPr bwMode="auto">
                <a:xfrm>
                  <a:off x="2659" y="4572"/>
                  <a:ext cx="3923" cy="1348"/>
                </a:xfrm>
                <a:custGeom>
                  <a:avLst/>
                  <a:gdLst>
                    <a:gd name="T0" fmla="*/ 0 w 3923"/>
                    <a:gd name="T1" fmla="*/ 315 h 1348"/>
                    <a:gd name="T2" fmla="*/ 1531 w 3923"/>
                    <a:gd name="T3" fmla="*/ 1348 h 1348"/>
                    <a:gd name="T4" fmla="*/ 3923 w 3923"/>
                    <a:gd name="T5" fmla="*/ 773 h 1348"/>
                    <a:gd name="T6" fmla="*/ 2316 w 3923"/>
                    <a:gd name="T7" fmla="*/ 0 h 1348"/>
                    <a:gd name="T8" fmla="*/ 0 w 3923"/>
                    <a:gd name="T9" fmla="*/ 315 h 13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23"/>
                    <a:gd name="T16" fmla="*/ 0 h 1348"/>
                    <a:gd name="T17" fmla="*/ 3923 w 3923"/>
                    <a:gd name="T18" fmla="*/ 1348 h 13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23" h="1348">
                      <a:moveTo>
                        <a:pt x="0" y="315"/>
                      </a:moveTo>
                      <a:lnTo>
                        <a:pt x="1531" y="1348"/>
                      </a:lnTo>
                      <a:lnTo>
                        <a:pt x="3923" y="773"/>
                      </a:lnTo>
                      <a:lnTo>
                        <a:pt x="2316" y="0"/>
                      </a:lnTo>
                      <a:lnTo>
                        <a:pt x="0" y="31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32" name="Freeform 649"/>
                <p:cNvSpPr>
                  <a:spLocks/>
                </p:cNvSpPr>
                <p:nvPr/>
              </p:nvSpPr>
              <p:spPr bwMode="auto">
                <a:xfrm>
                  <a:off x="2237" y="2311"/>
                  <a:ext cx="2738" cy="2576"/>
                </a:xfrm>
                <a:custGeom>
                  <a:avLst/>
                  <a:gdLst>
                    <a:gd name="T0" fmla="*/ 0 w 2738"/>
                    <a:gd name="T1" fmla="*/ 0 h 2576"/>
                    <a:gd name="T2" fmla="*/ 422 w 2738"/>
                    <a:gd name="T3" fmla="*/ 2576 h 2576"/>
                    <a:gd name="T4" fmla="*/ 2738 w 2738"/>
                    <a:gd name="T5" fmla="*/ 2261 h 2576"/>
                    <a:gd name="T6" fmla="*/ 2684 w 2738"/>
                    <a:gd name="T7" fmla="*/ 42 h 2576"/>
                    <a:gd name="T8" fmla="*/ 0 w 2738"/>
                    <a:gd name="T9" fmla="*/ 0 h 25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38"/>
                    <a:gd name="T16" fmla="*/ 0 h 2576"/>
                    <a:gd name="T17" fmla="*/ 2738 w 2738"/>
                    <a:gd name="T18" fmla="*/ 2576 h 25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38" h="2576">
                      <a:moveTo>
                        <a:pt x="0" y="0"/>
                      </a:moveTo>
                      <a:lnTo>
                        <a:pt x="422" y="2576"/>
                      </a:lnTo>
                      <a:lnTo>
                        <a:pt x="2738" y="2261"/>
                      </a:lnTo>
                      <a:lnTo>
                        <a:pt x="2684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33" name="Freeform 650"/>
                <p:cNvSpPr>
                  <a:spLocks/>
                </p:cNvSpPr>
                <p:nvPr/>
              </p:nvSpPr>
              <p:spPr bwMode="auto">
                <a:xfrm>
                  <a:off x="4173" y="5345"/>
                  <a:ext cx="2409" cy="905"/>
                </a:xfrm>
                <a:custGeom>
                  <a:avLst/>
                  <a:gdLst>
                    <a:gd name="T0" fmla="*/ 17 w 2409"/>
                    <a:gd name="T1" fmla="*/ 575 h 905"/>
                    <a:gd name="T2" fmla="*/ 0 w 2409"/>
                    <a:gd name="T3" fmla="*/ 905 h 905"/>
                    <a:gd name="T4" fmla="*/ 2397 w 2409"/>
                    <a:gd name="T5" fmla="*/ 232 h 905"/>
                    <a:gd name="T6" fmla="*/ 2409 w 2409"/>
                    <a:gd name="T7" fmla="*/ 0 h 905"/>
                    <a:gd name="T8" fmla="*/ 17 w 2409"/>
                    <a:gd name="T9" fmla="*/ 575 h 9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09"/>
                    <a:gd name="T16" fmla="*/ 0 h 905"/>
                    <a:gd name="T17" fmla="*/ 2409 w 2409"/>
                    <a:gd name="T18" fmla="*/ 905 h 9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09" h="905">
                      <a:moveTo>
                        <a:pt x="17" y="575"/>
                      </a:moveTo>
                      <a:lnTo>
                        <a:pt x="0" y="905"/>
                      </a:lnTo>
                      <a:lnTo>
                        <a:pt x="2397" y="232"/>
                      </a:lnTo>
                      <a:lnTo>
                        <a:pt x="2409" y="0"/>
                      </a:lnTo>
                      <a:lnTo>
                        <a:pt x="17" y="575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34" name="Freeform 651"/>
                <p:cNvSpPr>
                  <a:spLocks/>
                </p:cNvSpPr>
                <p:nvPr/>
              </p:nvSpPr>
              <p:spPr bwMode="auto">
                <a:xfrm>
                  <a:off x="2468" y="2522"/>
                  <a:ext cx="2345" cy="2162"/>
                </a:xfrm>
                <a:custGeom>
                  <a:avLst/>
                  <a:gdLst>
                    <a:gd name="T0" fmla="*/ 0 w 2345"/>
                    <a:gd name="T1" fmla="*/ 0 h 2162"/>
                    <a:gd name="T2" fmla="*/ 299 w 2345"/>
                    <a:gd name="T3" fmla="*/ 2162 h 2162"/>
                    <a:gd name="T4" fmla="*/ 2345 w 2345"/>
                    <a:gd name="T5" fmla="*/ 1920 h 2162"/>
                    <a:gd name="T6" fmla="*/ 2298 w 2345"/>
                    <a:gd name="T7" fmla="*/ 0 h 2162"/>
                    <a:gd name="T8" fmla="*/ 0 w 2345"/>
                    <a:gd name="T9" fmla="*/ 0 h 2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45"/>
                    <a:gd name="T16" fmla="*/ 0 h 2162"/>
                    <a:gd name="T17" fmla="*/ 2345 w 2345"/>
                    <a:gd name="T18" fmla="*/ 2162 h 2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45" h="2162">
                      <a:moveTo>
                        <a:pt x="0" y="0"/>
                      </a:moveTo>
                      <a:lnTo>
                        <a:pt x="299" y="2162"/>
                      </a:lnTo>
                      <a:lnTo>
                        <a:pt x="2345" y="1920"/>
                      </a:lnTo>
                      <a:lnTo>
                        <a:pt x="22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8206" name="Group 652"/>
              <p:cNvGrpSpPr>
                <a:grpSpLocks/>
              </p:cNvGrpSpPr>
              <p:nvPr/>
            </p:nvGrpSpPr>
            <p:grpSpPr bwMode="auto">
              <a:xfrm>
                <a:off x="5454" y="1505"/>
                <a:ext cx="908" cy="864"/>
                <a:chOff x="5705" y="1490"/>
                <a:chExt cx="702" cy="668"/>
              </a:xfrm>
            </p:grpSpPr>
            <p:sp>
              <p:nvSpPr>
                <p:cNvPr id="8224" name="AutoShape 653"/>
                <p:cNvSpPr>
                  <a:spLocks noChangeArrowheads="1"/>
                </p:cNvSpPr>
                <p:nvPr/>
              </p:nvSpPr>
              <p:spPr bwMode="auto">
                <a:xfrm>
                  <a:off x="5740" y="1490"/>
                  <a:ext cx="667" cy="668"/>
                </a:xfrm>
                <a:prstGeom prst="wedgeEllipseCallout">
                  <a:avLst>
                    <a:gd name="adj1" fmla="val -34116"/>
                    <a:gd name="adj2" fmla="val 55185"/>
                  </a:avLst>
                </a:prstGeom>
                <a:solidFill>
                  <a:srgbClr val="C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ja-JP" sz="12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25" name="WordArt 6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895" y="1541"/>
                  <a:ext cx="340" cy="105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FFFFFF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コピペ</a:t>
                  </a:r>
                </a:p>
              </p:txBody>
            </p:sp>
            <p:sp>
              <p:nvSpPr>
                <p:cNvPr id="8226" name="WordArt 6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705" y="1657"/>
                  <a:ext cx="537" cy="166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FFFFFF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コピペ</a:t>
                  </a:r>
                </a:p>
              </p:txBody>
            </p:sp>
            <p:sp>
              <p:nvSpPr>
                <p:cNvPr id="8227" name="WordArt 65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6042" y="1824"/>
                  <a:ext cx="364" cy="113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FFFFFF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コピペ</a:t>
                  </a:r>
                </a:p>
              </p:txBody>
            </p:sp>
            <p:sp>
              <p:nvSpPr>
                <p:cNvPr id="8228" name="WordArt 65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846" y="1946"/>
                  <a:ext cx="488" cy="151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FFFFFF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コピペ</a:t>
                  </a:r>
                </a:p>
              </p:txBody>
            </p:sp>
          </p:grpSp>
          <p:grpSp>
            <p:nvGrpSpPr>
              <p:cNvPr id="8207" name="Group 658"/>
              <p:cNvGrpSpPr>
                <a:grpSpLocks/>
              </p:cNvGrpSpPr>
              <p:nvPr/>
            </p:nvGrpSpPr>
            <p:grpSpPr bwMode="auto">
              <a:xfrm>
                <a:off x="5098" y="1767"/>
                <a:ext cx="205" cy="203"/>
                <a:chOff x="2415" y="6202"/>
                <a:chExt cx="2160" cy="2145"/>
              </a:xfrm>
            </p:grpSpPr>
            <p:sp>
              <p:nvSpPr>
                <p:cNvPr id="8222" name="WordArt 6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15" y="6202"/>
                  <a:ext cx="2145" cy="2145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ja-JP" altLang="en-US" sz="1200" kern="10">
                      <a:solidFill>
                        <a:srgbClr val="339933"/>
                      </a:solidFill>
                      <a:latin typeface="HG創英角ｺﾞｼｯｸUB" panose="020B0909000000000000" pitchFamily="49" charset="-128"/>
                      <a:ea typeface="HG創英角ｺﾞｼｯｸUB" panose="020B0909000000000000" pitchFamily="49" charset="-128"/>
                    </a:rPr>
                    <a:t>Ｘ</a:t>
                  </a:r>
                </a:p>
              </p:txBody>
            </p:sp>
            <p:sp>
              <p:nvSpPr>
                <p:cNvPr id="8223" name="AutoShape 660"/>
                <p:cNvSpPr>
                  <a:spLocks noChangeArrowheads="1"/>
                </p:cNvSpPr>
                <p:nvPr/>
              </p:nvSpPr>
              <p:spPr bwMode="auto">
                <a:xfrm rot="423365" flipH="1">
                  <a:off x="4127" y="7684"/>
                  <a:ext cx="448" cy="618"/>
                </a:xfrm>
                <a:prstGeom prst="rtTriangle">
                  <a:avLst/>
                </a:prstGeom>
                <a:solidFill>
                  <a:srgbClr val="3399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8208" name="Group 661"/>
              <p:cNvGrpSpPr>
                <a:grpSpLocks/>
              </p:cNvGrpSpPr>
              <p:nvPr/>
            </p:nvGrpSpPr>
            <p:grpSpPr bwMode="auto">
              <a:xfrm>
                <a:off x="6154" y="1230"/>
                <a:ext cx="918" cy="1512"/>
                <a:chOff x="3413" y="2192"/>
                <a:chExt cx="4583" cy="7550"/>
              </a:xfrm>
            </p:grpSpPr>
            <p:sp>
              <p:nvSpPr>
                <p:cNvPr id="8209" name="Freeform 662"/>
                <p:cNvSpPr>
                  <a:spLocks/>
                </p:cNvSpPr>
                <p:nvPr/>
              </p:nvSpPr>
              <p:spPr bwMode="auto">
                <a:xfrm>
                  <a:off x="3413" y="8281"/>
                  <a:ext cx="3803" cy="1461"/>
                </a:xfrm>
                <a:custGeom>
                  <a:avLst/>
                  <a:gdLst>
                    <a:gd name="T0" fmla="*/ 3606 w 3803"/>
                    <a:gd name="T1" fmla="*/ 160 h 1461"/>
                    <a:gd name="T2" fmla="*/ 3711 w 3803"/>
                    <a:gd name="T3" fmla="*/ 418 h 1461"/>
                    <a:gd name="T4" fmla="*/ 3803 w 3803"/>
                    <a:gd name="T5" fmla="*/ 822 h 1461"/>
                    <a:gd name="T6" fmla="*/ 3759 w 3803"/>
                    <a:gd name="T7" fmla="*/ 1264 h 1461"/>
                    <a:gd name="T8" fmla="*/ 3 w 3803"/>
                    <a:gd name="T9" fmla="*/ 1461 h 1461"/>
                    <a:gd name="T10" fmla="*/ 0 w 3803"/>
                    <a:gd name="T11" fmla="*/ 1346 h 1461"/>
                    <a:gd name="T12" fmla="*/ 27 w 3803"/>
                    <a:gd name="T13" fmla="*/ 1084 h 1461"/>
                    <a:gd name="T14" fmla="*/ 133 w 3803"/>
                    <a:gd name="T15" fmla="*/ 795 h 1461"/>
                    <a:gd name="T16" fmla="*/ 371 w 3803"/>
                    <a:gd name="T17" fmla="*/ 602 h 1461"/>
                    <a:gd name="T18" fmla="*/ 459 w 3803"/>
                    <a:gd name="T19" fmla="*/ 581 h 1461"/>
                    <a:gd name="T20" fmla="*/ 562 w 3803"/>
                    <a:gd name="T21" fmla="*/ 568 h 1461"/>
                    <a:gd name="T22" fmla="*/ 681 w 3803"/>
                    <a:gd name="T23" fmla="*/ 561 h 1461"/>
                    <a:gd name="T24" fmla="*/ 810 w 3803"/>
                    <a:gd name="T25" fmla="*/ 561 h 1461"/>
                    <a:gd name="T26" fmla="*/ 950 w 3803"/>
                    <a:gd name="T27" fmla="*/ 561 h 1461"/>
                    <a:gd name="T28" fmla="*/ 1100 w 3803"/>
                    <a:gd name="T29" fmla="*/ 561 h 1461"/>
                    <a:gd name="T30" fmla="*/ 1256 w 3803"/>
                    <a:gd name="T31" fmla="*/ 561 h 1461"/>
                    <a:gd name="T32" fmla="*/ 1413 w 3803"/>
                    <a:gd name="T33" fmla="*/ 554 h 1461"/>
                    <a:gd name="T34" fmla="*/ 1576 w 3803"/>
                    <a:gd name="T35" fmla="*/ 544 h 1461"/>
                    <a:gd name="T36" fmla="*/ 1736 w 3803"/>
                    <a:gd name="T37" fmla="*/ 527 h 1461"/>
                    <a:gd name="T38" fmla="*/ 1900 w 3803"/>
                    <a:gd name="T39" fmla="*/ 500 h 1461"/>
                    <a:gd name="T40" fmla="*/ 2056 w 3803"/>
                    <a:gd name="T41" fmla="*/ 459 h 1461"/>
                    <a:gd name="T42" fmla="*/ 2206 w 3803"/>
                    <a:gd name="T43" fmla="*/ 408 h 1461"/>
                    <a:gd name="T44" fmla="*/ 2349 w 3803"/>
                    <a:gd name="T45" fmla="*/ 337 h 1461"/>
                    <a:gd name="T46" fmla="*/ 2485 w 3803"/>
                    <a:gd name="T47" fmla="*/ 252 h 1461"/>
                    <a:gd name="T48" fmla="*/ 2608 w 3803"/>
                    <a:gd name="T49" fmla="*/ 143 h 1461"/>
                    <a:gd name="T50" fmla="*/ 2741 w 3803"/>
                    <a:gd name="T51" fmla="*/ 51 h 1461"/>
                    <a:gd name="T52" fmla="*/ 2890 w 3803"/>
                    <a:gd name="T53" fmla="*/ 7 h 1461"/>
                    <a:gd name="T54" fmla="*/ 3054 w 3803"/>
                    <a:gd name="T55" fmla="*/ 0 h 1461"/>
                    <a:gd name="T56" fmla="*/ 3214 w 3803"/>
                    <a:gd name="T57" fmla="*/ 14 h 1461"/>
                    <a:gd name="T58" fmla="*/ 3360 w 3803"/>
                    <a:gd name="T59" fmla="*/ 48 h 1461"/>
                    <a:gd name="T60" fmla="*/ 3480 w 3803"/>
                    <a:gd name="T61" fmla="*/ 82 h 1461"/>
                    <a:gd name="T62" fmla="*/ 3558 w 3803"/>
                    <a:gd name="T63" fmla="*/ 109 h 1461"/>
                    <a:gd name="T64" fmla="*/ 3588 w 3803"/>
                    <a:gd name="T65" fmla="*/ 123 h 146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803"/>
                    <a:gd name="T100" fmla="*/ 0 h 1461"/>
                    <a:gd name="T101" fmla="*/ 3803 w 3803"/>
                    <a:gd name="T102" fmla="*/ 1461 h 146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803" h="1461">
                      <a:moveTo>
                        <a:pt x="3588" y="123"/>
                      </a:moveTo>
                      <a:lnTo>
                        <a:pt x="3606" y="160"/>
                      </a:lnTo>
                      <a:lnTo>
                        <a:pt x="3653" y="262"/>
                      </a:lnTo>
                      <a:lnTo>
                        <a:pt x="3711" y="418"/>
                      </a:lnTo>
                      <a:lnTo>
                        <a:pt x="3766" y="608"/>
                      </a:lnTo>
                      <a:lnTo>
                        <a:pt x="3803" y="822"/>
                      </a:lnTo>
                      <a:lnTo>
                        <a:pt x="3803" y="1047"/>
                      </a:lnTo>
                      <a:lnTo>
                        <a:pt x="3759" y="1264"/>
                      </a:lnTo>
                      <a:lnTo>
                        <a:pt x="3646" y="1461"/>
                      </a:lnTo>
                      <a:lnTo>
                        <a:pt x="3" y="1461"/>
                      </a:lnTo>
                      <a:lnTo>
                        <a:pt x="3" y="1431"/>
                      </a:lnTo>
                      <a:lnTo>
                        <a:pt x="0" y="1346"/>
                      </a:lnTo>
                      <a:lnTo>
                        <a:pt x="7" y="1227"/>
                      </a:lnTo>
                      <a:lnTo>
                        <a:pt x="27" y="1084"/>
                      </a:lnTo>
                      <a:lnTo>
                        <a:pt x="68" y="938"/>
                      </a:lnTo>
                      <a:lnTo>
                        <a:pt x="133" y="795"/>
                      </a:lnTo>
                      <a:lnTo>
                        <a:pt x="231" y="680"/>
                      </a:lnTo>
                      <a:lnTo>
                        <a:pt x="371" y="602"/>
                      </a:lnTo>
                      <a:lnTo>
                        <a:pt x="412" y="591"/>
                      </a:lnTo>
                      <a:lnTo>
                        <a:pt x="459" y="581"/>
                      </a:lnTo>
                      <a:lnTo>
                        <a:pt x="511" y="574"/>
                      </a:lnTo>
                      <a:lnTo>
                        <a:pt x="562" y="568"/>
                      </a:lnTo>
                      <a:lnTo>
                        <a:pt x="619" y="564"/>
                      </a:lnTo>
                      <a:lnTo>
                        <a:pt x="681" y="561"/>
                      </a:lnTo>
                      <a:lnTo>
                        <a:pt x="745" y="561"/>
                      </a:lnTo>
                      <a:lnTo>
                        <a:pt x="810" y="561"/>
                      </a:lnTo>
                      <a:lnTo>
                        <a:pt x="882" y="561"/>
                      </a:lnTo>
                      <a:lnTo>
                        <a:pt x="950" y="561"/>
                      </a:lnTo>
                      <a:lnTo>
                        <a:pt x="1025" y="561"/>
                      </a:lnTo>
                      <a:lnTo>
                        <a:pt x="1100" y="561"/>
                      </a:lnTo>
                      <a:lnTo>
                        <a:pt x="1178" y="561"/>
                      </a:lnTo>
                      <a:lnTo>
                        <a:pt x="1256" y="561"/>
                      </a:lnTo>
                      <a:lnTo>
                        <a:pt x="1334" y="557"/>
                      </a:lnTo>
                      <a:lnTo>
                        <a:pt x="1413" y="554"/>
                      </a:lnTo>
                      <a:lnTo>
                        <a:pt x="1495" y="551"/>
                      </a:lnTo>
                      <a:lnTo>
                        <a:pt x="1576" y="544"/>
                      </a:lnTo>
                      <a:lnTo>
                        <a:pt x="1658" y="537"/>
                      </a:lnTo>
                      <a:lnTo>
                        <a:pt x="1736" y="527"/>
                      </a:lnTo>
                      <a:lnTo>
                        <a:pt x="1818" y="517"/>
                      </a:lnTo>
                      <a:lnTo>
                        <a:pt x="1900" y="500"/>
                      </a:lnTo>
                      <a:lnTo>
                        <a:pt x="1978" y="483"/>
                      </a:lnTo>
                      <a:lnTo>
                        <a:pt x="2056" y="459"/>
                      </a:lnTo>
                      <a:lnTo>
                        <a:pt x="2131" y="435"/>
                      </a:lnTo>
                      <a:lnTo>
                        <a:pt x="2206" y="408"/>
                      </a:lnTo>
                      <a:lnTo>
                        <a:pt x="2278" y="374"/>
                      </a:lnTo>
                      <a:lnTo>
                        <a:pt x="2349" y="337"/>
                      </a:lnTo>
                      <a:lnTo>
                        <a:pt x="2417" y="296"/>
                      </a:lnTo>
                      <a:lnTo>
                        <a:pt x="2485" y="252"/>
                      </a:lnTo>
                      <a:lnTo>
                        <a:pt x="2547" y="201"/>
                      </a:lnTo>
                      <a:lnTo>
                        <a:pt x="2608" y="143"/>
                      </a:lnTo>
                      <a:lnTo>
                        <a:pt x="2669" y="92"/>
                      </a:lnTo>
                      <a:lnTo>
                        <a:pt x="2741" y="51"/>
                      </a:lnTo>
                      <a:lnTo>
                        <a:pt x="2812" y="24"/>
                      </a:lnTo>
                      <a:lnTo>
                        <a:pt x="2890" y="7"/>
                      </a:lnTo>
                      <a:lnTo>
                        <a:pt x="2972" y="0"/>
                      </a:lnTo>
                      <a:lnTo>
                        <a:pt x="3054" y="0"/>
                      </a:lnTo>
                      <a:lnTo>
                        <a:pt x="3136" y="4"/>
                      </a:lnTo>
                      <a:lnTo>
                        <a:pt x="3214" y="14"/>
                      </a:lnTo>
                      <a:lnTo>
                        <a:pt x="3289" y="31"/>
                      </a:lnTo>
                      <a:lnTo>
                        <a:pt x="3360" y="48"/>
                      </a:lnTo>
                      <a:lnTo>
                        <a:pt x="3425" y="65"/>
                      </a:lnTo>
                      <a:lnTo>
                        <a:pt x="3480" y="82"/>
                      </a:lnTo>
                      <a:lnTo>
                        <a:pt x="3524" y="99"/>
                      </a:lnTo>
                      <a:lnTo>
                        <a:pt x="3558" y="109"/>
                      </a:lnTo>
                      <a:lnTo>
                        <a:pt x="3582" y="119"/>
                      </a:lnTo>
                      <a:lnTo>
                        <a:pt x="3588" y="12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0" name="Freeform 663"/>
                <p:cNvSpPr>
                  <a:spLocks/>
                </p:cNvSpPr>
                <p:nvPr/>
              </p:nvSpPr>
              <p:spPr bwMode="auto">
                <a:xfrm>
                  <a:off x="5234" y="3728"/>
                  <a:ext cx="1257" cy="1465"/>
                </a:xfrm>
                <a:custGeom>
                  <a:avLst/>
                  <a:gdLst>
                    <a:gd name="T0" fmla="*/ 11 w 1257"/>
                    <a:gd name="T1" fmla="*/ 374 h 1465"/>
                    <a:gd name="T2" fmla="*/ 72 w 1257"/>
                    <a:gd name="T3" fmla="*/ 411 h 1465"/>
                    <a:gd name="T4" fmla="*/ 164 w 1257"/>
                    <a:gd name="T5" fmla="*/ 469 h 1465"/>
                    <a:gd name="T6" fmla="*/ 242 w 1257"/>
                    <a:gd name="T7" fmla="*/ 544 h 1465"/>
                    <a:gd name="T8" fmla="*/ 293 w 1257"/>
                    <a:gd name="T9" fmla="*/ 642 h 1465"/>
                    <a:gd name="T10" fmla="*/ 382 w 1257"/>
                    <a:gd name="T11" fmla="*/ 792 h 1465"/>
                    <a:gd name="T12" fmla="*/ 477 w 1257"/>
                    <a:gd name="T13" fmla="*/ 948 h 1465"/>
                    <a:gd name="T14" fmla="*/ 549 w 1257"/>
                    <a:gd name="T15" fmla="*/ 1067 h 1465"/>
                    <a:gd name="T16" fmla="*/ 579 w 1257"/>
                    <a:gd name="T17" fmla="*/ 1159 h 1465"/>
                    <a:gd name="T18" fmla="*/ 613 w 1257"/>
                    <a:gd name="T19" fmla="*/ 1315 h 1465"/>
                    <a:gd name="T20" fmla="*/ 610 w 1257"/>
                    <a:gd name="T21" fmla="*/ 1376 h 1465"/>
                    <a:gd name="T22" fmla="*/ 603 w 1257"/>
                    <a:gd name="T23" fmla="*/ 1410 h 1465"/>
                    <a:gd name="T24" fmla="*/ 620 w 1257"/>
                    <a:gd name="T25" fmla="*/ 1444 h 1465"/>
                    <a:gd name="T26" fmla="*/ 681 w 1257"/>
                    <a:gd name="T27" fmla="*/ 1461 h 1465"/>
                    <a:gd name="T28" fmla="*/ 814 w 1257"/>
                    <a:gd name="T29" fmla="*/ 1451 h 1465"/>
                    <a:gd name="T30" fmla="*/ 981 w 1257"/>
                    <a:gd name="T31" fmla="*/ 1366 h 1465"/>
                    <a:gd name="T32" fmla="*/ 1138 w 1257"/>
                    <a:gd name="T33" fmla="*/ 1247 h 1465"/>
                    <a:gd name="T34" fmla="*/ 1240 w 1257"/>
                    <a:gd name="T35" fmla="*/ 1152 h 1465"/>
                    <a:gd name="T36" fmla="*/ 1253 w 1257"/>
                    <a:gd name="T37" fmla="*/ 1121 h 1465"/>
                    <a:gd name="T38" fmla="*/ 1233 w 1257"/>
                    <a:gd name="T39" fmla="*/ 1067 h 1465"/>
                    <a:gd name="T40" fmla="*/ 1189 w 1257"/>
                    <a:gd name="T41" fmla="*/ 958 h 1465"/>
                    <a:gd name="T42" fmla="*/ 1114 w 1257"/>
                    <a:gd name="T43" fmla="*/ 802 h 1465"/>
                    <a:gd name="T44" fmla="*/ 998 w 1257"/>
                    <a:gd name="T45" fmla="*/ 554 h 1465"/>
                    <a:gd name="T46" fmla="*/ 930 w 1257"/>
                    <a:gd name="T47" fmla="*/ 333 h 1465"/>
                    <a:gd name="T48" fmla="*/ 923 w 1257"/>
                    <a:gd name="T49" fmla="*/ 201 h 1465"/>
                    <a:gd name="T50" fmla="*/ 937 w 1257"/>
                    <a:gd name="T51" fmla="*/ 126 h 1465"/>
                    <a:gd name="T52" fmla="*/ 923 w 1257"/>
                    <a:gd name="T53" fmla="*/ 48 h 1465"/>
                    <a:gd name="T54" fmla="*/ 841 w 1257"/>
                    <a:gd name="T55" fmla="*/ 0 h 1465"/>
                    <a:gd name="T56" fmla="*/ 709 w 1257"/>
                    <a:gd name="T57" fmla="*/ 14 h 1465"/>
                    <a:gd name="T58" fmla="*/ 545 w 1257"/>
                    <a:gd name="T59" fmla="*/ 68 h 1465"/>
                    <a:gd name="T60" fmla="*/ 372 w 1257"/>
                    <a:gd name="T61" fmla="*/ 150 h 1465"/>
                    <a:gd name="T62" fmla="*/ 211 w 1257"/>
                    <a:gd name="T63" fmla="*/ 238 h 1465"/>
                    <a:gd name="T64" fmla="*/ 86 w 1257"/>
                    <a:gd name="T65" fmla="*/ 316 h 1465"/>
                    <a:gd name="T66" fmla="*/ 11 w 1257"/>
                    <a:gd name="T67" fmla="*/ 364 h 146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57"/>
                    <a:gd name="T103" fmla="*/ 0 h 1465"/>
                    <a:gd name="T104" fmla="*/ 1257 w 1257"/>
                    <a:gd name="T105" fmla="*/ 1465 h 146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57" h="1465">
                      <a:moveTo>
                        <a:pt x="0" y="370"/>
                      </a:moveTo>
                      <a:lnTo>
                        <a:pt x="11" y="374"/>
                      </a:lnTo>
                      <a:lnTo>
                        <a:pt x="34" y="387"/>
                      </a:lnTo>
                      <a:lnTo>
                        <a:pt x="72" y="411"/>
                      </a:lnTo>
                      <a:lnTo>
                        <a:pt x="116" y="438"/>
                      </a:lnTo>
                      <a:lnTo>
                        <a:pt x="164" y="469"/>
                      </a:lnTo>
                      <a:lnTo>
                        <a:pt x="205" y="506"/>
                      </a:lnTo>
                      <a:lnTo>
                        <a:pt x="242" y="544"/>
                      </a:lnTo>
                      <a:lnTo>
                        <a:pt x="266" y="585"/>
                      </a:lnTo>
                      <a:lnTo>
                        <a:pt x="293" y="642"/>
                      </a:lnTo>
                      <a:lnTo>
                        <a:pt x="334" y="714"/>
                      </a:lnTo>
                      <a:lnTo>
                        <a:pt x="382" y="792"/>
                      </a:lnTo>
                      <a:lnTo>
                        <a:pt x="429" y="870"/>
                      </a:lnTo>
                      <a:lnTo>
                        <a:pt x="477" y="948"/>
                      </a:lnTo>
                      <a:lnTo>
                        <a:pt x="518" y="1016"/>
                      </a:lnTo>
                      <a:lnTo>
                        <a:pt x="549" y="1067"/>
                      </a:lnTo>
                      <a:lnTo>
                        <a:pt x="562" y="1101"/>
                      </a:lnTo>
                      <a:lnTo>
                        <a:pt x="579" y="1159"/>
                      </a:lnTo>
                      <a:lnTo>
                        <a:pt x="600" y="1237"/>
                      </a:lnTo>
                      <a:lnTo>
                        <a:pt x="613" y="1315"/>
                      </a:lnTo>
                      <a:lnTo>
                        <a:pt x="617" y="1363"/>
                      </a:lnTo>
                      <a:lnTo>
                        <a:pt x="610" y="1376"/>
                      </a:lnTo>
                      <a:lnTo>
                        <a:pt x="606" y="1393"/>
                      </a:lnTo>
                      <a:lnTo>
                        <a:pt x="603" y="1410"/>
                      </a:lnTo>
                      <a:lnTo>
                        <a:pt x="606" y="1427"/>
                      </a:lnTo>
                      <a:lnTo>
                        <a:pt x="620" y="1444"/>
                      </a:lnTo>
                      <a:lnTo>
                        <a:pt x="644" y="1454"/>
                      </a:lnTo>
                      <a:lnTo>
                        <a:pt x="681" y="1461"/>
                      </a:lnTo>
                      <a:lnTo>
                        <a:pt x="739" y="1465"/>
                      </a:lnTo>
                      <a:lnTo>
                        <a:pt x="814" y="1451"/>
                      </a:lnTo>
                      <a:lnTo>
                        <a:pt x="896" y="1417"/>
                      </a:lnTo>
                      <a:lnTo>
                        <a:pt x="981" y="1366"/>
                      </a:lnTo>
                      <a:lnTo>
                        <a:pt x="1063" y="1305"/>
                      </a:lnTo>
                      <a:lnTo>
                        <a:pt x="1138" y="1247"/>
                      </a:lnTo>
                      <a:lnTo>
                        <a:pt x="1199" y="1193"/>
                      </a:lnTo>
                      <a:lnTo>
                        <a:pt x="1240" y="1152"/>
                      </a:lnTo>
                      <a:lnTo>
                        <a:pt x="1257" y="1128"/>
                      </a:lnTo>
                      <a:lnTo>
                        <a:pt x="1253" y="1121"/>
                      </a:lnTo>
                      <a:lnTo>
                        <a:pt x="1247" y="1101"/>
                      </a:lnTo>
                      <a:lnTo>
                        <a:pt x="1233" y="1067"/>
                      </a:lnTo>
                      <a:lnTo>
                        <a:pt x="1212" y="1019"/>
                      </a:lnTo>
                      <a:lnTo>
                        <a:pt x="1189" y="958"/>
                      </a:lnTo>
                      <a:lnTo>
                        <a:pt x="1155" y="887"/>
                      </a:lnTo>
                      <a:lnTo>
                        <a:pt x="1114" y="802"/>
                      </a:lnTo>
                      <a:lnTo>
                        <a:pt x="1066" y="703"/>
                      </a:lnTo>
                      <a:lnTo>
                        <a:pt x="998" y="554"/>
                      </a:lnTo>
                      <a:lnTo>
                        <a:pt x="954" y="432"/>
                      </a:lnTo>
                      <a:lnTo>
                        <a:pt x="930" y="333"/>
                      </a:lnTo>
                      <a:lnTo>
                        <a:pt x="920" y="258"/>
                      </a:lnTo>
                      <a:lnTo>
                        <a:pt x="923" y="201"/>
                      </a:lnTo>
                      <a:lnTo>
                        <a:pt x="930" y="156"/>
                      </a:lnTo>
                      <a:lnTo>
                        <a:pt x="937" y="126"/>
                      </a:lnTo>
                      <a:lnTo>
                        <a:pt x="937" y="102"/>
                      </a:lnTo>
                      <a:lnTo>
                        <a:pt x="923" y="48"/>
                      </a:lnTo>
                      <a:lnTo>
                        <a:pt x="889" y="14"/>
                      </a:lnTo>
                      <a:lnTo>
                        <a:pt x="841" y="0"/>
                      </a:lnTo>
                      <a:lnTo>
                        <a:pt x="780" y="0"/>
                      </a:lnTo>
                      <a:lnTo>
                        <a:pt x="709" y="14"/>
                      </a:lnTo>
                      <a:lnTo>
                        <a:pt x="627" y="37"/>
                      </a:lnTo>
                      <a:lnTo>
                        <a:pt x="545" y="68"/>
                      </a:lnTo>
                      <a:lnTo>
                        <a:pt x="460" y="109"/>
                      </a:lnTo>
                      <a:lnTo>
                        <a:pt x="372" y="150"/>
                      </a:lnTo>
                      <a:lnTo>
                        <a:pt x="290" y="194"/>
                      </a:lnTo>
                      <a:lnTo>
                        <a:pt x="211" y="238"/>
                      </a:lnTo>
                      <a:lnTo>
                        <a:pt x="143" y="279"/>
                      </a:lnTo>
                      <a:lnTo>
                        <a:pt x="86" y="316"/>
                      </a:lnTo>
                      <a:lnTo>
                        <a:pt x="38" y="343"/>
                      </a:lnTo>
                      <a:lnTo>
                        <a:pt x="11" y="364"/>
                      </a:lnTo>
                      <a:lnTo>
                        <a:pt x="0" y="37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1" name="Freeform 664"/>
                <p:cNvSpPr>
                  <a:spLocks/>
                </p:cNvSpPr>
                <p:nvPr/>
              </p:nvSpPr>
              <p:spPr bwMode="auto">
                <a:xfrm>
                  <a:off x="3924" y="6457"/>
                  <a:ext cx="1784" cy="1634"/>
                </a:xfrm>
                <a:custGeom>
                  <a:avLst/>
                  <a:gdLst>
                    <a:gd name="T0" fmla="*/ 88 w 1784"/>
                    <a:gd name="T1" fmla="*/ 135 h 1634"/>
                    <a:gd name="T2" fmla="*/ 91 w 1784"/>
                    <a:gd name="T3" fmla="*/ 135 h 1634"/>
                    <a:gd name="T4" fmla="*/ 136 w 1784"/>
                    <a:gd name="T5" fmla="*/ 115 h 1634"/>
                    <a:gd name="T6" fmla="*/ 211 w 1784"/>
                    <a:gd name="T7" fmla="*/ 85 h 1634"/>
                    <a:gd name="T8" fmla="*/ 289 w 1784"/>
                    <a:gd name="T9" fmla="*/ 54 h 1634"/>
                    <a:gd name="T10" fmla="*/ 360 w 1784"/>
                    <a:gd name="T11" fmla="*/ 37 h 1634"/>
                    <a:gd name="T12" fmla="*/ 425 w 1784"/>
                    <a:gd name="T13" fmla="*/ 17 h 1634"/>
                    <a:gd name="T14" fmla="*/ 480 w 1784"/>
                    <a:gd name="T15" fmla="*/ 0 h 1634"/>
                    <a:gd name="T16" fmla="*/ 534 w 1784"/>
                    <a:gd name="T17" fmla="*/ 6 h 1634"/>
                    <a:gd name="T18" fmla="*/ 612 w 1784"/>
                    <a:gd name="T19" fmla="*/ 40 h 1634"/>
                    <a:gd name="T20" fmla="*/ 732 w 1784"/>
                    <a:gd name="T21" fmla="*/ 115 h 1634"/>
                    <a:gd name="T22" fmla="*/ 847 w 1784"/>
                    <a:gd name="T23" fmla="*/ 183 h 1634"/>
                    <a:gd name="T24" fmla="*/ 905 w 1784"/>
                    <a:gd name="T25" fmla="*/ 224 h 1634"/>
                    <a:gd name="T26" fmla="*/ 922 w 1784"/>
                    <a:gd name="T27" fmla="*/ 305 h 1634"/>
                    <a:gd name="T28" fmla="*/ 932 w 1784"/>
                    <a:gd name="T29" fmla="*/ 434 h 1634"/>
                    <a:gd name="T30" fmla="*/ 963 w 1784"/>
                    <a:gd name="T31" fmla="*/ 842 h 1634"/>
                    <a:gd name="T32" fmla="*/ 997 w 1784"/>
                    <a:gd name="T33" fmla="*/ 971 h 1634"/>
                    <a:gd name="T34" fmla="*/ 1035 w 1784"/>
                    <a:gd name="T35" fmla="*/ 1026 h 1634"/>
                    <a:gd name="T36" fmla="*/ 1161 w 1784"/>
                    <a:gd name="T37" fmla="*/ 1097 h 1634"/>
                    <a:gd name="T38" fmla="*/ 1351 w 1784"/>
                    <a:gd name="T39" fmla="*/ 1189 h 1634"/>
                    <a:gd name="T40" fmla="*/ 1556 w 1784"/>
                    <a:gd name="T41" fmla="*/ 1284 h 1634"/>
                    <a:gd name="T42" fmla="*/ 1719 w 1784"/>
                    <a:gd name="T43" fmla="*/ 1355 h 1634"/>
                    <a:gd name="T44" fmla="*/ 1784 w 1784"/>
                    <a:gd name="T45" fmla="*/ 1382 h 1634"/>
                    <a:gd name="T46" fmla="*/ 1678 w 1784"/>
                    <a:gd name="T47" fmla="*/ 1610 h 1634"/>
                    <a:gd name="T48" fmla="*/ 1518 w 1784"/>
                    <a:gd name="T49" fmla="*/ 1501 h 1634"/>
                    <a:gd name="T50" fmla="*/ 1287 w 1784"/>
                    <a:gd name="T51" fmla="*/ 1349 h 1634"/>
                    <a:gd name="T52" fmla="*/ 1052 w 1784"/>
                    <a:gd name="T53" fmla="*/ 1196 h 1634"/>
                    <a:gd name="T54" fmla="*/ 875 w 1784"/>
                    <a:gd name="T55" fmla="*/ 1083 h 1634"/>
                    <a:gd name="T56" fmla="*/ 806 w 1784"/>
                    <a:gd name="T57" fmla="*/ 1050 h 1634"/>
                    <a:gd name="T58" fmla="*/ 759 w 1784"/>
                    <a:gd name="T59" fmla="*/ 1016 h 1634"/>
                    <a:gd name="T60" fmla="*/ 721 w 1784"/>
                    <a:gd name="T61" fmla="*/ 965 h 1634"/>
                    <a:gd name="T62" fmla="*/ 684 w 1784"/>
                    <a:gd name="T63" fmla="*/ 856 h 1634"/>
                    <a:gd name="T64" fmla="*/ 657 w 1784"/>
                    <a:gd name="T65" fmla="*/ 676 h 1634"/>
                    <a:gd name="T66" fmla="*/ 616 w 1784"/>
                    <a:gd name="T67" fmla="*/ 384 h 1634"/>
                    <a:gd name="T68" fmla="*/ 585 w 1784"/>
                    <a:gd name="T69" fmla="*/ 346 h 1634"/>
                    <a:gd name="T70" fmla="*/ 517 w 1784"/>
                    <a:gd name="T71" fmla="*/ 336 h 1634"/>
                    <a:gd name="T72" fmla="*/ 422 w 1784"/>
                    <a:gd name="T73" fmla="*/ 326 h 1634"/>
                    <a:gd name="T74" fmla="*/ 347 w 1784"/>
                    <a:gd name="T75" fmla="*/ 316 h 1634"/>
                    <a:gd name="T76" fmla="*/ 292 w 1784"/>
                    <a:gd name="T77" fmla="*/ 316 h 1634"/>
                    <a:gd name="T78" fmla="*/ 217 w 1784"/>
                    <a:gd name="T79" fmla="*/ 316 h 1634"/>
                    <a:gd name="T80" fmla="*/ 126 w 1784"/>
                    <a:gd name="T81" fmla="*/ 299 h 1634"/>
                    <a:gd name="T82" fmla="*/ 115 w 1784"/>
                    <a:gd name="T83" fmla="*/ 261 h 1634"/>
                    <a:gd name="T84" fmla="*/ 231 w 1784"/>
                    <a:gd name="T85" fmla="*/ 261 h 1634"/>
                    <a:gd name="T86" fmla="*/ 292 w 1784"/>
                    <a:gd name="T87" fmla="*/ 244 h 1634"/>
                    <a:gd name="T88" fmla="*/ 360 w 1784"/>
                    <a:gd name="T89" fmla="*/ 237 h 1634"/>
                    <a:gd name="T90" fmla="*/ 510 w 1784"/>
                    <a:gd name="T91" fmla="*/ 244 h 1634"/>
                    <a:gd name="T92" fmla="*/ 640 w 1784"/>
                    <a:gd name="T93" fmla="*/ 251 h 1634"/>
                    <a:gd name="T94" fmla="*/ 653 w 1784"/>
                    <a:gd name="T95" fmla="*/ 251 h 1634"/>
                    <a:gd name="T96" fmla="*/ 643 w 1784"/>
                    <a:gd name="T97" fmla="*/ 244 h 1634"/>
                    <a:gd name="T98" fmla="*/ 575 w 1784"/>
                    <a:gd name="T99" fmla="*/ 224 h 1634"/>
                    <a:gd name="T100" fmla="*/ 493 w 1784"/>
                    <a:gd name="T101" fmla="*/ 207 h 1634"/>
                    <a:gd name="T102" fmla="*/ 442 w 1784"/>
                    <a:gd name="T103" fmla="*/ 207 h 1634"/>
                    <a:gd name="T104" fmla="*/ 384 w 1784"/>
                    <a:gd name="T105" fmla="*/ 200 h 1634"/>
                    <a:gd name="T106" fmla="*/ 343 w 1784"/>
                    <a:gd name="T107" fmla="*/ 197 h 1634"/>
                    <a:gd name="T108" fmla="*/ 262 w 1784"/>
                    <a:gd name="T109" fmla="*/ 203 h 1634"/>
                    <a:gd name="T110" fmla="*/ 163 w 1784"/>
                    <a:gd name="T111" fmla="*/ 210 h 1634"/>
                    <a:gd name="T112" fmla="*/ 37 w 1784"/>
                    <a:gd name="T113" fmla="*/ 186 h 1634"/>
                    <a:gd name="T114" fmla="*/ 0 w 1784"/>
                    <a:gd name="T115" fmla="*/ 142 h 1634"/>
                    <a:gd name="T116" fmla="*/ 68 w 1784"/>
                    <a:gd name="T117" fmla="*/ 139 h 163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784"/>
                    <a:gd name="T178" fmla="*/ 0 h 1634"/>
                    <a:gd name="T179" fmla="*/ 1784 w 1784"/>
                    <a:gd name="T180" fmla="*/ 1634 h 163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784" h="1634">
                      <a:moveTo>
                        <a:pt x="88" y="139"/>
                      </a:moveTo>
                      <a:lnTo>
                        <a:pt x="88" y="139"/>
                      </a:lnTo>
                      <a:lnTo>
                        <a:pt x="88" y="135"/>
                      </a:lnTo>
                      <a:lnTo>
                        <a:pt x="91" y="135"/>
                      </a:lnTo>
                      <a:lnTo>
                        <a:pt x="102" y="129"/>
                      </a:lnTo>
                      <a:lnTo>
                        <a:pt x="115" y="125"/>
                      </a:lnTo>
                      <a:lnTo>
                        <a:pt x="136" y="115"/>
                      </a:lnTo>
                      <a:lnTo>
                        <a:pt x="160" y="108"/>
                      </a:lnTo>
                      <a:lnTo>
                        <a:pt x="183" y="98"/>
                      </a:lnTo>
                      <a:lnTo>
                        <a:pt x="211" y="85"/>
                      </a:lnTo>
                      <a:lnTo>
                        <a:pt x="238" y="74"/>
                      </a:lnTo>
                      <a:lnTo>
                        <a:pt x="262" y="64"/>
                      </a:lnTo>
                      <a:lnTo>
                        <a:pt x="289" y="54"/>
                      </a:lnTo>
                      <a:lnTo>
                        <a:pt x="313" y="47"/>
                      </a:lnTo>
                      <a:lnTo>
                        <a:pt x="337" y="40"/>
                      </a:lnTo>
                      <a:lnTo>
                        <a:pt x="360" y="37"/>
                      </a:lnTo>
                      <a:lnTo>
                        <a:pt x="381" y="30"/>
                      </a:lnTo>
                      <a:lnTo>
                        <a:pt x="405" y="23"/>
                      </a:lnTo>
                      <a:lnTo>
                        <a:pt x="425" y="17"/>
                      </a:lnTo>
                      <a:lnTo>
                        <a:pt x="446" y="10"/>
                      </a:lnTo>
                      <a:lnTo>
                        <a:pt x="463" y="3"/>
                      </a:lnTo>
                      <a:lnTo>
                        <a:pt x="480" y="0"/>
                      </a:lnTo>
                      <a:lnTo>
                        <a:pt x="497" y="0"/>
                      </a:lnTo>
                      <a:lnTo>
                        <a:pt x="514" y="0"/>
                      </a:lnTo>
                      <a:lnTo>
                        <a:pt x="534" y="6"/>
                      </a:lnTo>
                      <a:lnTo>
                        <a:pt x="555" y="13"/>
                      </a:lnTo>
                      <a:lnTo>
                        <a:pt x="582" y="23"/>
                      </a:lnTo>
                      <a:lnTo>
                        <a:pt x="612" y="40"/>
                      </a:lnTo>
                      <a:lnTo>
                        <a:pt x="650" y="61"/>
                      </a:lnTo>
                      <a:lnTo>
                        <a:pt x="687" y="88"/>
                      </a:lnTo>
                      <a:lnTo>
                        <a:pt x="732" y="115"/>
                      </a:lnTo>
                      <a:lnTo>
                        <a:pt x="772" y="142"/>
                      </a:lnTo>
                      <a:lnTo>
                        <a:pt x="813" y="166"/>
                      </a:lnTo>
                      <a:lnTo>
                        <a:pt x="847" y="183"/>
                      </a:lnTo>
                      <a:lnTo>
                        <a:pt x="875" y="197"/>
                      </a:lnTo>
                      <a:lnTo>
                        <a:pt x="895" y="210"/>
                      </a:lnTo>
                      <a:lnTo>
                        <a:pt x="905" y="224"/>
                      </a:lnTo>
                      <a:lnTo>
                        <a:pt x="912" y="244"/>
                      </a:lnTo>
                      <a:lnTo>
                        <a:pt x="912" y="261"/>
                      </a:lnTo>
                      <a:lnTo>
                        <a:pt x="922" y="305"/>
                      </a:lnTo>
                      <a:lnTo>
                        <a:pt x="929" y="350"/>
                      </a:lnTo>
                      <a:lnTo>
                        <a:pt x="932" y="394"/>
                      </a:lnTo>
                      <a:lnTo>
                        <a:pt x="932" y="434"/>
                      </a:lnTo>
                      <a:lnTo>
                        <a:pt x="936" y="591"/>
                      </a:lnTo>
                      <a:lnTo>
                        <a:pt x="949" y="730"/>
                      </a:lnTo>
                      <a:lnTo>
                        <a:pt x="963" y="842"/>
                      </a:lnTo>
                      <a:lnTo>
                        <a:pt x="973" y="907"/>
                      </a:lnTo>
                      <a:lnTo>
                        <a:pt x="984" y="941"/>
                      </a:lnTo>
                      <a:lnTo>
                        <a:pt x="997" y="971"/>
                      </a:lnTo>
                      <a:lnTo>
                        <a:pt x="1011" y="999"/>
                      </a:lnTo>
                      <a:lnTo>
                        <a:pt x="1018" y="1009"/>
                      </a:lnTo>
                      <a:lnTo>
                        <a:pt x="1035" y="1026"/>
                      </a:lnTo>
                      <a:lnTo>
                        <a:pt x="1065" y="1046"/>
                      </a:lnTo>
                      <a:lnTo>
                        <a:pt x="1110" y="1070"/>
                      </a:lnTo>
                      <a:lnTo>
                        <a:pt x="1161" y="1097"/>
                      </a:lnTo>
                      <a:lnTo>
                        <a:pt x="1218" y="1128"/>
                      </a:lnTo>
                      <a:lnTo>
                        <a:pt x="1283" y="1158"/>
                      </a:lnTo>
                      <a:lnTo>
                        <a:pt x="1351" y="1189"/>
                      </a:lnTo>
                      <a:lnTo>
                        <a:pt x="1423" y="1223"/>
                      </a:lnTo>
                      <a:lnTo>
                        <a:pt x="1491" y="1253"/>
                      </a:lnTo>
                      <a:lnTo>
                        <a:pt x="1556" y="1284"/>
                      </a:lnTo>
                      <a:lnTo>
                        <a:pt x="1617" y="1311"/>
                      </a:lnTo>
                      <a:lnTo>
                        <a:pt x="1671" y="1335"/>
                      </a:lnTo>
                      <a:lnTo>
                        <a:pt x="1719" y="1355"/>
                      </a:lnTo>
                      <a:lnTo>
                        <a:pt x="1753" y="1369"/>
                      </a:lnTo>
                      <a:lnTo>
                        <a:pt x="1777" y="1379"/>
                      </a:lnTo>
                      <a:lnTo>
                        <a:pt x="1784" y="1382"/>
                      </a:lnTo>
                      <a:lnTo>
                        <a:pt x="1716" y="1634"/>
                      </a:lnTo>
                      <a:lnTo>
                        <a:pt x="1705" y="1627"/>
                      </a:lnTo>
                      <a:lnTo>
                        <a:pt x="1678" y="1610"/>
                      </a:lnTo>
                      <a:lnTo>
                        <a:pt x="1637" y="1583"/>
                      </a:lnTo>
                      <a:lnTo>
                        <a:pt x="1583" y="1546"/>
                      </a:lnTo>
                      <a:lnTo>
                        <a:pt x="1518" y="1501"/>
                      </a:lnTo>
                      <a:lnTo>
                        <a:pt x="1447" y="1454"/>
                      </a:lnTo>
                      <a:lnTo>
                        <a:pt x="1368" y="1403"/>
                      </a:lnTo>
                      <a:lnTo>
                        <a:pt x="1287" y="1349"/>
                      </a:lnTo>
                      <a:lnTo>
                        <a:pt x="1205" y="1298"/>
                      </a:lnTo>
                      <a:lnTo>
                        <a:pt x="1127" y="1247"/>
                      </a:lnTo>
                      <a:lnTo>
                        <a:pt x="1052" y="1196"/>
                      </a:lnTo>
                      <a:lnTo>
                        <a:pt x="980" y="1151"/>
                      </a:lnTo>
                      <a:lnTo>
                        <a:pt x="922" y="1114"/>
                      </a:lnTo>
                      <a:lnTo>
                        <a:pt x="875" y="1083"/>
                      </a:lnTo>
                      <a:lnTo>
                        <a:pt x="841" y="1066"/>
                      </a:lnTo>
                      <a:lnTo>
                        <a:pt x="823" y="1056"/>
                      </a:lnTo>
                      <a:lnTo>
                        <a:pt x="806" y="1050"/>
                      </a:lnTo>
                      <a:lnTo>
                        <a:pt x="789" y="1039"/>
                      </a:lnTo>
                      <a:lnTo>
                        <a:pt x="772" y="1029"/>
                      </a:lnTo>
                      <a:lnTo>
                        <a:pt x="759" y="1016"/>
                      </a:lnTo>
                      <a:lnTo>
                        <a:pt x="745" y="999"/>
                      </a:lnTo>
                      <a:lnTo>
                        <a:pt x="732" y="982"/>
                      </a:lnTo>
                      <a:lnTo>
                        <a:pt x="721" y="965"/>
                      </a:lnTo>
                      <a:lnTo>
                        <a:pt x="715" y="944"/>
                      </a:lnTo>
                      <a:lnTo>
                        <a:pt x="698" y="903"/>
                      </a:lnTo>
                      <a:lnTo>
                        <a:pt x="684" y="856"/>
                      </a:lnTo>
                      <a:lnTo>
                        <a:pt x="674" y="805"/>
                      </a:lnTo>
                      <a:lnTo>
                        <a:pt x="667" y="757"/>
                      </a:lnTo>
                      <a:lnTo>
                        <a:pt x="657" y="676"/>
                      </a:lnTo>
                      <a:lnTo>
                        <a:pt x="643" y="557"/>
                      </a:lnTo>
                      <a:lnTo>
                        <a:pt x="626" y="445"/>
                      </a:lnTo>
                      <a:lnTo>
                        <a:pt x="616" y="384"/>
                      </a:lnTo>
                      <a:lnTo>
                        <a:pt x="612" y="367"/>
                      </a:lnTo>
                      <a:lnTo>
                        <a:pt x="602" y="353"/>
                      </a:lnTo>
                      <a:lnTo>
                        <a:pt x="585" y="346"/>
                      </a:lnTo>
                      <a:lnTo>
                        <a:pt x="561" y="339"/>
                      </a:lnTo>
                      <a:lnTo>
                        <a:pt x="544" y="336"/>
                      </a:lnTo>
                      <a:lnTo>
                        <a:pt x="517" y="336"/>
                      </a:lnTo>
                      <a:lnTo>
                        <a:pt x="486" y="333"/>
                      </a:lnTo>
                      <a:lnTo>
                        <a:pt x="456" y="329"/>
                      </a:lnTo>
                      <a:lnTo>
                        <a:pt x="422" y="326"/>
                      </a:lnTo>
                      <a:lnTo>
                        <a:pt x="391" y="322"/>
                      </a:lnTo>
                      <a:lnTo>
                        <a:pt x="364" y="319"/>
                      </a:lnTo>
                      <a:lnTo>
                        <a:pt x="347" y="316"/>
                      </a:lnTo>
                      <a:lnTo>
                        <a:pt x="330" y="316"/>
                      </a:lnTo>
                      <a:lnTo>
                        <a:pt x="313" y="316"/>
                      </a:lnTo>
                      <a:lnTo>
                        <a:pt x="292" y="316"/>
                      </a:lnTo>
                      <a:lnTo>
                        <a:pt x="269" y="316"/>
                      </a:lnTo>
                      <a:lnTo>
                        <a:pt x="245" y="316"/>
                      </a:lnTo>
                      <a:lnTo>
                        <a:pt x="217" y="316"/>
                      </a:lnTo>
                      <a:lnTo>
                        <a:pt x="190" y="316"/>
                      </a:lnTo>
                      <a:lnTo>
                        <a:pt x="160" y="312"/>
                      </a:lnTo>
                      <a:lnTo>
                        <a:pt x="126" y="299"/>
                      </a:lnTo>
                      <a:lnTo>
                        <a:pt x="112" y="282"/>
                      </a:lnTo>
                      <a:lnTo>
                        <a:pt x="112" y="268"/>
                      </a:lnTo>
                      <a:lnTo>
                        <a:pt x="115" y="261"/>
                      </a:lnTo>
                      <a:lnTo>
                        <a:pt x="163" y="265"/>
                      </a:lnTo>
                      <a:lnTo>
                        <a:pt x="200" y="265"/>
                      </a:lnTo>
                      <a:lnTo>
                        <a:pt x="231" y="261"/>
                      </a:lnTo>
                      <a:lnTo>
                        <a:pt x="255" y="258"/>
                      </a:lnTo>
                      <a:lnTo>
                        <a:pt x="275" y="251"/>
                      </a:lnTo>
                      <a:lnTo>
                        <a:pt x="292" y="244"/>
                      </a:lnTo>
                      <a:lnTo>
                        <a:pt x="313" y="241"/>
                      </a:lnTo>
                      <a:lnTo>
                        <a:pt x="330" y="237"/>
                      </a:lnTo>
                      <a:lnTo>
                        <a:pt x="360" y="237"/>
                      </a:lnTo>
                      <a:lnTo>
                        <a:pt x="401" y="241"/>
                      </a:lnTo>
                      <a:lnTo>
                        <a:pt x="456" y="241"/>
                      </a:lnTo>
                      <a:lnTo>
                        <a:pt x="510" y="244"/>
                      </a:lnTo>
                      <a:lnTo>
                        <a:pt x="561" y="248"/>
                      </a:lnTo>
                      <a:lnTo>
                        <a:pt x="609" y="248"/>
                      </a:lnTo>
                      <a:lnTo>
                        <a:pt x="640" y="251"/>
                      </a:lnTo>
                      <a:lnTo>
                        <a:pt x="653" y="251"/>
                      </a:lnTo>
                      <a:lnTo>
                        <a:pt x="653" y="248"/>
                      </a:lnTo>
                      <a:lnTo>
                        <a:pt x="643" y="244"/>
                      </a:lnTo>
                      <a:lnTo>
                        <a:pt x="626" y="241"/>
                      </a:lnTo>
                      <a:lnTo>
                        <a:pt x="602" y="231"/>
                      </a:lnTo>
                      <a:lnTo>
                        <a:pt x="575" y="224"/>
                      </a:lnTo>
                      <a:lnTo>
                        <a:pt x="544" y="217"/>
                      </a:lnTo>
                      <a:lnTo>
                        <a:pt x="517" y="210"/>
                      </a:lnTo>
                      <a:lnTo>
                        <a:pt x="493" y="207"/>
                      </a:lnTo>
                      <a:lnTo>
                        <a:pt x="476" y="203"/>
                      </a:lnTo>
                      <a:lnTo>
                        <a:pt x="459" y="207"/>
                      </a:lnTo>
                      <a:lnTo>
                        <a:pt x="442" y="207"/>
                      </a:lnTo>
                      <a:lnTo>
                        <a:pt x="422" y="203"/>
                      </a:lnTo>
                      <a:lnTo>
                        <a:pt x="398" y="200"/>
                      </a:lnTo>
                      <a:lnTo>
                        <a:pt x="384" y="200"/>
                      </a:lnTo>
                      <a:lnTo>
                        <a:pt x="371" y="200"/>
                      </a:lnTo>
                      <a:lnTo>
                        <a:pt x="357" y="200"/>
                      </a:lnTo>
                      <a:lnTo>
                        <a:pt x="343" y="197"/>
                      </a:lnTo>
                      <a:lnTo>
                        <a:pt x="320" y="197"/>
                      </a:lnTo>
                      <a:lnTo>
                        <a:pt x="292" y="200"/>
                      </a:lnTo>
                      <a:lnTo>
                        <a:pt x="262" y="203"/>
                      </a:lnTo>
                      <a:lnTo>
                        <a:pt x="231" y="207"/>
                      </a:lnTo>
                      <a:lnTo>
                        <a:pt x="197" y="210"/>
                      </a:lnTo>
                      <a:lnTo>
                        <a:pt x="163" y="210"/>
                      </a:lnTo>
                      <a:lnTo>
                        <a:pt x="126" y="210"/>
                      </a:lnTo>
                      <a:lnTo>
                        <a:pt x="91" y="203"/>
                      </a:lnTo>
                      <a:lnTo>
                        <a:pt x="37" y="186"/>
                      </a:lnTo>
                      <a:lnTo>
                        <a:pt x="10" y="166"/>
                      </a:lnTo>
                      <a:lnTo>
                        <a:pt x="0" y="149"/>
                      </a:lnTo>
                      <a:lnTo>
                        <a:pt x="0" y="142"/>
                      </a:lnTo>
                      <a:lnTo>
                        <a:pt x="23" y="142"/>
                      </a:lnTo>
                      <a:lnTo>
                        <a:pt x="47" y="139"/>
                      </a:lnTo>
                      <a:lnTo>
                        <a:pt x="68" y="139"/>
                      </a:lnTo>
                      <a:lnTo>
                        <a:pt x="88" y="1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2" name="Freeform 665"/>
                <p:cNvSpPr>
                  <a:spLocks/>
                </p:cNvSpPr>
                <p:nvPr/>
              </p:nvSpPr>
              <p:spPr bwMode="auto">
                <a:xfrm>
                  <a:off x="5527" y="4353"/>
                  <a:ext cx="1771" cy="4914"/>
                </a:xfrm>
                <a:custGeom>
                  <a:avLst/>
                  <a:gdLst>
                    <a:gd name="T0" fmla="*/ 1090 w 1771"/>
                    <a:gd name="T1" fmla="*/ 452 h 4914"/>
                    <a:gd name="T2" fmla="*/ 1151 w 1771"/>
                    <a:gd name="T3" fmla="*/ 524 h 4914"/>
                    <a:gd name="T4" fmla="*/ 1250 w 1771"/>
                    <a:gd name="T5" fmla="*/ 666 h 4914"/>
                    <a:gd name="T6" fmla="*/ 1372 w 1771"/>
                    <a:gd name="T7" fmla="*/ 891 h 4914"/>
                    <a:gd name="T8" fmla="*/ 1498 w 1771"/>
                    <a:gd name="T9" fmla="*/ 1193 h 4914"/>
                    <a:gd name="T10" fmla="*/ 1607 w 1771"/>
                    <a:gd name="T11" fmla="*/ 1577 h 4914"/>
                    <a:gd name="T12" fmla="*/ 1682 w 1771"/>
                    <a:gd name="T13" fmla="*/ 2046 h 4914"/>
                    <a:gd name="T14" fmla="*/ 1703 w 1771"/>
                    <a:gd name="T15" fmla="*/ 2600 h 4914"/>
                    <a:gd name="T16" fmla="*/ 1655 w 1771"/>
                    <a:gd name="T17" fmla="*/ 3463 h 4914"/>
                    <a:gd name="T18" fmla="*/ 1658 w 1771"/>
                    <a:gd name="T19" fmla="*/ 4258 h 4914"/>
                    <a:gd name="T20" fmla="*/ 1713 w 1771"/>
                    <a:gd name="T21" fmla="*/ 4706 h 4914"/>
                    <a:gd name="T22" fmla="*/ 1760 w 1771"/>
                    <a:gd name="T23" fmla="*/ 4893 h 4914"/>
                    <a:gd name="T24" fmla="*/ 1757 w 1771"/>
                    <a:gd name="T25" fmla="*/ 4914 h 4914"/>
                    <a:gd name="T26" fmla="*/ 1669 w 1771"/>
                    <a:gd name="T27" fmla="*/ 4903 h 4914"/>
                    <a:gd name="T28" fmla="*/ 1505 w 1771"/>
                    <a:gd name="T29" fmla="*/ 4880 h 4914"/>
                    <a:gd name="T30" fmla="*/ 1284 w 1771"/>
                    <a:gd name="T31" fmla="*/ 4842 h 4914"/>
                    <a:gd name="T32" fmla="*/ 1025 w 1771"/>
                    <a:gd name="T33" fmla="*/ 4781 h 4914"/>
                    <a:gd name="T34" fmla="*/ 746 w 1771"/>
                    <a:gd name="T35" fmla="*/ 4693 h 4914"/>
                    <a:gd name="T36" fmla="*/ 467 w 1771"/>
                    <a:gd name="T37" fmla="*/ 4577 h 4914"/>
                    <a:gd name="T38" fmla="*/ 201 w 1771"/>
                    <a:gd name="T39" fmla="*/ 4424 h 4914"/>
                    <a:gd name="T40" fmla="*/ 96 w 1771"/>
                    <a:gd name="T41" fmla="*/ 4322 h 4914"/>
                    <a:gd name="T42" fmla="*/ 211 w 1771"/>
                    <a:gd name="T43" fmla="*/ 4227 h 4914"/>
                    <a:gd name="T44" fmla="*/ 382 w 1771"/>
                    <a:gd name="T45" fmla="*/ 4054 h 4914"/>
                    <a:gd name="T46" fmla="*/ 545 w 1771"/>
                    <a:gd name="T47" fmla="*/ 3833 h 4914"/>
                    <a:gd name="T48" fmla="*/ 630 w 1771"/>
                    <a:gd name="T49" fmla="*/ 3558 h 4914"/>
                    <a:gd name="T50" fmla="*/ 593 w 1771"/>
                    <a:gd name="T51" fmla="*/ 3184 h 4914"/>
                    <a:gd name="T52" fmla="*/ 497 w 1771"/>
                    <a:gd name="T53" fmla="*/ 2814 h 4914"/>
                    <a:gd name="T54" fmla="*/ 416 w 1771"/>
                    <a:gd name="T55" fmla="*/ 2569 h 4914"/>
                    <a:gd name="T56" fmla="*/ 392 w 1771"/>
                    <a:gd name="T57" fmla="*/ 2528 h 4914"/>
                    <a:gd name="T58" fmla="*/ 330 w 1771"/>
                    <a:gd name="T59" fmla="*/ 2508 h 4914"/>
                    <a:gd name="T60" fmla="*/ 232 w 1771"/>
                    <a:gd name="T61" fmla="*/ 2454 h 4914"/>
                    <a:gd name="T62" fmla="*/ 116 w 1771"/>
                    <a:gd name="T63" fmla="*/ 2365 h 4914"/>
                    <a:gd name="T64" fmla="*/ 21 w 1771"/>
                    <a:gd name="T65" fmla="*/ 2233 h 4914"/>
                    <a:gd name="T66" fmla="*/ 0 w 1771"/>
                    <a:gd name="T67" fmla="*/ 2063 h 4914"/>
                    <a:gd name="T68" fmla="*/ 38 w 1771"/>
                    <a:gd name="T69" fmla="*/ 1873 h 4914"/>
                    <a:gd name="T70" fmla="*/ 99 w 1771"/>
                    <a:gd name="T71" fmla="*/ 1686 h 4914"/>
                    <a:gd name="T72" fmla="*/ 184 w 1771"/>
                    <a:gd name="T73" fmla="*/ 1397 h 4914"/>
                    <a:gd name="T74" fmla="*/ 245 w 1771"/>
                    <a:gd name="T75" fmla="*/ 1064 h 4914"/>
                    <a:gd name="T76" fmla="*/ 266 w 1771"/>
                    <a:gd name="T77" fmla="*/ 826 h 4914"/>
                    <a:gd name="T78" fmla="*/ 262 w 1771"/>
                    <a:gd name="T79" fmla="*/ 697 h 4914"/>
                    <a:gd name="T80" fmla="*/ 273 w 1771"/>
                    <a:gd name="T81" fmla="*/ 670 h 4914"/>
                    <a:gd name="T82" fmla="*/ 347 w 1771"/>
                    <a:gd name="T83" fmla="*/ 578 h 4914"/>
                    <a:gd name="T84" fmla="*/ 490 w 1771"/>
                    <a:gd name="T85" fmla="*/ 405 h 4914"/>
                    <a:gd name="T86" fmla="*/ 688 w 1771"/>
                    <a:gd name="T87" fmla="*/ 153 h 4914"/>
                    <a:gd name="T88" fmla="*/ 814 w 1771"/>
                    <a:gd name="T89" fmla="*/ 17 h 4914"/>
                    <a:gd name="T90" fmla="*/ 872 w 1771"/>
                    <a:gd name="T91" fmla="*/ 129 h 4914"/>
                    <a:gd name="T92" fmla="*/ 960 w 1771"/>
                    <a:gd name="T93" fmla="*/ 286 h 4914"/>
                    <a:gd name="T94" fmla="*/ 1049 w 1771"/>
                    <a:gd name="T95" fmla="*/ 411 h 49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771"/>
                    <a:gd name="T145" fmla="*/ 0 h 4914"/>
                    <a:gd name="T146" fmla="*/ 1771 w 1771"/>
                    <a:gd name="T147" fmla="*/ 4914 h 49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771" h="4914">
                      <a:moveTo>
                        <a:pt x="1083" y="442"/>
                      </a:moveTo>
                      <a:lnTo>
                        <a:pt x="1090" y="452"/>
                      </a:lnTo>
                      <a:lnTo>
                        <a:pt x="1114" y="476"/>
                      </a:lnTo>
                      <a:lnTo>
                        <a:pt x="1151" y="524"/>
                      </a:lnTo>
                      <a:lnTo>
                        <a:pt x="1195" y="585"/>
                      </a:lnTo>
                      <a:lnTo>
                        <a:pt x="1250" y="666"/>
                      </a:lnTo>
                      <a:lnTo>
                        <a:pt x="1311" y="768"/>
                      </a:lnTo>
                      <a:lnTo>
                        <a:pt x="1372" y="891"/>
                      </a:lnTo>
                      <a:lnTo>
                        <a:pt x="1437" y="1030"/>
                      </a:lnTo>
                      <a:lnTo>
                        <a:pt x="1498" y="1193"/>
                      </a:lnTo>
                      <a:lnTo>
                        <a:pt x="1556" y="1373"/>
                      </a:lnTo>
                      <a:lnTo>
                        <a:pt x="1607" y="1577"/>
                      </a:lnTo>
                      <a:lnTo>
                        <a:pt x="1652" y="1801"/>
                      </a:lnTo>
                      <a:lnTo>
                        <a:pt x="1682" y="2046"/>
                      </a:lnTo>
                      <a:lnTo>
                        <a:pt x="1703" y="2311"/>
                      </a:lnTo>
                      <a:lnTo>
                        <a:pt x="1703" y="2600"/>
                      </a:lnTo>
                      <a:lnTo>
                        <a:pt x="1689" y="2912"/>
                      </a:lnTo>
                      <a:lnTo>
                        <a:pt x="1655" y="3463"/>
                      </a:lnTo>
                      <a:lnTo>
                        <a:pt x="1648" y="3908"/>
                      </a:lnTo>
                      <a:lnTo>
                        <a:pt x="1658" y="4258"/>
                      </a:lnTo>
                      <a:lnTo>
                        <a:pt x="1682" y="4519"/>
                      </a:lnTo>
                      <a:lnTo>
                        <a:pt x="1713" y="4706"/>
                      </a:lnTo>
                      <a:lnTo>
                        <a:pt x="1740" y="4829"/>
                      </a:lnTo>
                      <a:lnTo>
                        <a:pt x="1760" y="4893"/>
                      </a:lnTo>
                      <a:lnTo>
                        <a:pt x="1771" y="4914"/>
                      </a:lnTo>
                      <a:lnTo>
                        <a:pt x="1757" y="4914"/>
                      </a:lnTo>
                      <a:lnTo>
                        <a:pt x="1723" y="4910"/>
                      </a:lnTo>
                      <a:lnTo>
                        <a:pt x="1669" y="4903"/>
                      </a:lnTo>
                      <a:lnTo>
                        <a:pt x="1594" y="4893"/>
                      </a:lnTo>
                      <a:lnTo>
                        <a:pt x="1505" y="4880"/>
                      </a:lnTo>
                      <a:lnTo>
                        <a:pt x="1400" y="4863"/>
                      </a:lnTo>
                      <a:lnTo>
                        <a:pt x="1284" y="4842"/>
                      </a:lnTo>
                      <a:lnTo>
                        <a:pt x="1158" y="4812"/>
                      </a:lnTo>
                      <a:lnTo>
                        <a:pt x="1025" y="4781"/>
                      </a:lnTo>
                      <a:lnTo>
                        <a:pt x="889" y="4740"/>
                      </a:lnTo>
                      <a:lnTo>
                        <a:pt x="746" y="4693"/>
                      </a:lnTo>
                      <a:lnTo>
                        <a:pt x="606" y="4638"/>
                      </a:lnTo>
                      <a:lnTo>
                        <a:pt x="467" y="4577"/>
                      </a:lnTo>
                      <a:lnTo>
                        <a:pt x="330" y="4506"/>
                      </a:lnTo>
                      <a:lnTo>
                        <a:pt x="201" y="4424"/>
                      </a:lnTo>
                      <a:lnTo>
                        <a:pt x="79" y="4336"/>
                      </a:lnTo>
                      <a:lnTo>
                        <a:pt x="96" y="4322"/>
                      </a:lnTo>
                      <a:lnTo>
                        <a:pt x="143" y="4285"/>
                      </a:lnTo>
                      <a:lnTo>
                        <a:pt x="211" y="4227"/>
                      </a:lnTo>
                      <a:lnTo>
                        <a:pt x="296" y="4149"/>
                      </a:lnTo>
                      <a:lnTo>
                        <a:pt x="382" y="4054"/>
                      </a:lnTo>
                      <a:lnTo>
                        <a:pt x="470" y="3949"/>
                      </a:lnTo>
                      <a:lnTo>
                        <a:pt x="545" y="3833"/>
                      </a:lnTo>
                      <a:lnTo>
                        <a:pt x="603" y="3707"/>
                      </a:lnTo>
                      <a:lnTo>
                        <a:pt x="630" y="3558"/>
                      </a:lnTo>
                      <a:lnTo>
                        <a:pt x="623" y="3378"/>
                      </a:lnTo>
                      <a:lnTo>
                        <a:pt x="593" y="3184"/>
                      </a:lnTo>
                      <a:lnTo>
                        <a:pt x="548" y="2990"/>
                      </a:lnTo>
                      <a:lnTo>
                        <a:pt x="497" y="2814"/>
                      </a:lnTo>
                      <a:lnTo>
                        <a:pt x="450" y="2668"/>
                      </a:lnTo>
                      <a:lnTo>
                        <a:pt x="416" y="2569"/>
                      </a:lnTo>
                      <a:lnTo>
                        <a:pt x="402" y="2532"/>
                      </a:lnTo>
                      <a:lnTo>
                        <a:pt x="392" y="2528"/>
                      </a:lnTo>
                      <a:lnTo>
                        <a:pt x="368" y="2522"/>
                      </a:lnTo>
                      <a:lnTo>
                        <a:pt x="330" y="2508"/>
                      </a:lnTo>
                      <a:lnTo>
                        <a:pt x="283" y="2484"/>
                      </a:lnTo>
                      <a:lnTo>
                        <a:pt x="232" y="2454"/>
                      </a:lnTo>
                      <a:lnTo>
                        <a:pt x="174" y="2416"/>
                      </a:lnTo>
                      <a:lnTo>
                        <a:pt x="116" y="2365"/>
                      </a:lnTo>
                      <a:lnTo>
                        <a:pt x="61" y="2304"/>
                      </a:lnTo>
                      <a:lnTo>
                        <a:pt x="21" y="2233"/>
                      </a:lnTo>
                      <a:lnTo>
                        <a:pt x="0" y="2151"/>
                      </a:lnTo>
                      <a:lnTo>
                        <a:pt x="0" y="2063"/>
                      </a:lnTo>
                      <a:lnTo>
                        <a:pt x="14" y="1968"/>
                      </a:lnTo>
                      <a:lnTo>
                        <a:pt x="38" y="1873"/>
                      </a:lnTo>
                      <a:lnTo>
                        <a:pt x="68" y="1777"/>
                      </a:lnTo>
                      <a:lnTo>
                        <a:pt x="99" y="1686"/>
                      </a:lnTo>
                      <a:lnTo>
                        <a:pt x="130" y="1594"/>
                      </a:lnTo>
                      <a:lnTo>
                        <a:pt x="184" y="1397"/>
                      </a:lnTo>
                      <a:lnTo>
                        <a:pt x="222" y="1220"/>
                      </a:lnTo>
                      <a:lnTo>
                        <a:pt x="245" y="1064"/>
                      </a:lnTo>
                      <a:lnTo>
                        <a:pt x="259" y="931"/>
                      </a:lnTo>
                      <a:lnTo>
                        <a:pt x="266" y="826"/>
                      </a:lnTo>
                      <a:lnTo>
                        <a:pt x="266" y="744"/>
                      </a:lnTo>
                      <a:lnTo>
                        <a:pt x="262" y="697"/>
                      </a:lnTo>
                      <a:lnTo>
                        <a:pt x="262" y="680"/>
                      </a:lnTo>
                      <a:lnTo>
                        <a:pt x="273" y="670"/>
                      </a:lnTo>
                      <a:lnTo>
                        <a:pt x="300" y="632"/>
                      </a:lnTo>
                      <a:lnTo>
                        <a:pt x="347" y="578"/>
                      </a:lnTo>
                      <a:lnTo>
                        <a:pt x="412" y="500"/>
                      </a:lnTo>
                      <a:lnTo>
                        <a:pt x="490" y="405"/>
                      </a:lnTo>
                      <a:lnTo>
                        <a:pt x="582" y="286"/>
                      </a:lnTo>
                      <a:lnTo>
                        <a:pt x="688" y="153"/>
                      </a:lnTo>
                      <a:lnTo>
                        <a:pt x="804" y="0"/>
                      </a:lnTo>
                      <a:lnTo>
                        <a:pt x="814" y="17"/>
                      </a:lnTo>
                      <a:lnTo>
                        <a:pt x="838" y="65"/>
                      </a:lnTo>
                      <a:lnTo>
                        <a:pt x="872" y="129"/>
                      </a:lnTo>
                      <a:lnTo>
                        <a:pt x="913" y="204"/>
                      </a:lnTo>
                      <a:lnTo>
                        <a:pt x="960" y="286"/>
                      </a:lnTo>
                      <a:lnTo>
                        <a:pt x="1005" y="357"/>
                      </a:lnTo>
                      <a:lnTo>
                        <a:pt x="1049" y="411"/>
                      </a:lnTo>
                      <a:lnTo>
                        <a:pt x="1083" y="442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3" name="Freeform 666"/>
                <p:cNvSpPr>
                  <a:spLocks/>
                </p:cNvSpPr>
                <p:nvPr/>
              </p:nvSpPr>
              <p:spPr bwMode="auto">
                <a:xfrm>
                  <a:off x="5027" y="5193"/>
                  <a:ext cx="1930" cy="3200"/>
                </a:xfrm>
                <a:custGeom>
                  <a:avLst/>
                  <a:gdLst>
                    <a:gd name="T0" fmla="*/ 1692 w 1930"/>
                    <a:gd name="T1" fmla="*/ 6 h 3200"/>
                    <a:gd name="T2" fmla="*/ 1607 w 1930"/>
                    <a:gd name="T3" fmla="*/ 44 h 3200"/>
                    <a:gd name="T4" fmla="*/ 1494 w 1930"/>
                    <a:gd name="T5" fmla="*/ 142 h 3200"/>
                    <a:gd name="T6" fmla="*/ 1416 w 1930"/>
                    <a:gd name="T7" fmla="*/ 326 h 3200"/>
                    <a:gd name="T8" fmla="*/ 1406 w 1930"/>
                    <a:gd name="T9" fmla="*/ 604 h 3200"/>
                    <a:gd name="T10" fmla="*/ 1362 w 1930"/>
                    <a:gd name="T11" fmla="*/ 920 h 3200"/>
                    <a:gd name="T12" fmla="*/ 1287 w 1930"/>
                    <a:gd name="T13" fmla="*/ 1226 h 3200"/>
                    <a:gd name="T14" fmla="*/ 1212 w 1930"/>
                    <a:gd name="T15" fmla="*/ 1471 h 3200"/>
                    <a:gd name="T16" fmla="*/ 1154 w 1930"/>
                    <a:gd name="T17" fmla="*/ 1658 h 3200"/>
                    <a:gd name="T18" fmla="*/ 1079 w 1930"/>
                    <a:gd name="T19" fmla="*/ 1964 h 3200"/>
                    <a:gd name="T20" fmla="*/ 1001 w 1930"/>
                    <a:gd name="T21" fmla="*/ 2293 h 3200"/>
                    <a:gd name="T22" fmla="*/ 946 w 1930"/>
                    <a:gd name="T23" fmla="*/ 2524 h 3200"/>
                    <a:gd name="T24" fmla="*/ 933 w 1930"/>
                    <a:gd name="T25" fmla="*/ 2558 h 3200"/>
                    <a:gd name="T26" fmla="*/ 892 w 1930"/>
                    <a:gd name="T27" fmla="*/ 2551 h 3200"/>
                    <a:gd name="T28" fmla="*/ 820 w 1930"/>
                    <a:gd name="T29" fmla="*/ 2534 h 3200"/>
                    <a:gd name="T30" fmla="*/ 722 w 1930"/>
                    <a:gd name="T31" fmla="*/ 2507 h 3200"/>
                    <a:gd name="T32" fmla="*/ 609 w 1930"/>
                    <a:gd name="T33" fmla="*/ 2473 h 3200"/>
                    <a:gd name="T34" fmla="*/ 493 w 1930"/>
                    <a:gd name="T35" fmla="*/ 2422 h 3200"/>
                    <a:gd name="T36" fmla="*/ 378 w 1930"/>
                    <a:gd name="T37" fmla="*/ 2361 h 3200"/>
                    <a:gd name="T38" fmla="*/ 279 w 1930"/>
                    <a:gd name="T39" fmla="*/ 2283 h 3200"/>
                    <a:gd name="T40" fmla="*/ 224 w 1930"/>
                    <a:gd name="T41" fmla="*/ 2252 h 3200"/>
                    <a:gd name="T42" fmla="*/ 160 w 1930"/>
                    <a:gd name="T43" fmla="*/ 2354 h 3200"/>
                    <a:gd name="T44" fmla="*/ 71 w 1930"/>
                    <a:gd name="T45" fmla="*/ 2534 h 3200"/>
                    <a:gd name="T46" fmla="*/ 10 w 1930"/>
                    <a:gd name="T47" fmla="*/ 2759 h 3200"/>
                    <a:gd name="T48" fmla="*/ 10 w 1930"/>
                    <a:gd name="T49" fmla="*/ 2878 h 3200"/>
                    <a:gd name="T50" fmla="*/ 85 w 1930"/>
                    <a:gd name="T51" fmla="*/ 2871 h 3200"/>
                    <a:gd name="T52" fmla="*/ 211 w 1930"/>
                    <a:gd name="T53" fmla="*/ 2871 h 3200"/>
                    <a:gd name="T54" fmla="*/ 374 w 1930"/>
                    <a:gd name="T55" fmla="*/ 2898 h 3200"/>
                    <a:gd name="T56" fmla="*/ 504 w 1930"/>
                    <a:gd name="T57" fmla="*/ 2952 h 3200"/>
                    <a:gd name="T58" fmla="*/ 596 w 1930"/>
                    <a:gd name="T59" fmla="*/ 2993 h 3200"/>
                    <a:gd name="T60" fmla="*/ 687 w 1930"/>
                    <a:gd name="T61" fmla="*/ 3034 h 3200"/>
                    <a:gd name="T62" fmla="*/ 783 w 1930"/>
                    <a:gd name="T63" fmla="*/ 3075 h 3200"/>
                    <a:gd name="T64" fmla="*/ 871 w 1930"/>
                    <a:gd name="T65" fmla="*/ 3112 h 3200"/>
                    <a:gd name="T66" fmla="*/ 953 w 1930"/>
                    <a:gd name="T67" fmla="*/ 3146 h 3200"/>
                    <a:gd name="T68" fmla="*/ 1025 w 1930"/>
                    <a:gd name="T69" fmla="*/ 3173 h 3200"/>
                    <a:gd name="T70" fmla="*/ 1086 w 1930"/>
                    <a:gd name="T71" fmla="*/ 3194 h 3200"/>
                    <a:gd name="T72" fmla="*/ 1137 w 1930"/>
                    <a:gd name="T73" fmla="*/ 3190 h 3200"/>
                    <a:gd name="T74" fmla="*/ 1212 w 1930"/>
                    <a:gd name="T75" fmla="*/ 3068 h 3200"/>
                    <a:gd name="T76" fmla="*/ 1311 w 1930"/>
                    <a:gd name="T77" fmla="*/ 2847 h 3200"/>
                    <a:gd name="T78" fmla="*/ 1419 w 1930"/>
                    <a:gd name="T79" fmla="*/ 2558 h 3200"/>
                    <a:gd name="T80" fmla="*/ 1532 w 1930"/>
                    <a:gd name="T81" fmla="*/ 2232 h 3200"/>
                    <a:gd name="T82" fmla="*/ 1641 w 1930"/>
                    <a:gd name="T83" fmla="*/ 1899 h 3200"/>
                    <a:gd name="T84" fmla="*/ 1733 w 1930"/>
                    <a:gd name="T85" fmla="*/ 1593 h 3200"/>
                    <a:gd name="T86" fmla="*/ 1801 w 1930"/>
                    <a:gd name="T87" fmla="*/ 1349 h 3200"/>
                    <a:gd name="T88" fmla="*/ 1855 w 1930"/>
                    <a:gd name="T89" fmla="*/ 1077 h 3200"/>
                    <a:gd name="T90" fmla="*/ 1917 w 1930"/>
                    <a:gd name="T91" fmla="*/ 642 h 3200"/>
                    <a:gd name="T92" fmla="*/ 1923 w 1930"/>
                    <a:gd name="T93" fmla="*/ 231 h 3200"/>
                    <a:gd name="T94" fmla="*/ 1818 w 1930"/>
                    <a:gd name="T95" fmla="*/ 0 h 32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30"/>
                    <a:gd name="T145" fmla="*/ 0 h 3200"/>
                    <a:gd name="T146" fmla="*/ 1930 w 1930"/>
                    <a:gd name="T147" fmla="*/ 3200 h 320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30" h="3200">
                      <a:moveTo>
                        <a:pt x="1706" y="3"/>
                      </a:moveTo>
                      <a:lnTo>
                        <a:pt x="1692" y="6"/>
                      </a:lnTo>
                      <a:lnTo>
                        <a:pt x="1658" y="20"/>
                      </a:lnTo>
                      <a:lnTo>
                        <a:pt x="1607" y="44"/>
                      </a:lnTo>
                      <a:lnTo>
                        <a:pt x="1552" y="85"/>
                      </a:lnTo>
                      <a:lnTo>
                        <a:pt x="1494" y="142"/>
                      </a:lnTo>
                      <a:lnTo>
                        <a:pt x="1447" y="220"/>
                      </a:lnTo>
                      <a:lnTo>
                        <a:pt x="1416" y="326"/>
                      </a:lnTo>
                      <a:lnTo>
                        <a:pt x="1409" y="455"/>
                      </a:lnTo>
                      <a:lnTo>
                        <a:pt x="1406" y="604"/>
                      </a:lnTo>
                      <a:lnTo>
                        <a:pt x="1389" y="761"/>
                      </a:lnTo>
                      <a:lnTo>
                        <a:pt x="1362" y="920"/>
                      </a:lnTo>
                      <a:lnTo>
                        <a:pt x="1328" y="1077"/>
                      </a:lnTo>
                      <a:lnTo>
                        <a:pt x="1287" y="1226"/>
                      </a:lnTo>
                      <a:lnTo>
                        <a:pt x="1246" y="1359"/>
                      </a:lnTo>
                      <a:lnTo>
                        <a:pt x="1212" y="1471"/>
                      </a:lnTo>
                      <a:lnTo>
                        <a:pt x="1181" y="1559"/>
                      </a:lnTo>
                      <a:lnTo>
                        <a:pt x="1154" y="1658"/>
                      </a:lnTo>
                      <a:lnTo>
                        <a:pt x="1116" y="1797"/>
                      </a:lnTo>
                      <a:lnTo>
                        <a:pt x="1079" y="1964"/>
                      </a:lnTo>
                      <a:lnTo>
                        <a:pt x="1038" y="2133"/>
                      </a:lnTo>
                      <a:lnTo>
                        <a:pt x="1001" y="2293"/>
                      </a:lnTo>
                      <a:lnTo>
                        <a:pt x="970" y="2429"/>
                      </a:lnTo>
                      <a:lnTo>
                        <a:pt x="946" y="2524"/>
                      </a:lnTo>
                      <a:lnTo>
                        <a:pt x="939" y="2558"/>
                      </a:lnTo>
                      <a:lnTo>
                        <a:pt x="933" y="2558"/>
                      </a:lnTo>
                      <a:lnTo>
                        <a:pt x="919" y="2555"/>
                      </a:lnTo>
                      <a:lnTo>
                        <a:pt x="892" y="2551"/>
                      </a:lnTo>
                      <a:lnTo>
                        <a:pt x="861" y="2545"/>
                      </a:lnTo>
                      <a:lnTo>
                        <a:pt x="820" y="2534"/>
                      </a:lnTo>
                      <a:lnTo>
                        <a:pt x="773" y="2524"/>
                      </a:lnTo>
                      <a:lnTo>
                        <a:pt x="722" y="2507"/>
                      </a:lnTo>
                      <a:lnTo>
                        <a:pt x="667" y="2490"/>
                      </a:lnTo>
                      <a:lnTo>
                        <a:pt x="609" y="2473"/>
                      </a:lnTo>
                      <a:lnTo>
                        <a:pt x="551" y="2449"/>
                      </a:lnTo>
                      <a:lnTo>
                        <a:pt x="493" y="2422"/>
                      </a:lnTo>
                      <a:lnTo>
                        <a:pt x="436" y="2392"/>
                      </a:lnTo>
                      <a:lnTo>
                        <a:pt x="378" y="2361"/>
                      </a:lnTo>
                      <a:lnTo>
                        <a:pt x="327" y="2324"/>
                      </a:lnTo>
                      <a:lnTo>
                        <a:pt x="279" y="2283"/>
                      </a:lnTo>
                      <a:lnTo>
                        <a:pt x="235" y="2239"/>
                      </a:lnTo>
                      <a:lnTo>
                        <a:pt x="224" y="2252"/>
                      </a:lnTo>
                      <a:lnTo>
                        <a:pt x="197" y="2293"/>
                      </a:lnTo>
                      <a:lnTo>
                        <a:pt x="160" y="2354"/>
                      </a:lnTo>
                      <a:lnTo>
                        <a:pt x="115" y="2436"/>
                      </a:lnTo>
                      <a:lnTo>
                        <a:pt x="71" y="2534"/>
                      </a:lnTo>
                      <a:lnTo>
                        <a:pt x="34" y="2643"/>
                      </a:lnTo>
                      <a:lnTo>
                        <a:pt x="10" y="2759"/>
                      </a:lnTo>
                      <a:lnTo>
                        <a:pt x="0" y="2881"/>
                      </a:lnTo>
                      <a:lnTo>
                        <a:pt x="10" y="2878"/>
                      </a:lnTo>
                      <a:lnTo>
                        <a:pt x="41" y="2874"/>
                      </a:lnTo>
                      <a:lnTo>
                        <a:pt x="85" y="2871"/>
                      </a:lnTo>
                      <a:lnTo>
                        <a:pt x="143" y="2867"/>
                      </a:lnTo>
                      <a:lnTo>
                        <a:pt x="211" y="2871"/>
                      </a:lnTo>
                      <a:lnTo>
                        <a:pt x="289" y="2881"/>
                      </a:lnTo>
                      <a:lnTo>
                        <a:pt x="374" y="2898"/>
                      </a:lnTo>
                      <a:lnTo>
                        <a:pt x="459" y="2932"/>
                      </a:lnTo>
                      <a:lnTo>
                        <a:pt x="504" y="2952"/>
                      </a:lnTo>
                      <a:lnTo>
                        <a:pt x="548" y="2973"/>
                      </a:lnTo>
                      <a:lnTo>
                        <a:pt x="596" y="2993"/>
                      </a:lnTo>
                      <a:lnTo>
                        <a:pt x="643" y="3013"/>
                      </a:lnTo>
                      <a:lnTo>
                        <a:pt x="687" y="3034"/>
                      </a:lnTo>
                      <a:lnTo>
                        <a:pt x="735" y="3054"/>
                      </a:lnTo>
                      <a:lnTo>
                        <a:pt x="783" y="3075"/>
                      </a:lnTo>
                      <a:lnTo>
                        <a:pt x="827" y="3095"/>
                      </a:lnTo>
                      <a:lnTo>
                        <a:pt x="871" y="3112"/>
                      </a:lnTo>
                      <a:lnTo>
                        <a:pt x="912" y="3129"/>
                      </a:lnTo>
                      <a:lnTo>
                        <a:pt x="953" y="3146"/>
                      </a:lnTo>
                      <a:lnTo>
                        <a:pt x="990" y="3160"/>
                      </a:lnTo>
                      <a:lnTo>
                        <a:pt x="1025" y="3173"/>
                      </a:lnTo>
                      <a:lnTo>
                        <a:pt x="1059" y="3183"/>
                      </a:lnTo>
                      <a:lnTo>
                        <a:pt x="1086" y="3194"/>
                      </a:lnTo>
                      <a:lnTo>
                        <a:pt x="1110" y="3200"/>
                      </a:lnTo>
                      <a:lnTo>
                        <a:pt x="1137" y="3190"/>
                      </a:lnTo>
                      <a:lnTo>
                        <a:pt x="1171" y="3143"/>
                      </a:lnTo>
                      <a:lnTo>
                        <a:pt x="1212" y="3068"/>
                      </a:lnTo>
                      <a:lnTo>
                        <a:pt x="1259" y="2969"/>
                      </a:lnTo>
                      <a:lnTo>
                        <a:pt x="1311" y="2847"/>
                      </a:lnTo>
                      <a:lnTo>
                        <a:pt x="1365" y="2711"/>
                      </a:lnTo>
                      <a:lnTo>
                        <a:pt x="1419" y="2558"/>
                      </a:lnTo>
                      <a:lnTo>
                        <a:pt x="1477" y="2395"/>
                      </a:lnTo>
                      <a:lnTo>
                        <a:pt x="1532" y="2232"/>
                      </a:lnTo>
                      <a:lnTo>
                        <a:pt x="1590" y="2062"/>
                      </a:lnTo>
                      <a:lnTo>
                        <a:pt x="1641" y="1899"/>
                      </a:lnTo>
                      <a:lnTo>
                        <a:pt x="1688" y="1739"/>
                      </a:lnTo>
                      <a:lnTo>
                        <a:pt x="1733" y="1593"/>
                      </a:lnTo>
                      <a:lnTo>
                        <a:pt x="1770" y="1461"/>
                      </a:lnTo>
                      <a:lnTo>
                        <a:pt x="1801" y="1349"/>
                      </a:lnTo>
                      <a:lnTo>
                        <a:pt x="1821" y="1257"/>
                      </a:lnTo>
                      <a:lnTo>
                        <a:pt x="1855" y="1077"/>
                      </a:lnTo>
                      <a:lnTo>
                        <a:pt x="1889" y="866"/>
                      </a:lnTo>
                      <a:lnTo>
                        <a:pt x="1917" y="642"/>
                      </a:lnTo>
                      <a:lnTo>
                        <a:pt x="1930" y="421"/>
                      </a:lnTo>
                      <a:lnTo>
                        <a:pt x="1923" y="231"/>
                      </a:lnTo>
                      <a:lnTo>
                        <a:pt x="1886" y="81"/>
                      </a:lnTo>
                      <a:lnTo>
                        <a:pt x="1818" y="0"/>
                      </a:lnTo>
                      <a:lnTo>
                        <a:pt x="1706" y="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4" name="Freeform 667"/>
                <p:cNvSpPr>
                  <a:spLocks/>
                </p:cNvSpPr>
                <p:nvPr/>
              </p:nvSpPr>
              <p:spPr bwMode="auto">
                <a:xfrm>
                  <a:off x="6150" y="3765"/>
                  <a:ext cx="1846" cy="2100"/>
                </a:xfrm>
                <a:custGeom>
                  <a:avLst/>
                  <a:gdLst>
                    <a:gd name="T0" fmla="*/ 48 w 1846"/>
                    <a:gd name="T1" fmla="*/ 0 h 2100"/>
                    <a:gd name="T2" fmla="*/ 92 w 1846"/>
                    <a:gd name="T3" fmla="*/ 4 h 2100"/>
                    <a:gd name="T4" fmla="*/ 171 w 1846"/>
                    <a:gd name="T5" fmla="*/ 17 h 2100"/>
                    <a:gd name="T6" fmla="*/ 276 w 1846"/>
                    <a:gd name="T7" fmla="*/ 51 h 2100"/>
                    <a:gd name="T8" fmla="*/ 392 w 1846"/>
                    <a:gd name="T9" fmla="*/ 113 h 2100"/>
                    <a:gd name="T10" fmla="*/ 514 w 1846"/>
                    <a:gd name="T11" fmla="*/ 208 h 2100"/>
                    <a:gd name="T12" fmla="*/ 630 w 1846"/>
                    <a:gd name="T13" fmla="*/ 347 h 2100"/>
                    <a:gd name="T14" fmla="*/ 726 w 1846"/>
                    <a:gd name="T15" fmla="*/ 537 h 2100"/>
                    <a:gd name="T16" fmla="*/ 804 w 1846"/>
                    <a:gd name="T17" fmla="*/ 782 h 2100"/>
                    <a:gd name="T18" fmla="*/ 903 w 1846"/>
                    <a:gd name="T19" fmla="*/ 1037 h 2100"/>
                    <a:gd name="T20" fmla="*/ 1018 w 1846"/>
                    <a:gd name="T21" fmla="*/ 1285 h 2100"/>
                    <a:gd name="T22" fmla="*/ 1151 w 1846"/>
                    <a:gd name="T23" fmla="*/ 1513 h 2100"/>
                    <a:gd name="T24" fmla="*/ 1294 w 1846"/>
                    <a:gd name="T25" fmla="*/ 1713 h 2100"/>
                    <a:gd name="T26" fmla="*/ 1451 w 1846"/>
                    <a:gd name="T27" fmla="*/ 1866 h 2100"/>
                    <a:gd name="T28" fmla="*/ 1607 w 1846"/>
                    <a:gd name="T29" fmla="*/ 1964 h 2100"/>
                    <a:gd name="T30" fmla="*/ 1767 w 1846"/>
                    <a:gd name="T31" fmla="*/ 1998 h 2100"/>
                    <a:gd name="T32" fmla="*/ 1842 w 1846"/>
                    <a:gd name="T33" fmla="*/ 1988 h 2100"/>
                    <a:gd name="T34" fmla="*/ 1812 w 1846"/>
                    <a:gd name="T35" fmla="*/ 2022 h 2100"/>
                    <a:gd name="T36" fmla="*/ 1747 w 1846"/>
                    <a:gd name="T37" fmla="*/ 2066 h 2100"/>
                    <a:gd name="T38" fmla="*/ 1648 w 1846"/>
                    <a:gd name="T39" fmla="*/ 2097 h 2100"/>
                    <a:gd name="T40" fmla="*/ 1515 w 1846"/>
                    <a:gd name="T41" fmla="*/ 2097 h 2100"/>
                    <a:gd name="T42" fmla="*/ 1345 w 1846"/>
                    <a:gd name="T43" fmla="*/ 2039 h 2100"/>
                    <a:gd name="T44" fmla="*/ 1141 w 1846"/>
                    <a:gd name="T45" fmla="*/ 1907 h 2100"/>
                    <a:gd name="T46" fmla="*/ 899 w 1846"/>
                    <a:gd name="T47" fmla="*/ 1672 h 2100"/>
                    <a:gd name="T48" fmla="*/ 651 w 1846"/>
                    <a:gd name="T49" fmla="*/ 1360 h 2100"/>
                    <a:gd name="T50" fmla="*/ 501 w 1846"/>
                    <a:gd name="T51" fmla="*/ 1091 h 2100"/>
                    <a:gd name="T52" fmla="*/ 422 w 1846"/>
                    <a:gd name="T53" fmla="*/ 870 h 2100"/>
                    <a:gd name="T54" fmla="*/ 375 w 1846"/>
                    <a:gd name="T55" fmla="*/ 683 h 2100"/>
                    <a:gd name="T56" fmla="*/ 307 w 1846"/>
                    <a:gd name="T57" fmla="*/ 449 h 2100"/>
                    <a:gd name="T58" fmla="*/ 211 w 1846"/>
                    <a:gd name="T59" fmla="*/ 259 h 2100"/>
                    <a:gd name="T60" fmla="*/ 123 w 1846"/>
                    <a:gd name="T61" fmla="*/ 170 h 2100"/>
                    <a:gd name="T62" fmla="*/ 51 w 1846"/>
                    <a:gd name="T63" fmla="*/ 136 h 2100"/>
                    <a:gd name="T64" fmla="*/ 0 w 1846"/>
                    <a:gd name="T65" fmla="*/ 102 h 2100"/>
                    <a:gd name="T66" fmla="*/ 31 w 1846"/>
                    <a:gd name="T67" fmla="*/ 17 h 21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846"/>
                    <a:gd name="T103" fmla="*/ 0 h 2100"/>
                    <a:gd name="T104" fmla="*/ 1846 w 1846"/>
                    <a:gd name="T105" fmla="*/ 2100 h 210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846" h="2100">
                      <a:moveTo>
                        <a:pt x="41" y="0"/>
                      </a:moveTo>
                      <a:lnTo>
                        <a:pt x="48" y="0"/>
                      </a:lnTo>
                      <a:lnTo>
                        <a:pt x="65" y="0"/>
                      </a:lnTo>
                      <a:lnTo>
                        <a:pt x="92" y="4"/>
                      </a:lnTo>
                      <a:lnTo>
                        <a:pt x="126" y="7"/>
                      </a:lnTo>
                      <a:lnTo>
                        <a:pt x="171" y="17"/>
                      </a:lnTo>
                      <a:lnTo>
                        <a:pt x="222" y="31"/>
                      </a:lnTo>
                      <a:lnTo>
                        <a:pt x="276" y="51"/>
                      </a:lnTo>
                      <a:lnTo>
                        <a:pt x="334" y="79"/>
                      </a:lnTo>
                      <a:lnTo>
                        <a:pt x="392" y="113"/>
                      </a:lnTo>
                      <a:lnTo>
                        <a:pt x="453" y="153"/>
                      </a:lnTo>
                      <a:lnTo>
                        <a:pt x="514" y="208"/>
                      </a:lnTo>
                      <a:lnTo>
                        <a:pt x="572" y="272"/>
                      </a:lnTo>
                      <a:lnTo>
                        <a:pt x="630" y="347"/>
                      </a:lnTo>
                      <a:lnTo>
                        <a:pt x="681" y="435"/>
                      </a:lnTo>
                      <a:lnTo>
                        <a:pt x="726" y="537"/>
                      </a:lnTo>
                      <a:lnTo>
                        <a:pt x="766" y="656"/>
                      </a:lnTo>
                      <a:lnTo>
                        <a:pt x="804" y="782"/>
                      </a:lnTo>
                      <a:lnTo>
                        <a:pt x="851" y="911"/>
                      </a:lnTo>
                      <a:lnTo>
                        <a:pt x="903" y="1037"/>
                      </a:lnTo>
                      <a:lnTo>
                        <a:pt x="957" y="1163"/>
                      </a:lnTo>
                      <a:lnTo>
                        <a:pt x="1018" y="1285"/>
                      </a:lnTo>
                      <a:lnTo>
                        <a:pt x="1083" y="1404"/>
                      </a:lnTo>
                      <a:lnTo>
                        <a:pt x="1151" y="1513"/>
                      </a:lnTo>
                      <a:lnTo>
                        <a:pt x="1223" y="1618"/>
                      </a:lnTo>
                      <a:lnTo>
                        <a:pt x="1294" y="1713"/>
                      </a:lnTo>
                      <a:lnTo>
                        <a:pt x="1372" y="1795"/>
                      </a:lnTo>
                      <a:lnTo>
                        <a:pt x="1451" y="1866"/>
                      </a:lnTo>
                      <a:lnTo>
                        <a:pt x="1529" y="1924"/>
                      </a:lnTo>
                      <a:lnTo>
                        <a:pt x="1607" y="1964"/>
                      </a:lnTo>
                      <a:lnTo>
                        <a:pt x="1689" y="1992"/>
                      </a:lnTo>
                      <a:lnTo>
                        <a:pt x="1767" y="1998"/>
                      </a:lnTo>
                      <a:lnTo>
                        <a:pt x="1846" y="1985"/>
                      </a:lnTo>
                      <a:lnTo>
                        <a:pt x="1842" y="1988"/>
                      </a:lnTo>
                      <a:lnTo>
                        <a:pt x="1829" y="2002"/>
                      </a:lnTo>
                      <a:lnTo>
                        <a:pt x="1812" y="2022"/>
                      </a:lnTo>
                      <a:lnTo>
                        <a:pt x="1781" y="2043"/>
                      </a:lnTo>
                      <a:lnTo>
                        <a:pt x="1747" y="2066"/>
                      </a:lnTo>
                      <a:lnTo>
                        <a:pt x="1699" y="2083"/>
                      </a:lnTo>
                      <a:lnTo>
                        <a:pt x="1648" y="2097"/>
                      </a:lnTo>
                      <a:lnTo>
                        <a:pt x="1587" y="2100"/>
                      </a:lnTo>
                      <a:lnTo>
                        <a:pt x="1515" y="2097"/>
                      </a:lnTo>
                      <a:lnTo>
                        <a:pt x="1434" y="2077"/>
                      </a:lnTo>
                      <a:lnTo>
                        <a:pt x="1345" y="2039"/>
                      </a:lnTo>
                      <a:lnTo>
                        <a:pt x="1250" y="1985"/>
                      </a:lnTo>
                      <a:lnTo>
                        <a:pt x="1141" y="1907"/>
                      </a:lnTo>
                      <a:lnTo>
                        <a:pt x="1025" y="1805"/>
                      </a:lnTo>
                      <a:lnTo>
                        <a:pt x="899" y="1672"/>
                      </a:lnTo>
                      <a:lnTo>
                        <a:pt x="763" y="1513"/>
                      </a:lnTo>
                      <a:lnTo>
                        <a:pt x="651" y="1360"/>
                      </a:lnTo>
                      <a:lnTo>
                        <a:pt x="562" y="1220"/>
                      </a:lnTo>
                      <a:lnTo>
                        <a:pt x="501" y="1091"/>
                      </a:lnTo>
                      <a:lnTo>
                        <a:pt x="453" y="976"/>
                      </a:lnTo>
                      <a:lnTo>
                        <a:pt x="422" y="870"/>
                      </a:lnTo>
                      <a:lnTo>
                        <a:pt x="399" y="775"/>
                      </a:lnTo>
                      <a:lnTo>
                        <a:pt x="375" y="683"/>
                      </a:lnTo>
                      <a:lnTo>
                        <a:pt x="354" y="599"/>
                      </a:lnTo>
                      <a:lnTo>
                        <a:pt x="307" y="449"/>
                      </a:lnTo>
                      <a:lnTo>
                        <a:pt x="259" y="337"/>
                      </a:lnTo>
                      <a:lnTo>
                        <a:pt x="211" y="259"/>
                      </a:lnTo>
                      <a:lnTo>
                        <a:pt x="167" y="204"/>
                      </a:lnTo>
                      <a:lnTo>
                        <a:pt x="123" y="170"/>
                      </a:lnTo>
                      <a:lnTo>
                        <a:pt x="85" y="150"/>
                      </a:lnTo>
                      <a:lnTo>
                        <a:pt x="51" y="136"/>
                      </a:lnTo>
                      <a:lnTo>
                        <a:pt x="24" y="130"/>
                      </a:lnTo>
                      <a:lnTo>
                        <a:pt x="0" y="102"/>
                      </a:lnTo>
                      <a:lnTo>
                        <a:pt x="7" y="58"/>
                      </a:lnTo>
                      <a:lnTo>
                        <a:pt x="31" y="17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5" name="Freeform 668"/>
                <p:cNvSpPr>
                  <a:spLocks/>
                </p:cNvSpPr>
                <p:nvPr/>
              </p:nvSpPr>
              <p:spPr bwMode="auto">
                <a:xfrm>
                  <a:off x="4540" y="2518"/>
                  <a:ext cx="1569" cy="1920"/>
                </a:xfrm>
                <a:custGeom>
                  <a:avLst/>
                  <a:gdLst>
                    <a:gd name="T0" fmla="*/ 333 w 1569"/>
                    <a:gd name="T1" fmla="*/ 14 h 1920"/>
                    <a:gd name="T2" fmla="*/ 242 w 1569"/>
                    <a:gd name="T3" fmla="*/ 106 h 1920"/>
                    <a:gd name="T4" fmla="*/ 129 w 1569"/>
                    <a:gd name="T5" fmla="*/ 276 h 1920"/>
                    <a:gd name="T6" fmla="*/ 68 w 1569"/>
                    <a:gd name="T7" fmla="*/ 517 h 1920"/>
                    <a:gd name="T8" fmla="*/ 109 w 1569"/>
                    <a:gd name="T9" fmla="*/ 813 h 1920"/>
                    <a:gd name="T10" fmla="*/ 126 w 1569"/>
                    <a:gd name="T11" fmla="*/ 1010 h 1920"/>
                    <a:gd name="T12" fmla="*/ 99 w 1569"/>
                    <a:gd name="T13" fmla="*/ 1129 h 1920"/>
                    <a:gd name="T14" fmla="*/ 64 w 1569"/>
                    <a:gd name="T15" fmla="*/ 1200 h 1920"/>
                    <a:gd name="T16" fmla="*/ 30 w 1569"/>
                    <a:gd name="T17" fmla="*/ 1247 h 1920"/>
                    <a:gd name="T18" fmla="*/ 7 w 1569"/>
                    <a:gd name="T19" fmla="*/ 1275 h 1920"/>
                    <a:gd name="T20" fmla="*/ 0 w 1569"/>
                    <a:gd name="T21" fmla="*/ 1298 h 1920"/>
                    <a:gd name="T22" fmla="*/ 7 w 1569"/>
                    <a:gd name="T23" fmla="*/ 1319 h 1920"/>
                    <a:gd name="T24" fmla="*/ 37 w 1569"/>
                    <a:gd name="T25" fmla="*/ 1339 h 1920"/>
                    <a:gd name="T26" fmla="*/ 92 w 1569"/>
                    <a:gd name="T27" fmla="*/ 1360 h 1920"/>
                    <a:gd name="T28" fmla="*/ 136 w 1569"/>
                    <a:gd name="T29" fmla="*/ 1380 h 1920"/>
                    <a:gd name="T30" fmla="*/ 139 w 1569"/>
                    <a:gd name="T31" fmla="*/ 1428 h 1920"/>
                    <a:gd name="T32" fmla="*/ 126 w 1569"/>
                    <a:gd name="T33" fmla="*/ 1519 h 1920"/>
                    <a:gd name="T34" fmla="*/ 177 w 1569"/>
                    <a:gd name="T35" fmla="*/ 1577 h 1920"/>
                    <a:gd name="T36" fmla="*/ 190 w 1569"/>
                    <a:gd name="T37" fmla="*/ 1597 h 1920"/>
                    <a:gd name="T38" fmla="*/ 197 w 1569"/>
                    <a:gd name="T39" fmla="*/ 1665 h 1920"/>
                    <a:gd name="T40" fmla="*/ 235 w 1569"/>
                    <a:gd name="T41" fmla="*/ 1689 h 1920"/>
                    <a:gd name="T42" fmla="*/ 272 w 1569"/>
                    <a:gd name="T43" fmla="*/ 1696 h 1920"/>
                    <a:gd name="T44" fmla="*/ 306 w 1569"/>
                    <a:gd name="T45" fmla="*/ 1713 h 1920"/>
                    <a:gd name="T46" fmla="*/ 316 w 1569"/>
                    <a:gd name="T47" fmla="*/ 1754 h 1920"/>
                    <a:gd name="T48" fmla="*/ 306 w 1569"/>
                    <a:gd name="T49" fmla="*/ 1808 h 1920"/>
                    <a:gd name="T50" fmla="*/ 337 w 1569"/>
                    <a:gd name="T51" fmla="*/ 1869 h 1920"/>
                    <a:gd name="T52" fmla="*/ 408 w 1569"/>
                    <a:gd name="T53" fmla="*/ 1913 h 1920"/>
                    <a:gd name="T54" fmla="*/ 524 w 1569"/>
                    <a:gd name="T55" fmla="*/ 1913 h 1920"/>
                    <a:gd name="T56" fmla="*/ 647 w 1569"/>
                    <a:gd name="T57" fmla="*/ 1859 h 1920"/>
                    <a:gd name="T58" fmla="*/ 728 w 1569"/>
                    <a:gd name="T59" fmla="*/ 1815 h 1920"/>
                    <a:gd name="T60" fmla="*/ 800 w 1569"/>
                    <a:gd name="T61" fmla="*/ 1778 h 1920"/>
                    <a:gd name="T62" fmla="*/ 868 w 1569"/>
                    <a:gd name="T63" fmla="*/ 1740 h 1920"/>
                    <a:gd name="T64" fmla="*/ 963 w 1569"/>
                    <a:gd name="T65" fmla="*/ 1686 h 1920"/>
                    <a:gd name="T66" fmla="*/ 1076 w 1569"/>
                    <a:gd name="T67" fmla="*/ 1621 h 1920"/>
                    <a:gd name="T68" fmla="*/ 1174 w 1569"/>
                    <a:gd name="T69" fmla="*/ 1560 h 1920"/>
                    <a:gd name="T70" fmla="*/ 1260 w 1569"/>
                    <a:gd name="T71" fmla="*/ 1499 h 1920"/>
                    <a:gd name="T72" fmla="*/ 1334 w 1569"/>
                    <a:gd name="T73" fmla="*/ 1424 h 1920"/>
                    <a:gd name="T74" fmla="*/ 1403 w 1569"/>
                    <a:gd name="T75" fmla="*/ 1336 h 1920"/>
                    <a:gd name="T76" fmla="*/ 1467 w 1569"/>
                    <a:gd name="T77" fmla="*/ 1231 h 1920"/>
                    <a:gd name="T78" fmla="*/ 1525 w 1569"/>
                    <a:gd name="T79" fmla="*/ 1095 h 1920"/>
                    <a:gd name="T80" fmla="*/ 1569 w 1569"/>
                    <a:gd name="T81" fmla="*/ 911 h 1920"/>
                    <a:gd name="T82" fmla="*/ 1512 w 1569"/>
                    <a:gd name="T83" fmla="*/ 714 h 1920"/>
                    <a:gd name="T84" fmla="*/ 1358 w 1569"/>
                    <a:gd name="T85" fmla="*/ 534 h 1920"/>
                    <a:gd name="T86" fmla="*/ 1140 w 1569"/>
                    <a:gd name="T87" fmla="*/ 371 h 1920"/>
                    <a:gd name="T88" fmla="*/ 899 w 1569"/>
                    <a:gd name="T89" fmla="*/ 232 h 1920"/>
                    <a:gd name="T90" fmla="*/ 664 w 1569"/>
                    <a:gd name="T91" fmla="*/ 123 h 1920"/>
                    <a:gd name="T92" fmla="*/ 473 w 1569"/>
                    <a:gd name="T93" fmla="*/ 45 h 1920"/>
                    <a:gd name="T94" fmla="*/ 364 w 1569"/>
                    <a:gd name="T95" fmla="*/ 7 h 192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569"/>
                    <a:gd name="T145" fmla="*/ 0 h 1920"/>
                    <a:gd name="T146" fmla="*/ 1569 w 1569"/>
                    <a:gd name="T147" fmla="*/ 1920 h 192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569" h="1920">
                      <a:moveTo>
                        <a:pt x="347" y="0"/>
                      </a:moveTo>
                      <a:lnTo>
                        <a:pt x="333" y="14"/>
                      </a:lnTo>
                      <a:lnTo>
                        <a:pt x="293" y="48"/>
                      </a:lnTo>
                      <a:lnTo>
                        <a:pt x="242" y="106"/>
                      </a:lnTo>
                      <a:lnTo>
                        <a:pt x="184" y="181"/>
                      </a:lnTo>
                      <a:lnTo>
                        <a:pt x="129" y="276"/>
                      </a:lnTo>
                      <a:lnTo>
                        <a:pt x="88" y="388"/>
                      </a:lnTo>
                      <a:lnTo>
                        <a:pt x="68" y="517"/>
                      </a:lnTo>
                      <a:lnTo>
                        <a:pt x="82" y="656"/>
                      </a:lnTo>
                      <a:lnTo>
                        <a:pt x="109" y="813"/>
                      </a:lnTo>
                      <a:lnTo>
                        <a:pt x="122" y="925"/>
                      </a:lnTo>
                      <a:lnTo>
                        <a:pt x="126" y="1010"/>
                      </a:lnTo>
                      <a:lnTo>
                        <a:pt x="112" y="1081"/>
                      </a:lnTo>
                      <a:lnTo>
                        <a:pt x="99" y="1129"/>
                      </a:lnTo>
                      <a:lnTo>
                        <a:pt x="82" y="1169"/>
                      </a:lnTo>
                      <a:lnTo>
                        <a:pt x="64" y="1200"/>
                      </a:lnTo>
                      <a:lnTo>
                        <a:pt x="47" y="1224"/>
                      </a:lnTo>
                      <a:lnTo>
                        <a:pt x="30" y="1247"/>
                      </a:lnTo>
                      <a:lnTo>
                        <a:pt x="17" y="1261"/>
                      </a:lnTo>
                      <a:lnTo>
                        <a:pt x="7" y="1275"/>
                      </a:lnTo>
                      <a:lnTo>
                        <a:pt x="0" y="1288"/>
                      </a:lnTo>
                      <a:lnTo>
                        <a:pt x="0" y="1298"/>
                      </a:lnTo>
                      <a:lnTo>
                        <a:pt x="0" y="1309"/>
                      </a:lnTo>
                      <a:lnTo>
                        <a:pt x="7" y="1319"/>
                      </a:lnTo>
                      <a:lnTo>
                        <a:pt x="20" y="1329"/>
                      </a:lnTo>
                      <a:lnTo>
                        <a:pt x="37" y="1339"/>
                      </a:lnTo>
                      <a:lnTo>
                        <a:pt x="61" y="1349"/>
                      </a:lnTo>
                      <a:lnTo>
                        <a:pt x="92" y="1360"/>
                      </a:lnTo>
                      <a:lnTo>
                        <a:pt x="133" y="1373"/>
                      </a:lnTo>
                      <a:lnTo>
                        <a:pt x="136" y="1380"/>
                      </a:lnTo>
                      <a:lnTo>
                        <a:pt x="139" y="1397"/>
                      </a:lnTo>
                      <a:lnTo>
                        <a:pt x="139" y="1428"/>
                      </a:lnTo>
                      <a:lnTo>
                        <a:pt x="126" y="1475"/>
                      </a:lnTo>
                      <a:lnTo>
                        <a:pt x="126" y="1519"/>
                      </a:lnTo>
                      <a:lnTo>
                        <a:pt x="150" y="1553"/>
                      </a:lnTo>
                      <a:lnTo>
                        <a:pt x="177" y="1577"/>
                      </a:lnTo>
                      <a:lnTo>
                        <a:pt x="190" y="1584"/>
                      </a:lnTo>
                      <a:lnTo>
                        <a:pt x="190" y="1597"/>
                      </a:lnTo>
                      <a:lnTo>
                        <a:pt x="190" y="1631"/>
                      </a:lnTo>
                      <a:lnTo>
                        <a:pt x="197" y="1665"/>
                      </a:lnTo>
                      <a:lnTo>
                        <a:pt x="218" y="1686"/>
                      </a:lnTo>
                      <a:lnTo>
                        <a:pt x="235" y="1689"/>
                      </a:lnTo>
                      <a:lnTo>
                        <a:pt x="255" y="1693"/>
                      </a:lnTo>
                      <a:lnTo>
                        <a:pt x="272" y="1696"/>
                      </a:lnTo>
                      <a:lnTo>
                        <a:pt x="289" y="1703"/>
                      </a:lnTo>
                      <a:lnTo>
                        <a:pt x="306" y="1713"/>
                      </a:lnTo>
                      <a:lnTo>
                        <a:pt x="313" y="1730"/>
                      </a:lnTo>
                      <a:lnTo>
                        <a:pt x="316" y="1754"/>
                      </a:lnTo>
                      <a:lnTo>
                        <a:pt x="310" y="1784"/>
                      </a:lnTo>
                      <a:lnTo>
                        <a:pt x="306" y="1808"/>
                      </a:lnTo>
                      <a:lnTo>
                        <a:pt x="316" y="1839"/>
                      </a:lnTo>
                      <a:lnTo>
                        <a:pt x="337" y="1869"/>
                      </a:lnTo>
                      <a:lnTo>
                        <a:pt x="368" y="1893"/>
                      </a:lnTo>
                      <a:lnTo>
                        <a:pt x="408" y="1913"/>
                      </a:lnTo>
                      <a:lnTo>
                        <a:pt x="463" y="1920"/>
                      </a:lnTo>
                      <a:lnTo>
                        <a:pt x="524" y="1913"/>
                      </a:lnTo>
                      <a:lnTo>
                        <a:pt x="596" y="1886"/>
                      </a:lnTo>
                      <a:lnTo>
                        <a:pt x="647" y="1859"/>
                      </a:lnTo>
                      <a:lnTo>
                        <a:pt x="691" y="1839"/>
                      </a:lnTo>
                      <a:lnTo>
                        <a:pt x="728" y="1815"/>
                      </a:lnTo>
                      <a:lnTo>
                        <a:pt x="766" y="1795"/>
                      </a:lnTo>
                      <a:lnTo>
                        <a:pt x="800" y="1778"/>
                      </a:lnTo>
                      <a:lnTo>
                        <a:pt x="834" y="1757"/>
                      </a:lnTo>
                      <a:lnTo>
                        <a:pt x="868" y="1740"/>
                      </a:lnTo>
                      <a:lnTo>
                        <a:pt x="902" y="1720"/>
                      </a:lnTo>
                      <a:lnTo>
                        <a:pt x="963" y="1686"/>
                      </a:lnTo>
                      <a:lnTo>
                        <a:pt x="1021" y="1652"/>
                      </a:lnTo>
                      <a:lnTo>
                        <a:pt x="1076" y="1621"/>
                      </a:lnTo>
                      <a:lnTo>
                        <a:pt x="1127" y="1591"/>
                      </a:lnTo>
                      <a:lnTo>
                        <a:pt x="1174" y="1560"/>
                      </a:lnTo>
                      <a:lnTo>
                        <a:pt x="1219" y="1530"/>
                      </a:lnTo>
                      <a:lnTo>
                        <a:pt x="1260" y="1499"/>
                      </a:lnTo>
                      <a:lnTo>
                        <a:pt x="1300" y="1462"/>
                      </a:lnTo>
                      <a:lnTo>
                        <a:pt x="1334" y="1424"/>
                      </a:lnTo>
                      <a:lnTo>
                        <a:pt x="1372" y="1383"/>
                      </a:lnTo>
                      <a:lnTo>
                        <a:pt x="1403" y="1336"/>
                      </a:lnTo>
                      <a:lnTo>
                        <a:pt x="1437" y="1285"/>
                      </a:lnTo>
                      <a:lnTo>
                        <a:pt x="1467" y="1231"/>
                      </a:lnTo>
                      <a:lnTo>
                        <a:pt x="1495" y="1166"/>
                      </a:lnTo>
                      <a:lnTo>
                        <a:pt x="1525" y="1095"/>
                      </a:lnTo>
                      <a:lnTo>
                        <a:pt x="1552" y="1016"/>
                      </a:lnTo>
                      <a:lnTo>
                        <a:pt x="1569" y="911"/>
                      </a:lnTo>
                      <a:lnTo>
                        <a:pt x="1556" y="813"/>
                      </a:lnTo>
                      <a:lnTo>
                        <a:pt x="1512" y="714"/>
                      </a:lnTo>
                      <a:lnTo>
                        <a:pt x="1443" y="622"/>
                      </a:lnTo>
                      <a:lnTo>
                        <a:pt x="1358" y="534"/>
                      </a:lnTo>
                      <a:lnTo>
                        <a:pt x="1256" y="449"/>
                      </a:lnTo>
                      <a:lnTo>
                        <a:pt x="1140" y="371"/>
                      </a:lnTo>
                      <a:lnTo>
                        <a:pt x="1021" y="300"/>
                      </a:lnTo>
                      <a:lnTo>
                        <a:pt x="899" y="232"/>
                      </a:lnTo>
                      <a:lnTo>
                        <a:pt x="780" y="174"/>
                      </a:lnTo>
                      <a:lnTo>
                        <a:pt x="664" y="123"/>
                      </a:lnTo>
                      <a:lnTo>
                        <a:pt x="562" y="82"/>
                      </a:lnTo>
                      <a:lnTo>
                        <a:pt x="473" y="45"/>
                      </a:lnTo>
                      <a:lnTo>
                        <a:pt x="408" y="21"/>
                      </a:lnTo>
                      <a:lnTo>
                        <a:pt x="364" y="7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6" name="Freeform 669"/>
                <p:cNvSpPr>
                  <a:spLocks/>
                </p:cNvSpPr>
                <p:nvPr/>
              </p:nvSpPr>
              <p:spPr bwMode="auto">
                <a:xfrm>
                  <a:off x="5442" y="3782"/>
                  <a:ext cx="337" cy="639"/>
                </a:xfrm>
                <a:custGeom>
                  <a:avLst/>
                  <a:gdLst>
                    <a:gd name="T0" fmla="*/ 119 w 337"/>
                    <a:gd name="T1" fmla="*/ 639 h 639"/>
                    <a:gd name="T2" fmla="*/ 0 w 337"/>
                    <a:gd name="T3" fmla="*/ 452 h 639"/>
                    <a:gd name="T4" fmla="*/ 7 w 337"/>
                    <a:gd name="T5" fmla="*/ 446 h 639"/>
                    <a:gd name="T6" fmla="*/ 31 w 337"/>
                    <a:gd name="T7" fmla="*/ 429 h 639"/>
                    <a:gd name="T8" fmla="*/ 68 w 337"/>
                    <a:gd name="T9" fmla="*/ 398 h 639"/>
                    <a:gd name="T10" fmla="*/ 112 w 337"/>
                    <a:gd name="T11" fmla="*/ 350 h 639"/>
                    <a:gd name="T12" fmla="*/ 164 w 337"/>
                    <a:gd name="T13" fmla="*/ 289 h 639"/>
                    <a:gd name="T14" fmla="*/ 221 w 337"/>
                    <a:gd name="T15" fmla="*/ 211 h 639"/>
                    <a:gd name="T16" fmla="*/ 279 w 337"/>
                    <a:gd name="T17" fmla="*/ 116 h 639"/>
                    <a:gd name="T18" fmla="*/ 337 w 337"/>
                    <a:gd name="T19" fmla="*/ 0 h 639"/>
                    <a:gd name="T20" fmla="*/ 334 w 337"/>
                    <a:gd name="T21" fmla="*/ 17 h 639"/>
                    <a:gd name="T22" fmla="*/ 327 w 337"/>
                    <a:gd name="T23" fmla="*/ 68 h 639"/>
                    <a:gd name="T24" fmla="*/ 313 w 337"/>
                    <a:gd name="T25" fmla="*/ 143 h 639"/>
                    <a:gd name="T26" fmla="*/ 296 w 337"/>
                    <a:gd name="T27" fmla="*/ 235 h 639"/>
                    <a:gd name="T28" fmla="*/ 266 w 337"/>
                    <a:gd name="T29" fmla="*/ 337 h 639"/>
                    <a:gd name="T30" fmla="*/ 228 w 337"/>
                    <a:gd name="T31" fmla="*/ 442 h 639"/>
                    <a:gd name="T32" fmla="*/ 181 w 337"/>
                    <a:gd name="T33" fmla="*/ 548 h 639"/>
                    <a:gd name="T34" fmla="*/ 119 w 337"/>
                    <a:gd name="T35" fmla="*/ 639 h 63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37"/>
                    <a:gd name="T55" fmla="*/ 0 h 639"/>
                    <a:gd name="T56" fmla="*/ 337 w 337"/>
                    <a:gd name="T57" fmla="*/ 639 h 639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37" h="639">
                      <a:moveTo>
                        <a:pt x="119" y="639"/>
                      </a:moveTo>
                      <a:lnTo>
                        <a:pt x="0" y="452"/>
                      </a:lnTo>
                      <a:lnTo>
                        <a:pt x="7" y="446"/>
                      </a:lnTo>
                      <a:lnTo>
                        <a:pt x="31" y="429"/>
                      </a:lnTo>
                      <a:lnTo>
                        <a:pt x="68" y="398"/>
                      </a:lnTo>
                      <a:lnTo>
                        <a:pt x="112" y="350"/>
                      </a:lnTo>
                      <a:lnTo>
                        <a:pt x="164" y="289"/>
                      </a:lnTo>
                      <a:lnTo>
                        <a:pt x="221" y="211"/>
                      </a:lnTo>
                      <a:lnTo>
                        <a:pt x="279" y="116"/>
                      </a:lnTo>
                      <a:lnTo>
                        <a:pt x="337" y="0"/>
                      </a:lnTo>
                      <a:lnTo>
                        <a:pt x="334" y="17"/>
                      </a:lnTo>
                      <a:lnTo>
                        <a:pt x="327" y="68"/>
                      </a:lnTo>
                      <a:lnTo>
                        <a:pt x="313" y="143"/>
                      </a:lnTo>
                      <a:lnTo>
                        <a:pt x="296" y="235"/>
                      </a:lnTo>
                      <a:lnTo>
                        <a:pt x="266" y="337"/>
                      </a:lnTo>
                      <a:lnTo>
                        <a:pt x="228" y="442"/>
                      </a:lnTo>
                      <a:lnTo>
                        <a:pt x="181" y="548"/>
                      </a:lnTo>
                      <a:lnTo>
                        <a:pt x="119" y="639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7" name="Freeform 670"/>
                <p:cNvSpPr>
                  <a:spLocks/>
                </p:cNvSpPr>
                <p:nvPr/>
              </p:nvSpPr>
              <p:spPr bwMode="auto">
                <a:xfrm>
                  <a:off x="4652" y="2192"/>
                  <a:ext cx="1839" cy="1726"/>
                </a:xfrm>
                <a:custGeom>
                  <a:avLst/>
                  <a:gdLst>
                    <a:gd name="T0" fmla="*/ 0 w 1839"/>
                    <a:gd name="T1" fmla="*/ 663 h 1726"/>
                    <a:gd name="T2" fmla="*/ 7 w 1839"/>
                    <a:gd name="T3" fmla="*/ 626 h 1726"/>
                    <a:gd name="T4" fmla="*/ 27 w 1839"/>
                    <a:gd name="T5" fmla="*/ 558 h 1726"/>
                    <a:gd name="T6" fmla="*/ 72 w 1839"/>
                    <a:gd name="T7" fmla="*/ 473 h 1726"/>
                    <a:gd name="T8" fmla="*/ 140 w 1839"/>
                    <a:gd name="T9" fmla="*/ 371 h 1726"/>
                    <a:gd name="T10" fmla="*/ 245 w 1839"/>
                    <a:gd name="T11" fmla="*/ 265 h 1726"/>
                    <a:gd name="T12" fmla="*/ 395 w 1839"/>
                    <a:gd name="T13" fmla="*/ 160 h 1726"/>
                    <a:gd name="T14" fmla="*/ 593 w 1839"/>
                    <a:gd name="T15" fmla="*/ 68 h 1726"/>
                    <a:gd name="T16" fmla="*/ 831 w 1839"/>
                    <a:gd name="T17" fmla="*/ 4 h 1726"/>
                    <a:gd name="T18" fmla="*/ 1066 w 1839"/>
                    <a:gd name="T19" fmla="*/ 14 h 1726"/>
                    <a:gd name="T20" fmla="*/ 1291 w 1839"/>
                    <a:gd name="T21" fmla="*/ 92 h 1726"/>
                    <a:gd name="T22" fmla="*/ 1491 w 1839"/>
                    <a:gd name="T23" fmla="*/ 225 h 1726"/>
                    <a:gd name="T24" fmla="*/ 1658 w 1839"/>
                    <a:gd name="T25" fmla="*/ 394 h 1726"/>
                    <a:gd name="T26" fmla="*/ 1777 w 1839"/>
                    <a:gd name="T27" fmla="*/ 595 h 1726"/>
                    <a:gd name="T28" fmla="*/ 1835 w 1839"/>
                    <a:gd name="T29" fmla="*/ 809 h 1726"/>
                    <a:gd name="T30" fmla="*/ 1822 w 1839"/>
                    <a:gd name="T31" fmla="*/ 1023 h 1726"/>
                    <a:gd name="T32" fmla="*/ 1709 w 1839"/>
                    <a:gd name="T33" fmla="*/ 1281 h 1726"/>
                    <a:gd name="T34" fmla="*/ 1607 w 1839"/>
                    <a:gd name="T35" fmla="*/ 1499 h 1726"/>
                    <a:gd name="T36" fmla="*/ 1549 w 1839"/>
                    <a:gd name="T37" fmla="*/ 1624 h 1726"/>
                    <a:gd name="T38" fmla="*/ 1526 w 1839"/>
                    <a:gd name="T39" fmla="*/ 1696 h 1726"/>
                    <a:gd name="T40" fmla="*/ 1519 w 1839"/>
                    <a:gd name="T41" fmla="*/ 1726 h 1726"/>
                    <a:gd name="T42" fmla="*/ 1485 w 1839"/>
                    <a:gd name="T43" fmla="*/ 1716 h 1726"/>
                    <a:gd name="T44" fmla="*/ 1423 w 1839"/>
                    <a:gd name="T45" fmla="*/ 1692 h 1726"/>
                    <a:gd name="T46" fmla="*/ 1338 w 1839"/>
                    <a:gd name="T47" fmla="*/ 1652 h 1726"/>
                    <a:gd name="T48" fmla="*/ 1246 w 1839"/>
                    <a:gd name="T49" fmla="*/ 1587 h 1726"/>
                    <a:gd name="T50" fmla="*/ 1144 w 1839"/>
                    <a:gd name="T51" fmla="*/ 1492 h 1726"/>
                    <a:gd name="T52" fmla="*/ 1042 w 1839"/>
                    <a:gd name="T53" fmla="*/ 1363 h 1726"/>
                    <a:gd name="T54" fmla="*/ 950 w 1839"/>
                    <a:gd name="T55" fmla="*/ 1196 h 1726"/>
                    <a:gd name="T56" fmla="*/ 851 w 1839"/>
                    <a:gd name="T57" fmla="*/ 962 h 1726"/>
                    <a:gd name="T58" fmla="*/ 719 w 1839"/>
                    <a:gd name="T59" fmla="*/ 765 h 1726"/>
                    <a:gd name="T60" fmla="*/ 576 w 1839"/>
                    <a:gd name="T61" fmla="*/ 646 h 1726"/>
                    <a:gd name="T62" fmla="*/ 426 w 1839"/>
                    <a:gd name="T63" fmla="*/ 592 h 1726"/>
                    <a:gd name="T64" fmla="*/ 286 w 1839"/>
                    <a:gd name="T65" fmla="*/ 585 h 1726"/>
                    <a:gd name="T66" fmla="*/ 164 w 1839"/>
                    <a:gd name="T67" fmla="*/ 605 h 1726"/>
                    <a:gd name="T68" fmla="*/ 68 w 1839"/>
                    <a:gd name="T69" fmla="*/ 636 h 1726"/>
                    <a:gd name="T70" fmla="*/ 10 w 1839"/>
                    <a:gd name="T71" fmla="*/ 663 h 172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839"/>
                    <a:gd name="T109" fmla="*/ 0 h 1726"/>
                    <a:gd name="T110" fmla="*/ 1839 w 1839"/>
                    <a:gd name="T111" fmla="*/ 1726 h 172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839" h="1726">
                      <a:moveTo>
                        <a:pt x="0" y="666"/>
                      </a:moveTo>
                      <a:lnTo>
                        <a:pt x="0" y="663"/>
                      </a:lnTo>
                      <a:lnTo>
                        <a:pt x="4" y="646"/>
                      </a:lnTo>
                      <a:lnTo>
                        <a:pt x="7" y="626"/>
                      </a:lnTo>
                      <a:lnTo>
                        <a:pt x="17" y="595"/>
                      </a:lnTo>
                      <a:lnTo>
                        <a:pt x="27" y="558"/>
                      </a:lnTo>
                      <a:lnTo>
                        <a:pt x="48" y="517"/>
                      </a:lnTo>
                      <a:lnTo>
                        <a:pt x="72" y="473"/>
                      </a:lnTo>
                      <a:lnTo>
                        <a:pt x="102" y="422"/>
                      </a:lnTo>
                      <a:lnTo>
                        <a:pt x="140" y="371"/>
                      </a:lnTo>
                      <a:lnTo>
                        <a:pt x="187" y="316"/>
                      </a:lnTo>
                      <a:lnTo>
                        <a:pt x="245" y="265"/>
                      </a:lnTo>
                      <a:lnTo>
                        <a:pt x="313" y="211"/>
                      </a:lnTo>
                      <a:lnTo>
                        <a:pt x="395" y="160"/>
                      </a:lnTo>
                      <a:lnTo>
                        <a:pt x="487" y="112"/>
                      </a:lnTo>
                      <a:lnTo>
                        <a:pt x="593" y="68"/>
                      </a:lnTo>
                      <a:lnTo>
                        <a:pt x="712" y="27"/>
                      </a:lnTo>
                      <a:lnTo>
                        <a:pt x="831" y="4"/>
                      </a:lnTo>
                      <a:lnTo>
                        <a:pt x="947" y="0"/>
                      </a:lnTo>
                      <a:lnTo>
                        <a:pt x="1066" y="14"/>
                      </a:lnTo>
                      <a:lnTo>
                        <a:pt x="1182" y="44"/>
                      </a:lnTo>
                      <a:lnTo>
                        <a:pt x="1291" y="92"/>
                      </a:lnTo>
                      <a:lnTo>
                        <a:pt x="1396" y="153"/>
                      </a:lnTo>
                      <a:lnTo>
                        <a:pt x="1491" y="225"/>
                      </a:lnTo>
                      <a:lnTo>
                        <a:pt x="1580" y="306"/>
                      </a:lnTo>
                      <a:lnTo>
                        <a:pt x="1658" y="394"/>
                      </a:lnTo>
                      <a:lnTo>
                        <a:pt x="1723" y="493"/>
                      </a:lnTo>
                      <a:lnTo>
                        <a:pt x="1777" y="595"/>
                      </a:lnTo>
                      <a:lnTo>
                        <a:pt x="1815" y="700"/>
                      </a:lnTo>
                      <a:lnTo>
                        <a:pt x="1835" y="809"/>
                      </a:lnTo>
                      <a:lnTo>
                        <a:pt x="1839" y="918"/>
                      </a:lnTo>
                      <a:lnTo>
                        <a:pt x="1822" y="1023"/>
                      </a:lnTo>
                      <a:lnTo>
                        <a:pt x="1784" y="1128"/>
                      </a:lnTo>
                      <a:lnTo>
                        <a:pt x="1709" y="1281"/>
                      </a:lnTo>
                      <a:lnTo>
                        <a:pt x="1651" y="1404"/>
                      </a:lnTo>
                      <a:lnTo>
                        <a:pt x="1607" y="1499"/>
                      </a:lnTo>
                      <a:lnTo>
                        <a:pt x="1573" y="1570"/>
                      </a:lnTo>
                      <a:lnTo>
                        <a:pt x="1549" y="1624"/>
                      </a:lnTo>
                      <a:lnTo>
                        <a:pt x="1532" y="1665"/>
                      </a:lnTo>
                      <a:lnTo>
                        <a:pt x="1526" y="1696"/>
                      </a:lnTo>
                      <a:lnTo>
                        <a:pt x="1522" y="1726"/>
                      </a:lnTo>
                      <a:lnTo>
                        <a:pt x="1519" y="1726"/>
                      </a:lnTo>
                      <a:lnTo>
                        <a:pt x="1505" y="1723"/>
                      </a:lnTo>
                      <a:lnTo>
                        <a:pt x="1485" y="1716"/>
                      </a:lnTo>
                      <a:lnTo>
                        <a:pt x="1454" y="1706"/>
                      </a:lnTo>
                      <a:lnTo>
                        <a:pt x="1423" y="1692"/>
                      </a:lnTo>
                      <a:lnTo>
                        <a:pt x="1383" y="1675"/>
                      </a:lnTo>
                      <a:lnTo>
                        <a:pt x="1338" y="1652"/>
                      </a:lnTo>
                      <a:lnTo>
                        <a:pt x="1294" y="1621"/>
                      </a:lnTo>
                      <a:lnTo>
                        <a:pt x="1246" y="1587"/>
                      </a:lnTo>
                      <a:lnTo>
                        <a:pt x="1195" y="1543"/>
                      </a:lnTo>
                      <a:lnTo>
                        <a:pt x="1144" y="1492"/>
                      </a:lnTo>
                      <a:lnTo>
                        <a:pt x="1093" y="1434"/>
                      </a:lnTo>
                      <a:lnTo>
                        <a:pt x="1042" y="1363"/>
                      </a:lnTo>
                      <a:lnTo>
                        <a:pt x="994" y="1285"/>
                      </a:lnTo>
                      <a:lnTo>
                        <a:pt x="950" y="1196"/>
                      </a:lnTo>
                      <a:lnTo>
                        <a:pt x="909" y="1098"/>
                      </a:lnTo>
                      <a:lnTo>
                        <a:pt x="851" y="962"/>
                      </a:lnTo>
                      <a:lnTo>
                        <a:pt x="787" y="853"/>
                      </a:lnTo>
                      <a:lnTo>
                        <a:pt x="719" y="765"/>
                      </a:lnTo>
                      <a:lnTo>
                        <a:pt x="647" y="697"/>
                      </a:lnTo>
                      <a:lnTo>
                        <a:pt x="576" y="646"/>
                      </a:lnTo>
                      <a:lnTo>
                        <a:pt x="501" y="612"/>
                      </a:lnTo>
                      <a:lnTo>
                        <a:pt x="426" y="592"/>
                      </a:lnTo>
                      <a:lnTo>
                        <a:pt x="354" y="585"/>
                      </a:lnTo>
                      <a:lnTo>
                        <a:pt x="286" y="585"/>
                      </a:lnTo>
                      <a:lnTo>
                        <a:pt x="221" y="592"/>
                      </a:lnTo>
                      <a:lnTo>
                        <a:pt x="164" y="605"/>
                      </a:lnTo>
                      <a:lnTo>
                        <a:pt x="113" y="619"/>
                      </a:lnTo>
                      <a:lnTo>
                        <a:pt x="68" y="636"/>
                      </a:lnTo>
                      <a:lnTo>
                        <a:pt x="34" y="649"/>
                      </a:lnTo>
                      <a:lnTo>
                        <a:pt x="10" y="663"/>
                      </a:lnTo>
                      <a:lnTo>
                        <a:pt x="0" y="666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8" name="Freeform 671"/>
                <p:cNvSpPr>
                  <a:spLocks/>
                </p:cNvSpPr>
                <p:nvPr/>
              </p:nvSpPr>
              <p:spPr bwMode="auto">
                <a:xfrm>
                  <a:off x="6140" y="3782"/>
                  <a:ext cx="667" cy="2002"/>
                </a:xfrm>
                <a:custGeom>
                  <a:avLst/>
                  <a:gdLst>
                    <a:gd name="T0" fmla="*/ 58 w 667"/>
                    <a:gd name="T1" fmla="*/ 51 h 2002"/>
                    <a:gd name="T2" fmla="*/ 143 w 667"/>
                    <a:gd name="T3" fmla="*/ 85 h 2002"/>
                    <a:gd name="T4" fmla="*/ 228 w 667"/>
                    <a:gd name="T5" fmla="*/ 140 h 2002"/>
                    <a:gd name="T6" fmla="*/ 300 w 667"/>
                    <a:gd name="T7" fmla="*/ 194 h 2002"/>
                    <a:gd name="T8" fmla="*/ 361 w 667"/>
                    <a:gd name="T9" fmla="*/ 252 h 2002"/>
                    <a:gd name="T10" fmla="*/ 422 w 667"/>
                    <a:gd name="T11" fmla="*/ 337 h 2002"/>
                    <a:gd name="T12" fmla="*/ 470 w 667"/>
                    <a:gd name="T13" fmla="*/ 435 h 2002"/>
                    <a:gd name="T14" fmla="*/ 514 w 667"/>
                    <a:gd name="T15" fmla="*/ 531 h 2002"/>
                    <a:gd name="T16" fmla="*/ 558 w 667"/>
                    <a:gd name="T17" fmla="*/ 680 h 2002"/>
                    <a:gd name="T18" fmla="*/ 535 w 667"/>
                    <a:gd name="T19" fmla="*/ 874 h 2002"/>
                    <a:gd name="T20" fmla="*/ 450 w 667"/>
                    <a:gd name="T21" fmla="*/ 1057 h 2002"/>
                    <a:gd name="T22" fmla="*/ 334 w 667"/>
                    <a:gd name="T23" fmla="*/ 1230 h 2002"/>
                    <a:gd name="T24" fmla="*/ 228 w 667"/>
                    <a:gd name="T25" fmla="*/ 1400 h 2002"/>
                    <a:gd name="T26" fmla="*/ 163 w 667"/>
                    <a:gd name="T27" fmla="*/ 1591 h 2002"/>
                    <a:gd name="T28" fmla="*/ 163 w 667"/>
                    <a:gd name="T29" fmla="*/ 1788 h 2002"/>
                    <a:gd name="T30" fmla="*/ 255 w 667"/>
                    <a:gd name="T31" fmla="*/ 1947 h 2002"/>
                    <a:gd name="T32" fmla="*/ 351 w 667"/>
                    <a:gd name="T33" fmla="*/ 2002 h 2002"/>
                    <a:gd name="T34" fmla="*/ 358 w 667"/>
                    <a:gd name="T35" fmla="*/ 1985 h 2002"/>
                    <a:gd name="T36" fmla="*/ 272 w 667"/>
                    <a:gd name="T37" fmla="*/ 1903 h 2002"/>
                    <a:gd name="T38" fmla="*/ 198 w 667"/>
                    <a:gd name="T39" fmla="*/ 1750 h 2002"/>
                    <a:gd name="T40" fmla="*/ 211 w 667"/>
                    <a:gd name="T41" fmla="*/ 1591 h 2002"/>
                    <a:gd name="T42" fmla="*/ 289 w 667"/>
                    <a:gd name="T43" fmla="*/ 1428 h 2002"/>
                    <a:gd name="T44" fmla="*/ 398 w 667"/>
                    <a:gd name="T45" fmla="*/ 1258 h 2002"/>
                    <a:gd name="T46" fmla="*/ 518 w 667"/>
                    <a:gd name="T47" fmla="*/ 1088 h 2002"/>
                    <a:gd name="T48" fmla="*/ 616 w 667"/>
                    <a:gd name="T49" fmla="*/ 918 h 2002"/>
                    <a:gd name="T50" fmla="*/ 667 w 667"/>
                    <a:gd name="T51" fmla="*/ 748 h 2002"/>
                    <a:gd name="T52" fmla="*/ 654 w 667"/>
                    <a:gd name="T53" fmla="*/ 592 h 2002"/>
                    <a:gd name="T54" fmla="*/ 610 w 667"/>
                    <a:gd name="T55" fmla="*/ 452 h 2002"/>
                    <a:gd name="T56" fmla="*/ 538 w 667"/>
                    <a:gd name="T57" fmla="*/ 316 h 2002"/>
                    <a:gd name="T58" fmla="*/ 453 w 667"/>
                    <a:gd name="T59" fmla="*/ 194 h 2002"/>
                    <a:gd name="T60" fmla="*/ 368 w 667"/>
                    <a:gd name="T61" fmla="*/ 109 h 2002"/>
                    <a:gd name="T62" fmla="*/ 272 w 667"/>
                    <a:gd name="T63" fmla="*/ 48 h 2002"/>
                    <a:gd name="T64" fmla="*/ 160 w 667"/>
                    <a:gd name="T65" fmla="*/ 7 h 2002"/>
                    <a:gd name="T66" fmla="*/ 51 w 667"/>
                    <a:gd name="T67" fmla="*/ 4 h 2002"/>
                    <a:gd name="T68" fmla="*/ 0 w 667"/>
                    <a:gd name="T69" fmla="*/ 31 h 2002"/>
                    <a:gd name="T70" fmla="*/ 10 w 667"/>
                    <a:gd name="T71" fmla="*/ 45 h 2002"/>
                    <a:gd name="T72" fmla="*/ 20 w 667"/>
                    <a:gd name="T73" fmla="*/ 48 h 200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67"/>
                    <a:gd name="T112" fmla="*/ 0 h 2002"/>
                    <a:gd name="T113" fmla="*/ 667 w 667"/>
                    <a:gd name="T114" fmla="*/ 2002 h 200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67" h="2002">
                      <a:moveTo>
                        <a:pt x="20" y="48"/>
                      </a:moveTo>
                      <a:lnTo>
                        <a:pt x="58" y="51"/>
                      </a:lnTo>
                      <a:lnTo>
                        <a:pt x="99" y="65"/>
                      </a:lnTo>
                      <a:lnTo>
                        <a:pt x="143" y="85"/>
                      </a:lnTo>
                      <a:lnTo>
                        <a:pt x="187" y="109"/>
                      </a:lnTo>
                      <a:lnTo>
                        <a:pt x="228" y="140"/>
                      </a:lnTo>
                      <a:lnTo>
                        <a:pt x="266" y="167"/>
                      </a:lnTo>
                      <a:lnTo>
                        <a:pt x="300" y="194"/>
                      </a:lnTo>
                      <a:lnTo>
                        <a:pt x="324" y="215"/>
                      </a:lnTo>
                      <a:lnTo>
                        <a:pt x="361" y="252"/>
                      </a:lnTo>
                      <a:lnTo>
                        <a:pt x="392" y="293"/>
                      </a:lnTo>
                      <a:lnTo>
                        <a:pt x="422" y="337"/>
                      </a:lnTo>
                      <a:lnTo>
                        <a:pt x="450" y="384"/>
                      </a:lnTo>
                      <a:lnTo>
                        <a:pt x="470" y="435"/>
                      </a:lnTo>
                      <a:lnTo>
                        <a:pt x="494" y="483"/>
                      </a:lnTo>
                      <a:lnTo>
                        <a:pt x="514" y="531"/>
                      </a:lnTo>
                      <a:lnTo>
                        <a:pt x="531" y="578"/>
                      </a:lnTo>
                      <a:lnTo>
                        <a:pt x="558" y="680"/>
                      </a:lnTo>
                      <a:lnTo>
                        <a:pt x="558" y="779"/>
                      </a:lnTo>
                      <a:lnTo>
                        <a:pt x="535" y="874"/>
                      </a:lnTo>
                      <a:lnTo>
                        <a:pt x="497" y="965"/>
                      </a:lnTo>
                      <a:lnTo>
                        <a:pt x="450" y="1057"/>
                      </a:lnTo>
                      <a:lnTo>
                        <a:pt x="392" y="1146"/>
                      </a:lnTo>
                      <a:lnTo>
                        <a:pt x="334" y="1230"/>
                      </a:lnTo>
                      <a:lnTo>
                        <a:pt x="276" y="1315"/>
                      </a:lnTo>
                      <a:lnTo>
                        <a:pt x="228" y="1400"/>
                      </a:lnTo>
                      <a:lnTo>
                        <a:pt x="187" y="1492"/>
                      </a:lnTo>
                      <a:lnTo>
                        <a:pt x="163" y="1591"/>
                      </a:lnTo>
                      <a:lnTo>
                        <a:pt x="153" y="1693"/>
                      </a:lnTo>
                      <a:lnTo>
                        <a:pt x="163" y="1788"/>
                      </a:lnTo>
                      <a:lnTo>
                        <a:pt x="198" y="1876"/>
                      </a:lnTo>
                      <a:lnTo>
                        <a:pt x="255" y="1947"/>
                      </a:lnTo>
                      <a:lnTo>
                        <a:pt x="341" y="2002"/>
                      </a:lnTo>
                      <a:lnTo>
                        <a:pt x="351" y="2002"/>
                      </a:lnTo>
                      <a:lnTo>
                        <a:pt x="358" y="1995"/>
                      </a:lnTo>
                      <a:lnTo>
                        <a:pt x="358" y="1985"/>
                      </a:lnTo>
                      <a:lnTo>
                        <a:pt x="354" y="1975"/>
                      </a:lnTo>
                      <a:lnTo>
                        <a:pt x="272" y="1903"/>
                      </a:lnTo>
                      <a:lnTo>
                        <a:pt x="221" y="1829"/>
                      </a:lnTo>
                      <a:lnTo>
                        <a:pt x="198" y="1750"/>
                      </a:lnTo>
                      <a:lnTo>
                        <a:pt x="194" y="1672"/>
                      </a:lnTo>
                      <a:lnTo>
                        <a:pt x="211" y="1591"/>
                      </a:lnTo>
                      <a:lnTo>
                        <a:pt x="242" y="1509"/>
                      </a:lnTo>
                      <a:lnTo>
                        <a:pt x="289" y="1428"/>
                      </a:lnTo>
                      <a:lnTo>
                        <a:pt x="341" y="1343"/>
                      </a:lnTo>
                      <a:lnTo>
                        <a:pt x="398" y="1258"/>
                      </a:lnTo>
                      <a:lnTo>
                        <a:pt x="460" y="1173"/>
                      </a:lnTo>
                      <a:lnTo>
                        <a:pt x="518" y="1088"/>
                      </a:lnTo>
                      <a:lnTo>
                        <a:pt x="572" y="1003"/>
                      </a:lnTo>
                      <a:lnTo>
                        <a:pt x="616" y="918"/>
                      </a:lnTo>
                      <a:lnTo>
                        <a:pt x="650" y="833"/>
                      </a:lnTo>
                      <a:lnTo>
                        <a:pt x="667" y="748"/>
                      </a:lnTo>
                      <a:lnTo>
                        <a:pt x="667" y="666"/>
                      </a:lnTo>
                      <a:lnTo>
                        <a:pt x="654" y="592"/>
                      </a:lnTo>
                      <a:lnTo>
                        <a:pt x="633" y="520"/>
                      </a:lnTo>
                      <a:lnTo>
                        <a:pt x="610" y="452"/>
                      </a:lnTo>
                      <a:lnTo>
                        <a:pt x="575" y="381"/>
                      </a:lnTo>
                      <a:lnTo>
                        <a:pt x="538" y="316"/>
                      </a:lnTo>
                      <a:lnTo>
                        <a:pt x="497" y="255"/>
                      </a:lnTo>
                      <a:lnTo>
                        <a:pt x="453" y="194"/>
                      </a:lnTo>
                      <a:lnTo>
                        <a:pt x="402" y="140"/>
                      </a:lnTo>
                      <a:lnTo>
                        <a:pt x="368" y="109"/>
                      </a:lnTo>
                      <a:lnTo>
                        <a:pt x="324" y="79"/>
                      </a:lnTo>
                      <a:lnTo>
                        <a:pt x="272" y="48"/>
                      </a:lnTo>
                      <a:lnTo>
                        <a:pt x="215" y="24"/>
                      </a:lnTo>
                      <a:lnTo>
                        <a:pt x="160" y="7"/>
                      </a:lnTo>
                      <a:lnTo>
                        <a:pt x="102" y="0"/>
                      </a:lnTo>
                      <a:lnTo>
                        <a:pt x="51" y="4"/>
                      </a:lnTo>
                      <a:lnTo>
                        <a:pt x="7" y="24"/>
                      </a:lnTo>
                      <a:lnTo>
                        <a:pt x="0" y="31"/>
                      </a:lnTo>
                      <a:lnTo>
                        <a:pt x="3" y="41"/>
                      </a:lnTo>
                      <a:lnTo>
                        <a:pt x="10" y="45"/>
                      </a:lnTo>
                      <a:lnTo>
                        <a:pt x="20" y="4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19" name="Freeform 672"/>
                <p:cNvSpPr>
                  <a:spLocks/>
                </p:cNvSpPr>
                <p:nvPr/>
              </p:nvSpPr>
              <p:spPr bwMode="auto">
                <a:xfrm>
                  <a:off x="5626" y="3286"/>
                  <a:ext cx="289" cy="524"/>
                </a:xfrm>
                <a:custGeom>
                  <a:avLst/>
                  <a:gdLst>
                    <a:gd name="T0" fmla="*/ 259 w 289"/>
                    <a:gd name="T1" fmla="*/ 327 h 524"/>
                    <a:gd name="T2" fmla="*/ 235 w 289"/>
                    <a:gd name="T3" fmla="*/ 378 h 524"/>
                    <a:gd name="T4" fmla="*/ 211 w 289"/>
                    <a:gd name="T5" fmla="*/ 418 h 524"/>
                    <a:gd name="T6" fmla="*/ 191 w 289"/>
                    <a:gd name="T7" fmla="*/ 452 h 524"/>
                    <a:gd name="T8" fmla="*/ 170 w 289"/>
                    <a:gd name="T9" fmla="*/ 479 h 524"/>
                    <a:gd name="T10" fmla="*/ 146 w 289"/>
                    <a:gd name="T11" fmla="*/ 500 h 524"/>
                    <a:gd name="T12" fmla="*/ 123 w 289"/>
                    <a:gd name="T13" fmla="*/ 513 h 524"/>
                    <a:gd name="T14" fmla="*/ 95 w 289"/>
                    <a:gd name="T15" fmla="*/ 520 h 524"/>
                    <a:gd name="T16" fmla="*/ 65 w 289"/>
                    <a:gd name="T17" fmla="*/ 524 h 524"/>
                    <a:gd name="T18" fmla="*/ 17 w 289"/>
                    <a:gd name="T19" fmla="*/ 510 h 524"/>
                    <a:gd name="T20" fmla="*/ 0 w 289"/>
                    <a:gd name="T21" fmla="*/ 469 h 524"/>
                    <a:gd name="T22" fmla="*/ 3 w 289"/>
                    <a:gd name="T23" fmla="*/ 401 h 524"/>
                    <a:gd name="T24" fmla="*/ 7 w 289"/>
                    <a:gd name="T25" fmla="*/ 296 h 524"/>
                    <a:gd name="T26" fmla="*/ 10 w 289"/>
                    <a:gd name="T27" fmla="*/ 235 h 524"/>
                    <a:gd name="T28" fmla="*/ 20 w 289"/>
                    <a:gd name="T29" fmla="*/ 180 h 524"/>
                    <a:gd name="T30" fmla="*/ 34 w 289"/>
                    <a:gd name="T31" fmla="*/ 130 h 524"/>
                    <a:gd name="T32" fmla="*/ 54 w 289"/>
                    <a:gd name="T33" fmla="*/ 85 h 524"/>
                    <a:gd name="T34" fmla="*/ 82 w 289"/>
                    <a:gd name="T35" fmla="*/ 51 h 524"/>
                    <a:gd name="T36" fmla="*/ 109 w 289"/>
                    <a:gd name="T37" fmla="*/ 24 h 524"/>
                    <a:gd name="T38" fmla="*/ 140 w 289"/>
                    <a:gd name="T39" fmla="*/ 7 h 524"/>
                    <a:gd name="T40" fmla="*/ 174 w 289"/>
                    <a:gd name="T41" fmla="*/ 0 h 524"/>
                    <a:gd name="T42" fmla="*/ 208 w 289"/>
                    <a:gd name="T43" fmla="*/ 7 h 524"/>
                    <a:gd name="T44" fmla="*/ 238 w 289"/>
                    <a:gd name="T45" fmla="*/ 31 h 524"/>
                    <a:gd name="T46" fmla="*/ 262 w 289"/>
                    <a:gd name="T47" fmla="*/ 68 h 524"/>
                    <a:gd name="T48" fmla="*/ 279 w 289"/>
                    <a:gd name="T49" fmla="*/ 113 h 524"/>
                    <a:gd name="T50" fmla="*/ 289 w 289"/>
                    <a:gd name="T51" fmla="*/ 163 h 524"/>
                    <a:gd name="T52" fmla="*/ 289 w 289"/>
                    <a:gd name="T53" fmla="*/ 218 h 524"/>
                    <a:gd name="T54" fmla="*/ 279 w 289"/>
                    <a:gd name="T55" fmla="*/ 272 h 524"/>
                    <a:gd name="T56" fmla="*/ 259 w 289"/>
                    <a:gd name="T57" fmla="*/ 327 h 52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9"/>
                    <a:gd name="T88" fmla="*/ 0 h 524"/>
                    <a:gd name="T89" fmla="*/ 289 w 289"/>
                    <a:gd name="T90" fmla="*/ 524 h 52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9" h="524">
                      <a:moveTo>
                        <a:pt x="259" y="327"/>
                      </a:moveTo>
                      <a:lnTo>
                        <a:pt x="235" y="378"/>
                      </a:lnTo>
                      <a:lnTo>
                        <a:pt x="211" y="418"/>
                      </a:lnTo>
                      <a:lnTo>
                        <a:pt x="191" y="452"/>
                      </a:lnTo>
                      <a:lnTo>
                        <a:pt x="170" y="479"/>
                      </a:lnTo>
                      <a:lnTo>
                        <a:pt x="146" y="500"/>
                      </a:lnTo>
                      <a:lnTo>
                        <a:pt x="123" y="513"/>
                      </a:lnTo>
                      <a:lnTo>
                        <a:pt x="95" y="520"/>
                      </a:lnTo>
                      <a:lnTo>
                        <a:pt x="65" y="524"/>
                      </a:lnTo>
                      <a:lnTo>
                        <a:pt x="17" y="510"/>
                      </a:lnTo>
                      <a:lnTo>
                        <a:pt x="0" y="469"/>
                      </a:lnTo>
                      <a:lnTo>
                        <a:pt x="3" y="401"/>
                      </a:lnTo>
                      <a:lnTo>
                        <a:pt x="7" y="296"/>
                      </a:lnTo>
                      <a:lnTo>
                        <a:pt x="10" y="235"/>
                      </a:lnTo>
                      <a:lnTo>
                        <a:pt x="20" y="180"/>
                      </a:lnTo>
                      <a:lnTo>
                        <a:pt x="34" y="130"/>
                      </a:lnTo>
                      <a:lnTo>
                        <a:pt x="54" y="85"/>
                      </a:lnTo>
                      <a:lnTo>
                        <a:pt x="82" y="51"/>
                      </a:lnTo>
                      <a:lnTo>
                        <a:pt x="109" y="24"/>
                      </a:lnTo>
                      <a:lnTo>
                        <a:pt x="140" y="7"/>
                      </a:lnTo>
                      <a:lnTo>
                        <a:pt x="174" y="0"/>
                      </a:lnTo>
                      <a:lnTo>
                        <a:pt x="208" y="7"/>
                      </a:lnTo>
                      <a:lnTo>
                        <a:pt x="238" y="31"/>
                      </a:lnTo>
                      <a:lnTo>
                        <a:pt x="262" y="68"/>
                      </a:lnTo>
                      <a:lnTo>
                        <a:pt x="279" y="113"/>
                      </a:lnTo>
                      <a:lnTo>
                        <a:pt x="289" y="163"/>
                      </a:lnTo>
                      <a:lnTo>
                        <a:pt x="289" y="218"/>
                      </a:lnTo>
                      <a:lnTo>
                        <a:pt x="279" y="272"/>
                      </a:lnTo>
                      <a:lnTo>
                        <a:pt x="259" y="327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20" name="Freeform 673"/>
                <p:cNvSpPr>
                  <a:spLocks/>
                </p:cNvSpPr>
                <p:nvPr/>
              </p:nvSpPr>
              <p:spPr bwMode="auto">
                <a:xfrm>
                  <a:off x="5697" y="3368"/>
                  <a:ext cx="164" cy="326"/>
                </a:xfrm>
                <a:custGeom>
                  <a:avLst/>
                  <a:gdLst>
                    <a:gd name="T0" fmla="*/ 164 w 164"/>
                    <a:gd name="T1" fmla="*/ 68 h 326"/>
                    <a:gd name="T2" fmla="*/ 160 w 164"/>
                    <a:gd name="T3" fmla="*/ 58 h 326"/>
                    <a:gd name="T4" fmla="*/ 150 w 164"/>
                    <a:gd name="T5" fmla="*/ 37 h 326"/>
                    <a:gd name="T6" fmla="*/ 137 w 164"/>
                    <a:gd name="T7" fmla="*/ 17 h 326"/>
                    <a:gd name="T8" fmla="*/ 116 w 164"/>
                    <a:gd name="T9" fmla="*/ 0 h 326"/>
                    <a:gd name="T10" fmla="*/ 92 w 164"/>
                    <a:gd name="T11" fmla="*/ 3 h 326"/>
                    <a:gd name="T12" fmla="*/ 65 w 164"/>
                    <a:gd name="T13" fmla="*/ 34 h 326"/>
                    <a:gd name="T14" fmla="*/ 34 w 164"/>
                    <a:gd name="T15" fmla="*/ 102 h 326"/>
                    <a:gd name="T16" fmla="*/ 0 w 164"/>
                    <a:gd name="T17" fmla="*/ 214 h 326"/>
                    <a:gd name="T18" fmla="*/ 92 w 164"/>
                    <a:gd name="T19" fmla="*/ 95 h 326"/>
                    <a:gd name="T20" fmla="*/ 96 w 164"/>
                    <a:gd name="T21" fmla="*/ 102 h 326"/>
                    <a:gd name="T22" fmla="*/ 99 w 164"/>
                    <a:gd name="T23" fmla="*/ 122 h 326"/>
                    <a:gd name="T24" fmla="*/ 106 w 164"/>
                    <a:gd name="T25" fmla="*/ 153 h 326"/>
                    <a:gd name="T26" fmla="*/ 106 w 164"/>
                    <a:gd name="T27" fmla="*/ 190 h 326"/>
                    <a:gd name="T28" fmla="*/ 103 w 164"/>
                    <a:gd name="T29" fmla="*/ 228 h 326"/>
                    <a:gd name="T30" fmla="*/ 92 w 164"/>
                    <a:gd name="T31" fmla="*/ 265 h 326"/>
                    <a:gd name="T32" fmla="*/ 65 w 164"/>
                    <a:gd name="T33" fmla="*/ 299 h 326"/>
                    <a:gd name="T34" fmla="*/ 28 w 164"/>
                    <a:gd name="T35" fmla="*/ 326 h 326"/>
                    <a:gd name="T36" fmla="*/ 34 w 164"/>
                    <a:gd name="T37" fmla="*/ 326 h 326"/>
                    <a:gd name="T38" fmla="*/ 48 w 164"/>
                    <a:gd name="T39" fmla="*/ 319 h 326"/>
                    <a:gd name="T40" fmla="*/ 72 w 164"/>
                    <a:gd name="T41" fmla="*/ 309 h 326"/>
                    <a:gd name="T42" fmla="*/ 96 w 164"/>
                    <a:gd name="T43" fmla="*/ 289 h 326"/>
                    <a:gd name="T44" fmla="*/ 120 w 164"/>
                    <a:gd name="T45" fmla="*/ 258 h 326"/>
                    <a:gd name="T46" fmla="*/ 143 w 164"/>
                    <a:gd name="T47" fmla="*/ 214 h 326"/>
                    <a:gd name="T48" fmla="*/ 157 w 164"/>
                    <a:gd name="T49" fmla="*/ 153 h 326"/>
                    <a:gd name="T50" fmla="*/ 164 w 164"/>
                    <a:gd name="T51" fmla="*/ 78 h 326"/>
                    <a:gd name="T52" fmla="*/ 164 w 164"/>
                    <a:gd name="T53" fmla="*/ 68 h 32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64"/>
                    <a:gd name="T82" fmla="*/ 0 h 326"/>
                    <a:gd name="T83" fmla="*/ 164 w 164"/>
                    <a:gd name="T84" fmla="*/ 326 h 32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64" h="326">
                      <a:moveTo>
                        <a:pt x="164" y="68"/>
                      </a:moveTo>
                      <a:lnTo>
                        <a:pt x="160" y="58"/>
                      </a:lnTo>
                      <a:lnTo>
                        <a:pt x="150" y="37"/>
                      </a:lnTo>
                      <a:lnTo>
                        <a:pt x="137" y="17"/>
                      </a:lnTo>
                      <a:lnTo>
                        <a:pt x="116" y="0"/>
                      </a:lnTo>
                      <a:lnTo>
                        <a:pt x="92" y="3"/>
                      </a:lnTo>
                      <a:lnTo>
                        <a:pt x="65" y="34"/>
                      </a:lnTo>
                      <a:lnTo>
                        <a:pt x="34" y="102"/>
                      </a:lnTo>
                      <a:lnTo>
                        <a:pt x="0" y="214"/>
                      </a:lnTo>
                      <a:lnTo>
                        <a:pt x="92" y="95"/>
                      </a:lnTo>
                      <a:lnTo>
                        <a:pt x="96" y="102"/>
                      </a:lnTo>
                      <a:lnTo>
                        <a:pt x="99" y="122"/>
                      </a:lnTo>
                      <a:lnTo>
                        <a:pt x="106" y="153"/>
                      </a:lnTo>
                      <a:lnTo>
                        <a:pt x="106" y="190"/>
                      </a:lnTo>
                      <a:lnTo>
                        <a:pt x="103" y="228"/>
                      </a:lnTo>
                      <a:lnTo>
                        <a:pt x="92" y="265"/>
                      </a:lnTo>
                      <a:lnTo>
                        <a:pt x="65" y="299"/>
                      </a:lnTo>
                      <a:lnTo>
                        <a:pt x="28" y="326"/>
                      </a:lnTo>
                      <a:lnTo>
                        <a:pt x="34" y="326"/>
                      </a:lnTo>
                      <a:lnTo>
                        <a:pt x="48" y="319"/>
                      </a:lnTo>
                      <a:lnTo>
                        <a:pt x="72" y="309"/>
                      </a:lnTo>
                      <a:lnTo>
                        <a:pt x="96" y="289"/>
                      </a:lnTo>
                      <a:lnTo>
                        <a:pt x="120" y="258"/>
                      </a:lnTo>
                      <a:lnTo>
                        <a:pt x="143" y="214"/>
                      </a:lnTo>
                      <a:lnTo>
                        <a:pt x="157" y="153"/>
                      </a:lnTo>
                      <a:lnTo>
                        <a:pt x="164" y="78"/>
                      </a:lnTo>
                      <a:lnTo>
                        <a:pt x="164" y="68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  <p:sp>
              <p:nvSpPr>
                <p:cNvPr id="8221" name="Freeform 674"/>
                <p:cNvSpPr>
                  <a:spLocks/>
                </p:cNvSpPr>
                <p:nvPr/>
              </p:nvSpPr>
              <p:spPr bwMode="auto">
                <a:xfrm>
                  <a:off x="6143" y="3674"/>
                  <a:ext cx="157" cy="346"/>
                </a:xfrm>
                <a:custGeom>
                  <a:avLst/>
                  <a:gdLst>
                    <a:gd name="T0" fmla="*/ 86 w 157"/>
                    <a:gd name="T1" fmla="*/ 10 h 346"/>
                    <a:gd name="T2" fmla="*/ 72 w 157"/>
                    <a:gd name="T3" fmla="*/ 37 h 346"/>
                    <a:gd name="T4" fmla="*/ 45 w 157"/>
                    <a:gd name="T5" fmla="*/ 108 h 346"/>
                    <a:gd name="T6" fmla="*/ 14 w 157"/>
                    <a:gd name="T7" fmla="*/ 207 h 346"/>
                    <a:gd name="T8" fmla="*/ 0 w 157"/>
                    <a:gd name="T9" fmla="*/ 309 h 346"/>
                    <a:gd name="T10" fmla="*/ 7 w 157"/>
                    <a:gd name="T11" fmla="*/ 319 h 346"/>
                    <a:gd name="T12" fmla="*/ 21 w 157"/>
                    <a:gd name="T13" fmla="*/ 336 h 346"/>
                    <a:gd name="T14" fmla="*/ 45 w 157"/>
                    <a:gd name="T15" fmla="*/ 346 h 346"/>
                    <a:gd name="T16" fmla="*/ 72 w 157"/>
                    <a:gd name="T17" fmla="*/ 326 h 346"/>
                    <a:gd name="T18" fmla="*/ 96 w 157"/>
                    <a:gd name="T19" fmla="*/ 275 h 346"/>
                    <a:gd name="T20" fmla="*/ 116 w 157"/>
                    <a:gd name="T21" fmla="*/ 210 h 346"/>
                    <a:gd name="T22" fmla="*/ 133 w 157"/>
                    <a:gd name="T23" fmla="*/ 139 h 346"/>
                    <a:gd name="T24" fmla="*/ 154 w 157"/>
                    <a:gd name="T25" fmla="*/ 78 h 346"/>
                    <a:gd name="T26" fmla="*/ 157 w 157"/>
                    <a:gd name="T27" fmla="*/ 44 h 346"/>
                    <a:gd name="T28" fmla="*/ 143 w 157"/>
                    <a:gd name="T29" fmla="*/ 13 h 346"/>
                    <a:gd name="T30" fmla="*/ 116 w 157"/>
                    <a:gd name="T31" fmla="*/ 0 h 346"/>
                    <a:gd name="T32" fmla="*/ 86 w 157"/>
                    <a:gd name="T33" fmla="*/ 10 h 3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57"/>
                    <a:gd name="T52" fmla="*/ 0 h 346"/>
                    <a:gd name="T53" fmla="*/ 157 w 157"/>
                    <a:gd name="T54" fmla="*/ 346 h 34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57" h="346">
                      <a:moveTo>
                        <a:pt x="86" y="10"/>
                      </a:moveTo>
                      <a:lnTo>
                        <a:pt x="72" y="37"/>
                      </a:lnTo>
                      <a:lnTo>
                        <a:pt x="45" y="108"/>
                      </a:lnTo>
                      <a:lnTo>
                        <a:pt x="14" y="207"/>
                      </a:lnTo>
                      <a:lnTo>
                        <a:pt x="0" y="309"/>
                      </a:lnTo>
                      <a:lnTo>
                        <a:pt x="7" y="319"/>
                      </a:lnTo>
                      <a:lnTo>
                        <a:pt x="21" y="336"/>
                      </a:lnTo>
                      <a:lnTo>
                        <a:pt x="45" y="346"/>
                      </a:lnTo>
                      <a:lnTo>
                        <a:pt x="72" y="326"/>
                      </a:lnTo>
                      <a:lnTo>
                        <a:pt x="96" y="275"/>
                      </a:lnTo>
                      <a:lnTo>
                        <a:pt x="116" y="210"/>
                      </a:lnTo>
                      <a:lnTo>
                        <a:pt x="133" y="139"/>
                      </a:lnTo>
                      <a:lnTo>
                        <a:pt x="154" y="78"/>
                      </a:lnTo>
                      <a:lnTo>
                        <a:pt x="157" y="44"/>
                      </a:lnTo>
                      <a:lnTo>
                        <a:pt x="143" y="13"/>
                      </a:lnTo>
                      <a:lnTo>
                        <a:pt x="116" y="0"/>
                      </a:lnTo>
                      <a:lnTo>
                        <a:pt x="86" y="1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36000" tIns="72000" rIns="36000"/>
                <a:lstStyle/>
                <a:p>
                  <a:endParaRPr lang="ja-JP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9388" y="163513"/>
            <a:ext cx="462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400" b="1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概要説明</a:t>
            </a:r>
          </a:p>
        </p:txBody>
      </p:sp>
      <p:sp>
        <p:nvSpPr>
          <p:cNvPr id="2" name="スライド番号プレースホルダー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4D986E-B3C0-4A8B-9822-CD3919E25D69}" type="slidenum">
              <a:rPr lang="ja-JP" altLang="en-US" sz="1200">
                <a:solidFill>
                  <a:schemeClr val="tx1">
                    <a:tint val="75000"/>
                  </a:schemeClr>
                </a:solidFill>
              </a:rPr>
              <a:pPr>
                <a:defRPr/>
              </a:pPr>
              <a:t>3</a:t>
            </a:fld>
            <a:endParaRPr lang="ja-JP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44" name="図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66825"/>
            <a:ext cx="824230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6807200" y="1268413"/>
            <a:ext cx="2085975" cy="48244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4791075" y="1247775"/>
            <a:ext cx="1868488" cy="48450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6" name="右矢印吹き出し 15"/>
          <p:cNvSpPr/>
          <p:nvPr/>
        </p:nvSpPr>
        <p:spPr>
          <a:xfrm>
            <a:off x="2192338" y="1247775"/>
            <a:ext cx="2740025" cy="4845050"/>
          </a:xfrm>
          <a:prstGeom prst="rightArrowCallout">
            <a:avLst>
              <a:gd name="adj1" fmla="val 25000"/>
              <a:gd name="adj2" fmla="val 25000"/>
              <a:gd name="adj3" fmla="val 17717"/>
              <a:gd name="adj4" fmla="val 7576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79388" y="163513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どのように</a:t>
            </a:r>
            <a:r>
              <a:rPr lang="en-US" altLang="ja-JP" sz="2400" b="1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を活かすのか？</a:t>
            </a:r>
            <a:endParaRPr lang="en-US" altLang="ja-JP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94" name="スライド番号プレースホルダー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67A9C062-52A0-47BD-8EDC-879859229937}" type="slidenum">
              <a:rPr lang="ja-JP" altLang="en-US" sz="1200" smtClean="0">
                <a:solidFill>
                  <a:srgbClr val="898989"/>
                </a:solidFill>
              </a:rPr>
              <a:pPr/>
              <a:t>4</a:t>
            </a:fld>
            <a:endParaRPr lang="ja-JP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右矢印吹き出し 1"/>
          <p:cNvSpPr/>
          <p:nvPr/>
        </p:nvSpPr>
        <p:spPr>
          <a:xfrm>
            <a:off x="250825" y="1268413"/>
            <a:ext cx="2233613" cy="4824412"/>
          </a:xfrm>
          <a:prstGeom prst="rightArrowCallout">
            <a:avLst>
              <a:gd name="adj1" fmla="val 25000"/>
              <a:gd name="adj2" fmla="val 25000"/>
              <a:gd name="adj3" fmla="val 19671"/>
              <a:gd name="adj4" fmla="val 719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pic>
        <p:nvPicPr>
          <p:cNvPr id="48130" name="Picture 2" descr="C:\Users\akiyama.hiroshi\AppData\Local\Microsoft\Windows\INetCache\IE\XFX2XQ8H\excel-icon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 descr="C:\Users\akiyama.hiroshi\AppData\Local\Microsoft\Windows\INetCache\IE\XFX2XQ8H\csv_text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65400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 descr="C:\Users\akiyama.hiroshi\AppData\Local\Microsoft\Windows\INetCache\IE\XFX2XQ8H\xml[2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752850"/>
            <a:ext cx="8969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5" descr="C:\Users\akiyama.hiroshi\AppData\Local\Microsoft\Windows\INetCache\IE\N3DF2F7X\database256[1]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46650"/>
            <a:ext cx="930275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>
            <a:spLocks noChangeArrowheads="1"/>
          </p:cNvSpPr>
          <p:nvPr/>
        </p:nvSpPr>
        <p:spPr bwMode="auto">
          <a:xfrm>
            <a:off x="681038" y="5580063"/>
            <a:ext cx="79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DB</a:t>
            </a:r>
            <a:endParaRPr lang="ja-JP" altLang="en-US"/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4922838" y="3360738"/>
          <a:ext cx="1665287" cy="121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  <a:gridCol w="208162"/>
              </a:tblGrid>
              <a:tr h="168185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</a:tr>
              <a:tr h="168185"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</a:tr>
              <a:tr h="168185"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</a:tr>
              <a:tr h="168185"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</a:tr>
              <a:tr h="168185"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381" marR="91381"/>
                </a:tc>
              </a:tr>
            </a:tbl>
          </a:graphicData>
        </a:graphic>
      </p:graphicFrame>
      <p:pic>
        <p:nvPicPr>
          <p:cNvPr id="12" name="Picture 4" descr="C:\Users\akiyama.hiroshi\AppData\Local\Microsoft\Windows\INetCache\IE\XFX2XQ8H\xml[2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317750"/>
            <a:ext cx="896937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正方形/長方形 12"/>
          <p:cNvSpPr/>
          <p:nvPr/>
        </p:nvSpPr>
        <p:spPr bwMode="auto">
          <a:xfrm>
            <a:off x="2311400" y="2998788"/>
            <a:ext cx="2160588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000" b="1" dirty="0">
                <a:solidFill>
                  <a:schemeClr val="bg2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&lt;ROWS&gt;</a:t>
            </a:r>
          </a:p>
          <a:p>
            <a:pPr eaLnBrk="1" hangingPunct="1">
              <a:defRPr/>
            </a:pP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  &lt;</a:t>
            </a:r>
            <a:r>
              <a:rPr lang="zh-TW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事業所</a:t>
            </a: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  <a:r>
              <a:rPr lang="zh-TW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本社</a:t>
            </a: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&lt;/</a:t>
            </a:r>
            <a:r>
              <a:rPr lang="zh-TW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事業所</a:t>
            </a: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</a:p>
          <a:p>
            <a:pPr eaLnBrk="1" hangingPunct="1">
              <a:defRPr/>
            </a:pP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  &lt;</a:t>
            </a:r>
            <a:r>
              <a:rPr lang="zh-TW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部</a:t>
            </a: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  <a:r>
              <a:rPr lang="zh-TW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農産物部</a:t>
            </a: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&lt;/</a:t>
            </a:r>
            <a:r>
              <a:rPr lang="zh-TW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部</a:t>
            </a: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</a:p>
          <a:p>
            <a:pPr eaLnBrk="1" hangingPunct="1">
              <a:defRPr/>
            </a:pP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  &lt;</a:t>
            </a:r>
            <a:r>
              <a:rPr lang="zh-TW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課</a:t>
            </a: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  <a:r>
              <a:rPr lang="ja-JP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zh-TW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課</a:t>
            </a: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&lt;/</a:t>
            </a:r>
            <a:r>
              <a:rPr lang="zh-TW" altLang="en-US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課</a:t>
            </a:r>
            <a:r>
              <a:rPr lang="en-US" altLang="zh-TW" sz="1000" b="1" dirty="0">
                <a:solidFill>
                  <a:schemeClr val="tx2">
                    <a:lumMod val="7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2311400" y="3646488"/>
            <a:ext cx="21177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  &lt;</a:t>
            </a:r>
            <a:r>
              <a:rPr lang="zh-TW" altLang="en-US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年度</a:t>
            </a:r>
            <a:r>
              <a:rPr lang="en-US" altLang="zh-TW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&gt;2012</a:t>
            </a:r>
            <a:r>
              <a:rPr lang="zh-TW" altLang="en-US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年度</a:t>
            </a:r>
            <a:r>
              <a:rPr lang="en-US" altLang="zh-TW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&lt;/</a:t>
            </a:r>
            <a:r>
              <a:rPr lang="zh-TW" altLang="en-US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年度</a:t>
            </a:r>
            <a:r>
              <a:rPr lang="en-US" altLang="zh-TW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</a:p>
          <a:p>
            <a:pPr eaLnBrk="1" hangingPunct="1">
              <a:defRPr/>
            </a:pPr>
            <a:r>
              <a:rPr lang="en-US" altLang="zh-TW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  &lt;</a:t>
            </a:r>
            <a:r>
              <a:rPr lang="zh-TW" altLang="en-US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期</a:t>
            </a:r>
            <a:r>
              <a:rPr lang="en-US" altLang="zh-TW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  <a:r>
              <a:rPr lang="ja-JP" altLang="en-US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下</a:t>
            </a:r>
            <a:r>
              <a:rPr lang="zh-TW" altLang="en-US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期</a:t>
            </a:r>
            <a:r>
              <a:rPr lang="en-US" altLang="zh-TW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&lt;/</a:t>
            </a:r>
            <a:r>
              <a:rPr lang="zh-TW" altLang="en-US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期</a:t>
            </a:r>
            <a:r>
              <a:rPr lang="en-US" altLang="zh-TW" sz="1000" b="1" dirty="0">
                <a:solidFill>
                  <a:schemeClr val="accent3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  <a:endParaRPr lang="ja-JP" altLang="en-US" sz="1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311400" y="4006850"/>
            <a:ext cx="2160588" cy="8620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  &lt;</a:t>
            </a:r>
            <a:r>
              <a:rPr lang="zh-TW" altLang="en-US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売上予算</a:t>
            </a: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&gt;74&lt;/</a:t>
            </a:r>
            <a:r>
              <a:rPr lang="zh-TW" altLang="en-US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売上予算</a:t>
            </a: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</a:p>
          <a:p>
            <a:pPr eaLnBrk="1" hangingPunct="1">
              <a:defRPr/>
            </a:pP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  &lt;</a:t>
            </a:r>
            <a:r>
              <a:rPr lang="zh-TW" altLang="en-US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経費予算</a:t>
            </a: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&gt;50&lt;/</a:t>
            </a:r>
            <a:r>
              <a:rPr lang="zh-TW" altLang="en-US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経費予算</a:t>
            </a: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</a:p>
          <a:p>
            <a:pPr eaLnBrk="1" hangingPunct="1">
              <a:defRPr/>
            </a:pP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  &lt;</a:t>
            </a:r>
            <a:r>
              <a:rPr lang="zh-TW" altLang="en-US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売上実績</a:t>
            </a: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&gt;54&lt;/</a:t>
            </a:r>
            <a:r>
              <a:rPr lang="zh-TW" altLang="en-US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売上実績</a:t>
            </a: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</a:p>
          <a:p>
            <a:pPr eaLnBrk="1" hangingPunct="1">
              <a:defRPr/>
            </a:pP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  &lt;</a:t>
            </a:r>
            <a:r>
              <a:rPr lang="zh-TW" altLang="en-US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経費実績</a:t>
            </a: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&gt;50&lt;/</a:t>
            </a:r>
            <a:r>
              <a:rPr lang="zh-TW" altLang="en-US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経費実績</a:t>
            </a:r>
            <a:r>
              <a:rPr lang="en-US" altLang="zh-TW" sz="1000" b="1" dirty="0">
                <a:solidFill>
                  <a:srgbClr val="C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&gt;</a:t>
            </a:r>
          </a:p>
          <a:p>
            <a:pPr eaLnBrk="1" hangingPunct="1">
              <a:defRPr/>
            </a:pPr>
            <a:r>
              <a:rPr lang="en-US" altLang="zh-TW" sz="1000" b="1" dirty="0">
                <a:solidFill>
                  <a:schemeClr val="bg2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 &lt;/ROWS&gt;</a:t>
            </a:r>
            <a:endParaRPr lang="ja-JP" altLang="en-US" sz="1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18" name="Picture 2" descr="C:\Users\akiyama.hiroshi\AppData\Local\Microsoft\Windows\INetCache\IE\XFX2XQ8H\excel-icon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276475"/>
            <a:ext cx="1008062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ホームベース 6"/>
          <p:cNvSpPr/>
          <p:nvPr/>
        </p:nvSpPr>
        <p:spPr>
          <a:xfrm>
            <a:off x="250825" y="765175"/>
            <a:ext cx="1941513" cy="503238"/>
          </a:xfrm>
          <a:prstGeom prst="homePlat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dirty="0"/>
              <a:t>取込データ</a:t>
            </a:r>
          </a:p>
        </p:txBody>
      </p:sp>
      <p:sp>
        <p:nvSpPr>
          <p:cNvPr id="22" name="ホームベース 21"/>
          <p:cNvSpPr/>
          <p:nvPr/>
        </p:nvSpPr>
        <p:spPr>
          <a:xfrm>
            <a:off x="2195513" y="765175"/>
            <a:ext cx="2595562" cy="503238"/>
          </a:xfrm>
          <a:prstGeom prst="homePlat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dirty="0" err="1"/>
              <a:t>xoBlos</a:t>
            </a:r>
            <a:r>
              <a:rPr lang="ja-JP" altLang="en-US" dirty="0"/>
              <a:t>データ</a:t>
            </a:r>
          </a:p>
        </p:txBody>
      </p:sp>
      <p:sp>
        <p:nvSpPr>
          <p:cNvPr id="23" name="ホームベース 22"/>
          <p:cNvSpPr/>
          <p:nvPr/>
        </p:nvSpPr>
        <p:spPr>
          <a:xfrm>
            <a:off x="4791075" y="765175"/>
            <a:ext cx="2016125" cy="503238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dirty="0"/>
              <a:t>アウトプット雛形</a:t>
            </a:r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/>
        </p:nvGraphicFramePr>
        <p:xfrm>
          <a:off x="7045325" y="3392488"/>
          <a:ext cx="16303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ワークシート" r:id="rId9" imgW="6181840" imgH="4229155" progId="Excel.Sheet.8">
                  <p:embed/>
                </p:oleObj>
              </mc:Choice>
              <mc:Fallback>
                <p:oleObj name="ワークシート" r:id="rId9" imgW="6181840" imgH="4229155" progId="Excel.Sheet.8">
                  <p:embed/>
                  <p:pic>
                    <p:nvPicPr>
                      <p:cNvPr id="0" name="オブジェクト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3392488"/>
                        <a:ext cx="1630363" cy="1116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59595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角丸四角形 9"/>
          <p:cNvSpPr/>
          <p:nvPr/>
        </p:nvSpPr>
        <p:spPr>
          <a:xfrm>
            <a:off x="2195513" y="5157788"/>
            <a:ext cx="4464050" cy="935037"/>
          </a:xfrm>
          <a:prstGeom prst="roundRect">
            <a:avLst/>
          </a:prstGeom>
          <a:solidFill>
            <a:srgbClr val="4F81BD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34985" flipH="1">
            <a:off x="6469063" y="4727575"/>
            <a:ext cx="10477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6807200" y="765175"/>
            <a:ext cx="2085975" cy="503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dirty="0"/>
              <a:t>アウトプット</a:t>
            </a:r>
          </a:p>
        </p:txBody>
      </p:sp>
      <p:pic>
        <p:nvPicPr>
          <p:cNvPr id="32" name="Picture 2" descr="C:\Users\akiyama.hiroshi\AppData\Local\Microsoft\Windows\INetCache\IE\XFX2XQ8H\excel-icon[2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276475"/>
            <a:ext cx="10096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図 10" descr="xoBlos_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13" y="5327650"/>
            <a:ext cx="27495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75348">
            <a:off x="3878262" y="3584576"/>
            <a:ext cx="1624013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テキスト ボックス 20"/>
          <p:cNvSpPr txBox="1">
            <a:spLocks noChangeArrowheads="1"/>
          </p:cNvSpPr>
          <p:nvPr/>
        </p:nvSpPr>
        <p:spPr bwMode="auto">
          <a:xfrm>
            <a:off x="4824413" y="3579813"/>
            <a:ext cx="19446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4800" b="1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マクロ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16" grpId="0" animBg="1"/>
      <p:bldP spid="2" grpId="0" animBg="1"/>
      <p:bldP spid="3" grpId="0"/>
      <p:bldP spid="13" grpId="0"/>
      <p:bldP spid="14" grpId="0"/>
      <p:bldP spid="15" grpId="0"/>
      <p:bldP spid="7" grpId="0" animBg="1"/>
      <p:bldP spid="22" grpId="0" animBg="1"/>
      <p:bldP spid="23" grpId="0" animBg="1"/>
      <p:bldP spid="10" grpId="0" animBg="1"/>
      <p:bldP spid="11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テキスト ボックス 682"/>
          <p:cNvSpPr txBox="1"/>
          <p:nvPr/>
        </p:nvSpPr>
        <p:spPr>
          <a:xfrm>
            <a:off x="179388" y="836613"/>
            <a:ext cx="83534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・例えば、手作業で集計作業を行っている場合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79388" y="163513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どのように</a:t>
            </a:r>
            <a:r>
              <a:rPr lang="en-US" altLang="ja-JP" sz="2400" b="1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を活かすのか？</a:t>
            </a:r>
            <a:endParaRPr lang="en-US" altLang="ja-JP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40" name="スライド番号プレースホルダー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A98F0381-21E4-4714-86AA-46BCD03DA587}" type="slidenum">
              <a:rPr lang="ja-JP" altLang="en-US" sz="1200" smtClean="0">
                <a:solidFill>
                  <a:srgbClr val="898989"/>
                </a:solidFill>
              </a:rPr>
              <a:pPr/>
              <a:t>5</a:t>
            </a:fld>
            <a:endParaRPr lang="ja-JP" altLang="en-US" sz="1200" smtClean="0">
              <a:solidFill>
                <a:srgbClr val="898989"/>
              </a:solidFill>
            </a:endParaRPr>
          </a:p>
        </p:txBody>
      </p:sp>
      <p:grpSp>
        <p:nvGrpSpPr>
          <p:cNvPr id="14341" name="Group 45"/>
          <p:cNvGrpSpPr>
            <a:grpSpLocks/>
          </p:cNvGrpSpPr>
          <p:nvPr/>
        </p:nvGrpSpPr>
        <p:grpSpPr bwMode="auto">
          <a:xfrm>
            <a:off x="468313" y="1628775"/>
            <a:ext cx="2082800" cy="2095500"/>
            <a:chOff x="5582" y="1324"/>
            <a:chExt cx="4192" cy="4192"/>
          </a:xfrm>
        </p:grpSpPr>
        <p:sp>
          <p:nvSpPr>
            <p:cNvPr id="14611" name="AutoShape 46"/>
            <p:cNvSpPr>
              <a:spLocks noChangeArrowheads="1"/>
            </p:cNvSpPr>
            <p:nvPr/>
          </p:nvSpPr>
          <p:spPr bwMode="auto">
            <a:xfrm>
              <a:off x="5582" y="1324"/>
              <a:ext cx="4192" cy="419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70195"/>
              </a:schemeClr>
            </a:solidFill>
            <a:ln w="76200">
              <a:solidFill>
                <a:srgbClr val="002060"/>
              </a:solidFill>
              <a:round/>
              <a:headEnd/>
              <a:tailEnd/>
            </a:ln>
          </p:spPr>
          <p:txBody>
            <a:bodyPr lIns="36000" tIns="72000" rIns="36000" bIns="8890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60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VLOOKUP</a:t>
              </a:r>
              <a:r>
                <a:rPr lang="ja-JP" altLang="en-US" sz="160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で</a:t>
              </a:r>
              <a:endParaRPr lang="en-US" altLang="ja-JP" sz="160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 eaLnBrk="1" hangingPunct="1"/>
              <a:r>
                <a:rPr lang="ja-JP" altLang="en-US" sz="160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手作業で集計</a:t>
              </a:r>
              <a:endParaRPr lang="ja-JP" altLang="ja-JP" sz="1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4612" name="Group 47"/>
            <p:cNvGrpSpPr>
              <a:grpSpLocks/>
            </p:cNvGrpSpPr>
            <p:nvPr/>
          </p:nvGrpSpPr>
          <p:grpSpPr bwMode="auto">
            <a:xfrm>
              <a:off x="5827" y="3528"/>
              <a:ext cx="2132" cy="1875"/>
              <a:chOff x="2104" y="2311"/>
              <a:chExt cx="4478" cy="3939"/>
            </a:xfrm>
          </p:grpSpPr>
          <p:sp>
            <p:nvSpPr>
              <p:cNvPr id="14830" name="Freeform 48"/>
              <p:cNvSpPr>
                <a:spLocks/>
              </p:cNvSpPr>
              <p:nvPr/>
            </p:nvSpPr>
            <p:spPr bwMode="auto">
              <a:xfrm>
                <a:off x="2104" y="2311"/>
                <a:ext cx="2871" cy="2527"/>
              </a:xfrm>
              <a:custGeom>
                <a:avLst/>
                <a:gdLst>
                  <a:gd name="T0" fmla="*/ 393 w 2871"/>
                  <a:gd name="T1" fmla="*/ 2527 h 2527"/>
                  <a:gd name="T2" fmla="*/ 0 w 2871"/>
                  <a:gd name="T3" fmla="*/ 81 h 2527"/>
                  <a:gd name="T4" fmla="*/ 133 w 2871"/>
                  <a:gd name="T5" fmla="*/ 0 h 2527"/>
                  <a:gd name="T6" fmla="*/ 2817 w 2871"/>
                  <a:gd name="T7" fmla="*/ 42 h 2527"/>
                  <a:gd name="T8" fmla="*/ 2871 w 2871"/>
                  <a:gd name="T9" fmla="*/ 2261 h 2527"/>
                  <a:gd name="T10" fmla="*/ 393 w 2871"/>
                  <a:gd name="T11" fmla="*/ 2527 h 25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71"/>
                  <a:gd name="T19" fmla="*/ 0 h 2527"/>
                  <a:gd name="T20" fmla="*/ 2871 w 2871"/>
                  <a:gd name="T21" fmla="*/ 2527 h 25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71" h="2527">
                    <a:moveTo>
                      <a:pt x="393" y="2527"/>
                    </a:moveTo>
                    <a:lnTo>
                      <a:pt x="0" y="81"/>
                    </a:lnTo>
                    <a:lnTo>
                      <a:pt x="133" y="0"/>
                    </a:lnTo>
                    <a:lnTo>
                      <a:pt x="2817" y="42"/>
                    </a:lnTo>
                    <a:lnTo>
                      <a:pt x="2871" y="2261"/>
                    </a:lnTo>
                    <a:lnTo>
                      <a:pt x="393" y="2527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831" name="Freeform 49"/>
              <p:cNvSpPr>
                <a:spLocks/>
              </p:cNvSpPr>
              <p:nvPr/>
            </p:nvSpPr>
            <p:spPr bwMode="auto">
              <a:xfrm>
                <a:off x="2404" y="4450"/>
                <a:ext cx="4178" cy="1800"/>
              </a:xfrm>
              <a:custGeom>
                <a:avLst/>
                <a:gdLst>
                  <a:gd name="T0" fmla="*/ 2272 w 4178"/>
                  <a:gd name="T1" fmla="*/ 0 h 1800"/>
                  <a:gd name="T2" fmla="*/ 255 w 4178"/>
                  <a:gd name="T3" fmla="*/ 308 h 1800"/>
                  <a:gd name="T4" fmla="*/ 93 w 4178"/>
                  <a:gd name="T5" fmla="*/ 357 h 1800"/>
                  <a:gd name="T6" fmla="*/ 73 w 4178"/>
                  <a:gd name="T7" fmla="*/ 362 h 1800"/>
                  <a:gd name="T8" fmla="*/ 56 w 4178"/>
                  <a:gd name="T9" fmla="*/ 371 h 1800"/>
                  <a:gd name="T10" fmla="*/ 39 w 4178"/>
                  <a:gd name="T11" fmla="*/ 384 h 1800"/>
                  <a:gd name="T12" fmla="*/ 27 w 4178"/>
                  <a:gd name="T13" fmla="*/ 401 h 1800"/>
                  <a:gd name="T14" fmla="*/ 14 w 4178"/>
                  <a:gd name="T15" fmla="*/ 418 h 1800"/>
                  <a:gd name="T16" fmla="*/ 7 w 4178"/>
                  <a:gd name="T17" fmla="*/ 440 h 1800"/>
                  <a:gd name="T18" fmla="*/ 2 w 4178"/>
                  <a:gd name="T19" fmla="*/ 462 h 1800"/>
                  <a:gd name="T20" fmla="*/ 0 w 4178"/>
                  <a:gd name="T21" fmla="*/ 486 h 1800"/>
                  <a:gd name="T22" fmla="*/ 5 w 4178"/>
                  <a:gd name="T23" fmla="*/ 525 h 1800"/>
                  <a:gd name="T24" fmla="*/ 17 w 4178"/>
                  <a:gd name="T25" fmla="*/ 560 h 1800"/>
                  <a:gd name="T26" fmla="*/ 39 w 4178"/>
                  <a:gd name="T27" fmla="*/ 587 h 1800"/>
                  <a:gd name="T28" fmla="*/ 64 w 4178"/>
                  <a:gd name="T29" fmla="*/ 609 h 1800"/>
                  <a:gd name="T30" fmla="*/ 1769 w 4178"/>
                  <a:gd name="T31" fmla="*/ 1800 h 1800"/>
                  <a:gd name="T32" fmla="*/ 4153 w 4178"/>
                  <a:gd name="T33" fmla="*/ 1110 h 1800"/>
                  <a:gd name="T34" fmla="*/ 4178 w 4178"/>
                  <a:gd name="T35" fmla="*/ 895 h 1800"/>
                  <a:gd name="T36" fmla="*/ 2272 w 4178"/>
                  <a:gd name="T37" fmla="*/ 0 h 18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178"/>
                  <a:gd name="T58" fmla="*/ 0 h 1800"/>
                  <a:gd name="T59" fmla="*/ 4178 w 4178"/>
                  <a:gd name="T60" fmla="*/ 1800 h 18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178" h="1800">
                    <a:moveTo>
                      <a:pt x="2272" y="0"/>
                    </a:moveTo>
                    <a:lnTo>
                      <a:pt x="255" y="308"/>
                    </a:lnTo>
                    <a:lnTo>
                      <a:pt x="93" y="357"/>
                    </a:lnTo>
                    <a:lnTo>
                      <a:pt x="73" y="362"/>
                    </a:lnTo>
                    <a:lnTo>
                      <a:pt x="56" y="371"/>
                    </a:lnTo>
                    <a:lnTo>
                      <a:pt x="39" y="384"/>
                    </a:lnTo>
                    <a:lnTo>
                      <a:pt x="27" y="401"/>
                    </a:lnTo>
                    <a:lnTo>
                      <a:pt x="14" y="418"/>
                    </a:lnTo>
                    <a:lnTo>
                      <a:pt x="7" y="440"/>
                    </a:lnTo>
                    <a:lnTo>
                      <a:pt x="2" y="462"/>
                    </a:lnTo>
                    <a:lnTo>
                      <a:pt x="0" y="486"/>
                    </a:lnTo>
                    <a:lnTo>
                      <a:pt x="5" y="525"/>
                    </a:lnTo>
                    <a:lnTo>
                      <a:pt x="17" y="560"/>
                    </a:lnTo>
                    <a:lnTo>
                      <a:pt x="39" y="587"/>
                    </a:lnTo>
                    <a:lnTo>
                      <a:pt x="64" y="609"/>
                    </a:lnTo>
                    <a:lnTo>
                      <a:pt x="1769" y="1800"/>
                    </a:lnTo>
                    <a:lnTo>
                      <a:pt x="4153" y="1110"/>
                    </a:lnTo>
                    <a:lnTo>
                      <a:pt x="4178" y="895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832" name="Freeform 50"/>
              <p:cNvSpPr>
                <a:spLocks/>
              </p:cNvSpPr>
              <p:nvPr/>
            </p:nvSpPr>
            <p:spPr bwMode="auto">
              <a:xfrm>
                <a:off x="2659" y="4572"/>
                <a:ext cx="3923" cy="1348"/>
              </a:xfrm>
              <a:custGeom>
                <a:avLst/>
                <a:gdLst>
                  <a:gd name="T0" fmla="*/ 0 w 3923"/>
                  <a:gd name="T1" fmla="*/ 315 h 1348"/>
                  <a:gd name="T2" fmla="*/ 1531 w 3923"/>
                  <a:gd name="T3" fmla="*/ 1348 h 1348"/>
                  <a:gd name="T4" fmla="*/ 3923 w 3923"/>
                  <a:gd name="T5" fmla="*/ 773 h 1348"/>
                  <a:gd name="T6" fmla="*/ 2316 w 3923"/>
                  <a:gd name="T7" fmla="*/ 0 h 1348"/>
                  <a:gd name="T8" fmla="*/ 0 w 3923"/>
                  <a:gd name="T9" fmla="*/ 315 h 1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3"/>
                  <a:gd name="T16" fmla="*/ 0 h 1348"/>
                  <a:gd name="T17" fmla="*/ 3923 w 3923"/>
                  <a:gd name="T18" fmla="*/ 1348 h 1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3" h="1348">
                    <a:moveTo>
                      <a:pt x="0" y="315"/>
                    </a:moveTo>
                    <a:lnTo>
                      <a:pt x="1531" y="1348"/>
                    </a:lnTo>
                    <a:lnTo>
                      <a:pt x="3923" y="773"/>
                    </a:lnTo>
                    <a:lnTo>
                      <a:pt x="2316" y="0"/>
                    </a:lnTo>
                    <a:lnTo>
                      <a:pt x="0" y="315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833" name="Freeform 51"/>
              <p:cNvSpPr>
                <a:spLocks/>
              </p:cNvSpPr>
              <p:nvPr/>
            </p:nvSpPr>
            <p:spPr bwMode="auto">
              <a:xfrm>
                <a:off x="2237" y="2311"/>
                <a:ext cx="2738" cy="2576"/>
              </a:xfrm>
              <a:custGeom>
                <a:avLst/>
                <a:gdLst>
                  <a:gd name="T0" fmla="*/ 0 w 2738"/>
                  <a:gd name="T1" fmla="*/ 0 h 2576"/>
                  <a:gd name="T2" fmla="*/ 422 w 2738"/>
                  <a:gd name="T3" fmla="*/ 2576 h 2576"/>
                  <a:gd name="T4" fmla="*/ 2738 w 2738"/>
                  <a:gd name="T5" fmla="*/ 2261 h 2576"/>
                  <a:gd name="T6" fmla="*/ 2684 w 2738"/>
                  <a:gd name="T7" fmla="*/ 42 h 2576"/>
                  <a:gd name="T8" fmla="*/ 0 w 2738"/>
                  <a:gd name="T9" fmla="*/ 0 h 2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38"/>
                  <a:gd name="T16" fmla="*/ 0 h 2576"/>
                  <a:gd name="T17" fmla="*/ 2738 w 2738"/>
                  <a:gd name="T18" fmla="*/ 2576 h 2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38" h="2576">
                    <a:moveTo>
                      <a:pt x="0" y="0"/>
                    </a:moveTo>
                    <a:lnTo>
                      <a:pt x="422" y="2576"/>
                    </a:lnTo>
                    <a:lnTo>
                      <a:pt x="2738" y="2261"/>
                    </a:lnTo>
                    <a:lnTo>
                      <a:pt x="2684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834" name="Freeform 52"/>
              <p:cNvSpPr>
                <a:spLocks/>
              </p:cNvSpPr>
              <p:nvPr/>
            </p:nvSpPr>
            <p:spPr bwMode="auto">
              <a:xfrm>
                <a:off x="4173" y="5345"/>
                <a:ext cx="2409" cy="905"/>
              </a:xfrm>
              <a:custGeom>
                <a:avLst/>
                <a:gdLst>
                  <a:gd name="T0" fmla="*/ 17 w 2409"/>
                  <a:gd name="T1" fmla="*/ 575 h 905"/>
                  <a:gd name="T2" fmla="*/ 0 w 2409"/>
                  <a:gd name="T3" fmla="*/ 905 h 905"/>
                  <a:gd name="T4" fmla="*/ 2397 w 2409"/>
                  <a:gd name="T5" fmla="*/ 232 h 905"/>
                  <a:gd name="T6" fmla="*/ 2409 w 2409"/>
                  <a:gd name="T7" fmla="*/ 0 h 905"/>
                  <a:gd name="T8" fmla="*/ 17 w 2409"/>
                  <a:gd name="T9" fmla="*/ 575 h 9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9"/>
                  <a:gd name="T16" fmla="*/ 0 h 905"/>
                  <a:gd name="T17" fmla="*/ 2409 w 2409"/>
                  <a:gd name="T18" fmla="*/ 905 h 9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9" h="905">
                    <a:moveTo>
                      <a:pt x="17" y="575"/>
                    </a:moveTo>
                    <a:lnTo>
                      <a:pt x="0" y="905"/>
                    </a:lnTo>
                    <a:lnTo>
                      <a:pt x="2397" y="232"/>
                    </a:lnTo>
                    <a:lnTo>
                      <a:pt x="2409" y="0"/>
                    </a:lnTo>
                    <a:lnTo>
                      <a:pt x="17" y="575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835" name="Freeform 53"/>
              <p:cNvSpPr>
                <a:spLocks/>
              </p:cNvSpPr>
              <p:nvPr/>
            </p:nvSpPr>
            <p:spPr bwMode="auto">
              <a:xfrm>
                <a:off x="2468" y="2522"/>
                <a:ext cx="2345" cy="2162"/>
              </a:xfrm>
              <a:custGeom>
                <a:avLst/>
                <a:gdLst>
                  <a:gd name="T0" fmla="*/ 0 w 2345"/>
                  <a:gd name="T1" fmla="*/ 0 h 2162"/>
                  <a:gd name="T2" fmla="*/ 299 w 2345"/>
                  <a:gd name="T3" fmla="*/ 2162 h 2162"/>
                  <a:gd name="T4" fmla="*/ 2345 w 2345"/>
                  <a:gd name="T5" fmla="*/ 1920 h 2162"/>
                  <a:gd name="T6" fmla="*/ 2298 w 2345"/>
                  <a:gd name="T7" fmla="*/ 0 h 2162"/>
                  <a:gd name="T8" fmla="*/ 0 w 2345"/>
                  <a:gd name="T9" fmla="*/ 0 h 2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5"/>
                  <a:gd name="T16" fmla="*/ 0 h 2162"/>
                  <a:gd name="T17" fmla="*/ 2345 w 2345"/>
                  <a:gd name="T18" fmla="*/ 2162 h 2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5" h="2162">
                    <a:moveTo>
                      <a:pt x="0" y="0"/>
                    </a:moveTo>
                    <a:lnTo>
                      <a:pt x="299" y="2162"/>
                    </a:lnTo>
                    <a:lnTo>
                      <a:pt x="2345" y="1920"/>
                    </a:lnTo>
                    <a:lnTo>
                      <a:pt x="22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</p:grpSp>
        <p:grpSp>
          <p:nvGrpSpPr>
            <p:cNvPr id="14613" name="Group 54"/>
            <p:cNvGrpSpPr>
              <a:grpSpLocks/>
            </p:cNvGrpSpPr>
            <p:nvPr/>
          </p:nvGrpSpPr>
          <p:grpSpPr bwMode="auto">
            <a:xfrm>
              <a:off x="6091" y="3670"/>
              <a:ext cx="378" cy="375"/>
              <a:chOff x="2415" y="6202"/>
              <a:chExt cx="2160" cy="2145"/>
            </a:xfrm>
          </p:grpSpPr>
          <p:sp>
            <p:nvSpPr>
              <p:cNvPr id="14828" name="WordArt 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15" y="6202"/>
                <a:ext cx="2145" cy="214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ja-JP" altLang="en-US" sz="1200" kern="10">
                    <a:solidFill>
                      <a:srgbClr val="339933"/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Ｘ</a:t>
                </a:r>
              </a:p>
            </p:txBody>
          </p:sp>
          <p:sp>
            <p:nvSpPr>
              <p:cNvPr id="14829" name="AutoShape 56"/>
              <p:cNvSpPr>
                <a:spLocks noChangeArrowheads="1"/>
              </p:cNvSpPr>
              <p:nvPr/>
            </p:nvSpPr>
            <p:spPr bwMode="auto">
              <a:xfrm rot="423365" flipH="1">
                <a:off x="4127" y="7684"/>
                <a:ext cx="448" cy="618"/>
              </a:xfrm>
              <a:prstGeom prst="rtTriangle">
                <a:avLst/>
              </a:prstGeom>
              <a:solidFill>
                <a:srgbClr val="33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 sz="1200"/>
              </a:p>
            </p:txBody>
          </p:sp>
        </p:grpSp>
        <p:grpSp>
          <p:nvGrpSpPr>
            <p:cNvPr id="14614" name="Group 57"/>
            <p:cNvGrpSpPr>
              <a:grpSpLocks/>
            </p:cNvGrpSpPr>
            <p:nvPr/>
          </p:nvGrpSpPr>
          <p:grpSpPr bwMode="auto">
            <a:xfrm>
              <a:off x="6272" y="4177"/>
              <a:ext cx="1322" cy="1069"/>
              <a:chOff x="2415" y="3360"/>
              <a:chExt cx="1798" cy="1455"/>
            </a:xfrm>
          </p:grpSpPr>
          <p:sp>
            <p:nvSpPr>
              <p:cNvPr id="14796" name="Rectangle 58"/>
              <p:cNvSpPr>
                <a:spLocks noChangeArrowheads="1"/>
              </p:cNvSpPr>
              <p:nvPr/>
            </p:nvSpPr>
            <p:spPr bwMode="auto">
              <a:xfrm>
                <a:off x="2415" y="3360"/>
                <a:ext cx="1798" cy="1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 sz="1200"/>
              </a:p>
            </p:txBody>
          </p:sp>
          <p:cxnSp>
            <p:nvCxnSpPr>
              <p:cNvPr id="14797" name="AutoShape 59"/>
              <p:cNvCxnSpPr>
                <a:cxnSpLocks noChangeShapeType="1"/>
              </p:cNvCxnSpPr>
              <p:nvPr/>
            </p:nvCxnSpPr>
            <p:spPr bwMode="auto">
              <a:xfrm>
                <a:off x="2528" y="355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98" name="AutoShape 60"/>
              <p:cNvCxnSpPr>
                <a:cxnSpLocks noChangeShapeType="1"/>
              </p:cNvCxnSpPr>
              <p:nvPr/>
            </p:nvCxnSpPr>
            <p:spPr bwMode="auto">
              <a:xfrm>
                <a:off x="2528" y="379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99" name="AutoShape 61"/>
              <p:cNvCxnSpPr>
                <a:cxnSpLocks noChangeShapeType="1"/>
              </p:cNvCxnSpPr>
              <p:nvPr/>
            </p:nvCxnSpPr>
            <p:spPr bwMode="auto">
              <a:xfrm>
                <a:off x="2528" y="403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0" name="AutoShape 62"/>
              <p:cNvCxnSpPr>
                <a:cxnSpLocks noChangeShapeType="1"/>
              </p:cNvCxnSpPr>
              <p:nvPr/>
            </p:nvCxnSpPr>
            <p:spPr bwMode="auto">
              <a:xfrm>
                <a:off x="2528" y="427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1" name="AutoShape 63"/>
              <p:cNvCxnSpPr>
                <a:cxnSpLocks noChangeShapeType="1"/>
              </p:cNvCxnSpPr>
              <p:nvPr/>
            </p:nvCxnSpPr>
            <p:spPr bwMode="auto">
              <a:xfrm>
                <a:off x="2528" y="451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2" name="AutoShape 64"/>
              <p:cNvCxnSpPr>
                <a:cxnSpLocks noChangeShapeType="1"/>
              </p:cNvCxnSpPr>
              <p:nvPr/>
            </p:nvCxnSpPr>
            <p:spPr bwMode="auto">
              <a:xfrm>
                <a:off x="2798" y="355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3" name="AutoShape 65"/>
              <p:cNvCxnSpPr>
                <a:cxnSpLocks noChangeShapeType="1"/>
              </p:cNvCxnSpPr>
              <p:nvPr/>
            </p:nvCxnSpPr>
            <p:spPr bwMode="auto">
              <a:xfrm>
                <a:off x="2798" y="379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4" name="AutoShape 66"/>
              <p:cNvCxnSpPr>
                <a:cxnSpLocks noChangeShapeType="1"/>
              </p:cNvCxnSpPr>
              <p:nvPr/>
            </p:nvCxnSpPr>
            <p:spPr bwMode="auto">
              <a:xfrm>
                <a:off x="2798" y="403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5" name="AutoShape 67"/>
              <p:cNvCxnSpPr>
                <a:cxnSpLocks noChangeShapeType="1"/>
              </p:cNvCxnSpPr>
              <p:nvPr/>
            </p:nvCxnSpPr>
            <p:spPr bwMode="auto">
              <a:xfrm>
                <a:off x="2798" y="427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6" name="AutoShape 68"/>
              <p:cNvCxnSpPr>
                <a:cxnSpLocks noChangeShapeType="1"/>
              </p:cNvCxnSpPr>
              <p:nvPr/>
            </p:nvCxnSpPr>
            <p:spPr bwMode="auto">
              <a:xfrm>
                <a:off x="2798" y="451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7" name="AutoShape 69"/>
              <p:cNvCxnSpPr>
                <a:cxnSpLocks noChangeShapeType="1"/>
              </p:cNvCxnSpPr>
              <p:nvPr/>
            </p:nvCxnSpPr>
            <p:spPr bwMode="auto">
              <a:xfrm>
                <a:off x="3068" y="355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8" name="AutoShape 70"/>
              <p:cNvCxnSpPr>
                <a:cxnSpLocks noChangeShapeType="1"/>
              </p:cNvCxnSpPr>
              <p:nvPr/>
            </p:nvCxnSpPr>
            <p:spPr bwMode="auto">
              <a:xfrm>
                <a:off x="3068" y="379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09" name="AutoShape 71"/>
              <p:cNvCxnSpPr>
                <a:cxnSpLocks noChangeShapeType="1"/>
              </p:cNvCxnSpPr>
              <p:nvPr/>
            </p:nvCxnSpPr>
            <p:spPr bwMode="auto">
              <a:xfrm>
                <a:off x="3068" y="403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0" name="AutoShape 72"/>
              <p:cNvCxnSpPr>
                <a:cxnSpLocks noChangeShapeType="1"/>
              </p:cNvCxnSpPr>
              <p:nvPr/>
            </p:nvCxnSpPr>
            <p:spPr bwMode="auto">
              <a:xfrm>
                <a:off x="3068" y="427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1" name="AutoShape 73"/>
              <p:cNvCxnSpPr>
                <a:cxnSpLocks noChangeShapeType="1"/>
              </p:cNvCxnSpPr>
              <p:nvPr/>
            </p:nvCxnSpPr>
            <p:spPr bwMode="auto">
              <a:xfrm>
                <a:off x="3068" y="451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2" name="AutoShape 74"/>
              <p:cNvCxnSpPr>
                <a:cxnSpLocks noChangeShapeType="1"/>
              </p:cNvCxnSpPr>
              <p:nvPr/>
            </p:nvCxnSpPr>
            <p:spPr bwMode="auto">
              <a:xfrm>
                <a:off x="3338" y="355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3" name="AutoShape 75"/>
              <p:cNvCxnSpPr>
                <a:cxnSpLocks noChangeShapeType="1"/>
              </p:cNvCxnSpPr>
              <p:nvPr/>
            </p:nvCxnSpPr>
            <p:spPr bwMode="auto">
              <a:xfrm>
                <a:off x="3338" y="379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4" name="AutoShape 76"/>
              <p:cNvCxnSpPr>
                <a:cxnSpLocks noChangeShapeType="1"/>
              </p:cNvCxnSpPr>
              <p:nvPr/>
            </p:nvCxnSpPr>
            <p:spPr bwMode="auto">
              <a:xfrm>
                <a:off x="3338" y="403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5" name="AutoShape 77"/>
              <p:cNvCxnSpPr>
                <a:cxnSpLocks noChangeShapeType="1"/>
              </p:cNvCxnSpPr>
              <p:nvPr/>
            </p:nvCxnSpPr>
            <p:spPr bwMode="auto">
              <a:xfrm>
                <a:off x="3338" y="427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6" name="AutoShape 78"/>
              <p:cNvCxnSpPr>
                <a:cxnSpLocks noChangeShapeType="1"/>
              </p:cNvCxnSpPr>
              <p:nvPr/>
            </p:nvCxnSpPr>
            <p:spPr bwMode="auto">
              <a:xfrm>
                <a:off x="3338" y="451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7" name="AutoShape 79"/>
              <p:cNvCxnSpPr>
                <a:cxnSpLocks noChangeShapeType="1"/>
              </p:cNvCxnSpPr>
              <p:nvPr/>
            </p:nvCxnSpPr>
            <p:spPr bwMode="auto">
              <a:xfrm>
                <a:off x="3608" y="355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8" name="AutoShape 80"/>
              <p:cNvCxnSpPr>
                <a:cxnSpLocks noChangeShapeType="1"/>
              </p:cNvCxnSpPr>
              <p:nvPr/>
            </p:nvCxnSpPr>
            <p:spPr bwMode="auto">
              <a:xfrm>
                <a:off x="3608" y="379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19" name="AutoShape 81"/>
              <p:cNvCxnSpPr>
                <a:cxnSpLocks noChangeShapeType="1"/>
              </p:cNvCxnSpPr>
              <p:nvPr/>
            </p:nvCxnSpPr>
            <p:spPr bwMode="auto">
              <a:xfrm>
                <a:off x="3608" y="403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20" name="AutoShape 82"/>
              <p:cNvCxnSpPr>
                <a:cxnSpLocks noChangeShapeType="1"/>
              </p:cNvCxnSpPr>
              <p:nvPr/>
            </p:nvCxnSpPr>
            <p:spPr bwMode="auto">
              <a:xfrm>
                <a:off x="3608" y="427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21" name="AutoShape 83"/>
              <p:cNvCxnSpPr>
                <a:cxnSpLocks noChangeShapeType="1"/>
              </p:cNvCxnSpPr>
              <p:nvPr/>
            </p:nvCxnSpPr>
            <p:spPr bwMode="auto">
              <a:xfrm>
                <a:off x="3608" y="451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22" name="AutoShape 84"/>
              <p:cNvCxnSpPr>
                <a:cxnSpLocks noChangeShapeType="1"/>
              </p:cNvCxnSpPr>
              <p:nvPr/>
            </p:nvCxnSpPr>
            <p:spPr bwMode="auto">
              <a:xfrm>
                <a:off x="3878" y="355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23" name="AutoShape 85"/>
              <p:cNvCxnSpPr>
                <a:cxnSpLocks noChangeShapeType="1"/>
              </p:cNvCxnSpPr>
              <p:nvPr/>
            </p:nvCxnSpPr>
            <p:spPr bwMode="auto">
              <a:xfrm>
                <a:off x="3878" y="379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24" name="AutoShape 86"/>
              <p:cNvCxnSpPr>
                <a:cxnSpLocks noChangeShapeType="1"/>
              </p:cNvCxnSpPr>
              <p:nvPr/>
            </p:nvCxnSpPr>
            <p:spPr bwMode="auto">
              <a:xfrm>
                <a:off x="3878" y="403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25" name="AutoShape 87"/>
              <p:cNvCxnSpPr>
                <a:cxnSpLocks noChangeShapeType="1"/>
              </p:cNvCxnSpPr>
              <p:nvPr/>
            </p:nvCxnSpPr>
            <p:spPr bwMode="auto">
              <a:xfrm>
                <a:off x="3878" y="427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26" name="AutoShape 88"/>
              <p:cNvCxnSpPr>
                <a:cxnSpLocks noChangeShapeType="1"/>
              </p:cNvCxnSpPr>
              <p:nvPr/>
            </p:nvCxnSpPr>
            <p:spPr bwMode="auto">
              <a:xfrm>
                <a:off x="3878" y="4515"/>
                <a:ext cx="227" cy="0"/>
              </a:xfrm>
              <a:prstGeom prst="straightConnector1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827" name="Rectangle 89"/>
              <p:cNvSpPr>
                <a:spLocks noChangeArrowheads="1"/>
              </p:cNvSpPr>
              <p:nvPr/>
            </p:nvSpPr>
            <p:spPr bwMode="auto">
              <a:xfrm>
                <a:off x="2422" y="4665"/>
                <a:ext cx="428" cy="150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 sz="1200"/>
              </a:p>
            </p:txBody>
          </p:sp>
        </p:grpSp>
        <p:grpSp>
          <p:nvGrpSpPr>
            <p:cNvPr id="14615" name="Group 90"/>
            <p:cNvGrpSpPr>
              <a:grpSpLocks/>
            </p:cNvGrpSpPr>
            <p:nvPr/>
          </p:nvGrpSpPr>
          <p:grpSpPr bwMode="auto">
            <a:xfrm>
              <a:off x="7360" y="2857"/>
              <a:ext cx="997" cy="1149"/>
              <a:chOff x="2058" y="4470"/>
              <a:chExt cx="997" cy="1149"/>
            </a:xfrm>
          </p:grpSpPr>
          <p:grpSp>
            <p:nvGrpSpPr>
              <p:cNvPr id="14631" name="Group 91"/>
              <p:cNvGrpSpPr>
                <a:grpSpLocks/>
              </p:cNvGrpSpPr>
              <p:nvPr/>
            </p:nvGrpSpPr>
            <p:grpSpPr bwMode="auto">
              <a:xfrm>
                <a:off x="2058" y="4470"/>
                <a:ext cx="679" cy="549"/>
                <a:chOff x="2415" y="3360"/>
                <a:chExt cx="1798" cy="1455"/>
              </a:xfrm>
            </p:grpSpPr>
            <p:sp>
              <p:nvSpPr>
                <p:cNvPr id="14764" name="Rectangle 92"/>
                <p:cNvSpPr>
                  <a:spLocks noChangeArrowheads="1"/>
                </p:cNvSpPr>
                <p:nvPr/>
              </p:nvSpPr>
              <p:spPr bwMode="auto">
                <a:xfrm>
                  <a:off x="2415" y="3360"/>
                  <a:ext cx="1798" cy="1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cxnSp>
              <p:nvCxnSpPr>
                <p:cNvPr id="14765" name="AutoShape 93"/>
                <p:cNvCxnSpPr>
                  <a:cxnSpLocks noChangeShapeType="1"/>
                </p:cNvCxnSpPr>
                <p:nvPr/>
              </p:nvCxnSpPr>
              <p:spPr bwMode="auto">
                <a:xfrm>
                  <a:off x="252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66" name="AutoShape 94"/>
                <p:cNvCxnSpPr>
                  <a:cxnSpLocks noChangeShapeType="1"/>
                </p:cNvCxnSpPr>
                <p:nvPr/>
              </p:nvCxnSpPr>
              <p:spPr bwMode="auto">
                <a:xfrm>
                  <a:off x="252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67" name="AutoShape 95"/>
                <p:cNvCxnSpPr>
                  <a:cxnSpLocks noChangeShapeType="1"/>
                </p:cNvCxnSpPr>
                <p:nvPr/>
              </p:nvCxnSpPr>
              <p:spPr bwMode="auto">
                <a:xfrm>
                  <a:off x="252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68" name="AutoShape 96"/>
                <p:cNvCxnSpPr>
                  <a:cxnSpLocks noChangeShapeType="1"/>
                </p:cNvCxnSpPr>
                <p:nvPr/>
              </p:nvCxnSpPr>
              <p:spPr bwMode="auto">
                <a:xfrm>
                  <a:off x="252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69" name="AutoShape 97"/>
                <p:cNvCxnSpPr>
                  <a:cxnSpLocks noChangeShapeType="1"/>
                </p:cNvCxnSpPr>
                <p:nvPr/>
              </p:nvCxnSpPr>
              <p:spPr bwMode="auto">
                <a:xfrm>
                  <a:off x="252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0" name="AutoShape 98"/>
                <p:cNvCxnSpPr>
                  <a:cxnSpLocks noChangeShapeType="1"/>
                </p:cNvCxnSpPr>
                <p:nvPr/>
              </p:nvCxnSpPr>
              <p:spPr bwMode="auto">
                <a:xfrm>
                  <a:off x="279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1" name="AutoShape 99"/>
                <p:cNvCxnSpPr>
                  <a:cxnSpLocks noChangeShapeType="1"/>
                </p:cNvCxnSpPr>
                <p:nvPr/>
              </p:nvCxnSpPr>
              <p:spPr bwMode="auto">
                <a:xfrm>
                  <a:off x="279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2" name="AutoShape 100"/>
                <p:cNvCxnSpPr>
                  <a:cxnSpLocks noChangeShapeType="1"/>
                </p:cNvCxnSpPr>
                <p:nvPr/>
              </p:nvCxnSpPr>
              <p:spPr bwMode="auto">
                <a:xfrm>
                  <a:off x="279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3" name="AutoShape 101"/>
                <p:cNvCxnSpPr>
                  <a:cxnSpLocks noChangeShapeType="1"/>
                </p:cNvCxnSpPr>
                <p:nvPr/>
              </p:nvCxnSpPr>
              <p:spPr bwMode="auto">
                <a:xfrm>
                  <a:off x="279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4" name="AutoShape 102"/>
                <p:cNvCxnSpPr>
                  <a:cxnSpLocks noChangeShapeType="1"/>
                </p:cNvCxnSpPr>
                <p:nvPr/>
              </p:nvCxnSpPr>
              <p:spPr bwMode="auto">
                <a:xfrm>
                  <a:off x="279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5" name="AutoShape 103"/>
                <p:cNvCxnSpPr>
                  <a:cxnSpLocks noChangeShapeType="1"/>
                </p:cNvCxnSpPr>
                <p:nvPr/>
              </p:nvCxnSpPr>
              <p:spPr bwMode="auto">
                <a:xfrm>
                  <a:off x="306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6" name="AutoShape 104"/>
                <p:cNvCxnSpPr>
                  <a:cxnSpLocks noChangeShapeType="1"/>
                </p:cNvCxnSpPr>
                <p:nvPr/>
              </p:nvCxnSpPr>
              <p:spPr bwMode="auto">
                <a:xfrm>
                  <a:off x="306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7" name="AutoShape 105"/>
                <p:cNvCxnSpPr>
                  <a:cxnSpLocks noChangeShapeType="1"/>
                </p:cNvCxnSpPr>
                <p:nvPr/>
              </p:nvCxnSpPr>
              <p:spPr bwMode="auto">
                <a:xfrm>
                  <a:off x="306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8" name="AutoShape 106"/>
                <p:cNvCxnSpPr>
                  <a:cxnSpLocks noChangeShapeType="1"/>
                </p:cNvCxnSpPr>
                <p:nvPr/>
              </p:nvCxnSpPr>
              <p:spPr bwMode="auto">
                <a:xfrm>
                  <a:off x="306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79" name="AutoShape 107"/>
                <p:cNvCxnSpPr>
                  <a:cxnSpLocks noChangeShapeType="1"/>
                </p:cNvCxnSpPr>
                <p:nvPr/>
              </p:nvCxnSpPr>
              <p:spPr bwMode="auto">
                <a:xfrm>
                  <a:off x="306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0" name="AutoShape 108"/>
                <p:cNvCxnSpPr>
                  <a:cxnSpLocks noChangeShapeType="1"/>
                </p:cNvCxnSpPr>
                <p:nvPr/>
              </p:nvCxnSpPr>
              <p:spPr bwMode="auto">
                <a:xfrm>
                  <a:off x="333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1" name="AutoShape 109"/>
                <p:cNvCxnSpPr>
                  <a:cxnSpLocks noChangeShapeType="1"/>
                </p:cNvCxnSpPr>
                <p:nvPr/>
              </p:nvCxnSpPr>
              <p:spPr bwMode="auto">
                <a:xfrm>
                  <a:off x="333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2" name="AutoShape 110"/>
                <p:cNvCxnSpPr>
                  <a:cxnSpLocks noChangeShapeType="1"/>
                </p:cNvCxnSpPr>
                <p:nvPr/>
              </p:nvCxnSpPr>
              <p:spPr bwMode="auto">
                <a:xfrm>
                  <a:off x="333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3" name="AutoShape 111"/>
                <p:cNvCxnSpPr>
                  <a:cxnSpLocks noChangeShapeType="1"/>
                </p:cNvCxnSpPr>
                <p:nvPr/>
              </p:nvCxnSpPr>
              <p:spPr bwMode="auto">
                <a:xfrm>
                  <a:off x="333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4" name="AutoShape 112"/>
                <p:cNvCxnSpPr>
                  <a:cxnSpLocks noChangeShapeType="1"/>
                </p:cNvCxnSpPr>
                <p:nvPr/>
              </p:nvCxnSpPr>
              <p:spPr bwMode="auto">
                <a:xfrm>
                  <a:off x="333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5" name="AutoShape 113"/>
                <p:cNvCxnSpPr>
                  <a:cxnSpLocks noChangeShapeType="1"/>
                </p:cNvCxnSpPr>
                <p:nvPr/>
              </p:nvCxnSpPr>
              <p:spPr bwMode="auto">
                <a:xfrm>
                  <a:off x="360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6" name="AutoShape 114"/>
                <p:cNvCxnSpPr>
                  <a:cxnSpLocks noChangeShapeType="1"/>
                </p:cNvCxnSpPr>
                <p:nvPr/>
              </p:nvCxnSpPr>
              <p:spPr bwMode="auto">
                <a:xfrm>
                  <a:off x="360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7" name="AutoShape 115"/>
                <p:cNvCxnSpPr>
                  <a:cxnSpLocks noChangeShapeType="1"/>
                </p:cNvCxnSpPr>
                <p:nvPr/>
              </p:nvCxnSpPr>
              <p:spPr bwMode="auto">
                <a:xfrm>
                  <a:off x="360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8" name="AutoShape 116"/>
                <p:cNvCxnSpPr>
                  <a:cxnSpLocks noChangeShapeType="1"/>
                </p:cNvCxnSpPr>
                <p:nvPr/>
              </p:nvCxnSpPr>
              <p:spPr bwMode="auto">
                <a:xfrm>
                  <a:off x="360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89" name="AutoShape 117"/>
                <p:cNvCxnSpPr>
                  <a:cxnSpLocks noChangeShapeType="1"/>
                </p:cNvCxnSpPr>
                <p:nvPr/>
              </p:nvCxnSpPr>
              <p:spPr bwMode="auto">
                <a:xfrm>
                  <a:off x="360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90" name="AutoShape 118"/>
                <p:cNvCxnSpPr>
                  <a:cxnSpLocks noChangeShapeType="1"/>
                </p:cNvCxnSpPr>
                <p:nvPr/>
              </p:nvCxnSpPr>
              <p:spPr bwMode="auto">
                <a:xfrm>
                  <a:off x="387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91" name="AutoShape 119"/>
                <p:cNvCxnSpPr>
                  <a:cxnSpLocks noChangeShapeType="1"/>
                </p:cNvCxnSpPr>
                <p:nvPr/>
              </p:nvCxnSpPr>
              <p:spPr bwMode="auto">
                <a:xfrm>
                  <a:off x="387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92" name="AutoShape 120"/>
                <p:cNvCxnSpPr>
                  <a:cxnSpLocks noChangeShapeType="1"/>
                </p:cNvCxnSpPr>
                <p:nvPr/>
              </p:nvCxnSpPr>
              <p:spPr bwMode="auto">
                <a:xfrm>
                  <a:off x="387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93" name="AutoShape 121"/>
                <p:cNvCxnSpPr>
                  <a:cxnSpLocks noChangeShapeType="1"/>
                </p:cNvCxnSpPr>
                <p:nvPr/>
              </p:nvCxnSpPr>
              <p:spPr bwMode="auto">
                <a:xfrm>
                  <a:off x="387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94" name="AutoShape 122"/>
                <p:cNvCxnSpPr>
                  <a:cxnSpLocks noChangeShapeType="1"/>
                </p:cNvCxnSpPr>
                <p:nvPr/>
              </p:nvCxnSpPr>
              <p:spPr bwMode="auto">
                <a:xfrm>
                  <a:off x="387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795" name="Rectangle 123"/>
                <p:cNvSpPr>
                  <a:spLocks noChangeArrowheads="1"/>
                </p:cNvSpPr>
                <p:nvPr/>
              </p:nvSpPr>
              <p:spPr bwMode="auto">
                <a:xfrm>
                  <a:off x="2422" y="4665"/>
                  <a:ext cx="428" cy="150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14632" name="Group 124"/>
              <p:cNvGrpSpPr>
                <a:grpSpLocks/>
              </p:cNvGrpSpPr>
              <p:nvPr/>
            </p:nvGrpSpPr>
            <p:grpSpPr bwMode="auto">
              <a:xfrm>
                <a:off x="2136" y="4620"/>
                <a:ext cx="679" cy="549"/>
                <a:chOff x="2415" y="3360"/>
                <a:chExt cx="1798" cy="1455"/>
              </a:xfrm>
            </p:grpSpPr>
            <p:sp>
              <p:nvSpPr>
                <p:cNvPr id="14732" name="Rectangle 125"/>
                <p:cNvSpPr>
                  <a:spLocks noChangeArrowheads="1"/>
                </p:cNvSpPr>
                <p:nvPr/>
              </p:nvSpPr>
              <p:spPr bwMode="auto">
                <a:xfrm>
                  <a:off x="2415" y="3360"/>
                  <a:ext cx="1798" cy="1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cxnSp>
              <p:nvCxnSpPr>
                <p:cNvPr id="14733" name="AutoShape 126"/>
                <p:cNvCxnSpPr>
                  <a:cxnSpLocks noChangeShapeType="1"/>
                </p:cNvCxnSpPr>
                <p:nvPr/>
              </p:nvCxnSpPr>
              <p:spPr bwMode="auto">
                <a:xfrm>
                  <a:off x="252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34" name="AutoShape 127"/>
                <p:cNvCxnSpPr>
                  <a:cxnSpLocks noChangeShapeType="1"/>
                </p:cNvCxnSpPr>
                <p:nvPr/>
              </p:nvCxnSpPr>
              <p:spPr bwMode="auto">
                <a:xfrm>
                  <a:off x="252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35" name="AutoShape 128"/>
                <p:cNvCxnSpPr>
                  <a:cxnSpLocks noChangeShapeType="1"/>
                </p:cNvCxnSpPr>
                <p:nvPr/>
              </p:nvCxnSpPr>
              <p:spPr bwMode="auto">
                <a:xfrm>
                  <a:off x="252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36" name="AutoShape 129"/>
                <p:cNvCxnSpPr>
                  <a:cxnSpLocks noChangeShapeType="1"/>
                </p:cNvCxnSpPr>
                <p:nvPr/>
              </p:nvCxnSpPr>
              <p:spPr bwMode="auto">
                <a:xfrm>
                  <a:off x="252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37" name="AutoShape 130"/>
                <p:cNvCxnSpPr>
                  <a:cxnSpLocks noChangeShapeType="1"/>
                </p:cNvCxnSpPr>
                <p:nvPr/>
              </p:nvCxnSpPr>
              <p:spPr bwMode="auto">
                <a:xfrm>
                  <a:off x="252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38" name="AutoShape 131"/>
                <p:cNvCxnSpPr>
                  <a:cxnSpLocks noChangeShapeType="1"/>
                </p:cNvCxnSpPr>
                <p:nvPr/>
              </p:nvCxnSpPr>
              <p:spPr bwMode="auto">
                <a:xfrm>
                  <a:off x="279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39" name="AutoShape 132"/>
                <p:cNvCxnSpPr>
                  <a:cxnSpLocks noChangeShapeType="1"/>
                </p:cNvCxnSpPr>
                <p:nvPr/>
              </p:nvCxnSpPr>
              <p:spPr bwMode="auto">
                <a:xfrm>
                  <a:off x="279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0" name="AutoShape 133"/>
                <p:cNvCxnSpPr>
                  <a:cxnSpLocks noChangeShapeType="1"/>
                </p:cNvCxnSpPr>
                <p:nvPr/>
              </p:nvCxnSpPr>
              <p:spPr bwMode="auto">
                <a:xfrm>
                  <a:off x="279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1" name="AutoShape 134"/>
                <p:cNvCxnSpPr>
                  <a:cxnSpLocks noChangeShapeType="1"/>
                </p:cNvCxnSpPr>
                <p:nvPr/>
              </p:nvCxnSpPr>
              <p:spPr bwMode="auto">
                <a:xfrm>
                  <a:off x="279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2" name="AutoShape 135"/>
                <p:cNvCxnSpPr>
                  <a:cxnSpLocks noChangeShapeType="1"/>
                </p:cNvCxnSpPr>
                <p:nvPr/>
              </p:nvCxnSpPr>
              <p:spPr bwMode="auto">
                <a:xfrm>
                  <a:off x="279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3" name="AutoShape 136"/>
                <p:cNvCxnSpPr>
                  <a:cxnSpLocks noChangeShapeType="1"/>
                </p:cNvCxnSpPr>
                <p:nvPr/>
              </p:nvCxnSpPr>
              <p:spPr bwMode="auto">
                <a:xfrm>
                  <a:off x="306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4" name="AutoShape 137"/>
                <p:cNvCxnSpPr>
                  <a:cxnSpLocks noChangeShapeType="1"/>
                </p:cNvCxnSpPr>
                <p:nvPr/>
              </p:nvCxnSpPr>
              <p:spPr bwMode="auto">
                <a:xfrm>
                  <a:off x="306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5" name="AutoShape 138"/>
                <p:cNvCxnSpPr>
                  <a:cxnSpLocks noChangeShapeType="1"/>
                </p:cNvCxnSpPr>
                <p:nvPr/>
              </p:nvCxnSpPr>
              <p:spPr bwMode="auto">
                <a:xfrm>
                  <a:off x="306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6" name="AutoShape 139"/>
                <p:cNvCxnSpPr>
                  <a:cxnSpLocks noChangeShapeType="1"/>
                </p:cNvCxnSpPr>
                <p:nvPr/>
              </p:nvCxnSpPr>
              <p:spPr bwMode="auto">
                <a:xfrm>
                  <a:off x="306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7" name="AutoShape 140"/>
                <p:cNvCxnSpPr>
                  <a:cxnSpLocks noChangeShapeType="1"/>
                </p:cNvCxnSpPr>
                <p:nvPr/>
              </p:nvCxnSpPr>
              <p:spPr bwMode="auto">
                <a:xfrm>
                  <a:off x="306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8" name="AutoShape 141"/>
                <p:cNvCxnSpPr>
                  <a:cxnSpLocks noChangeShapeType="1"/>
                </p:cNvCxnSpPr>
                <p:nvPr/>
              </p:nvCxnSpPr>
              <p:spPr bwMode="auto">
                <a:xfrm>
                  <a:off x="333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49" name="AutoShape 142"/>
                <p:cNvCxnSpPr>
                  <a:cxnSpLocks noChangeShapeType="1"/>
                </p:cNvCxnSpPr>
                <p:nvPr/>
              </p:nvCxnSpPr>
              <p:spPr bwMode="auto">
                <a:xfrm>
                  <a:off x="333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0" name="AutoShape 143"/>
                <p:cNvCxnSpPr>
                  <a:cxnSpLocks noChangeShapeType="1"/>
                </p:cNvCxnSpPr>
                <p:nvPr/>
              </p:nvCxnSpPr>
              <p:spPr bwMode="auto">
                <a:xfrm>
                  <a:off x="333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1" name="AutoShape 144"/>
                <p:cNvCxnSpPr>
                  <a:cxnSpLocks noChangeShapeType="1"/>
                </p:cNvCxnSpPr>
                <p:nvPr/>
              </p:nvCxnSpPr>
              <p:spPr bwMode="auto">
                <a:xfrm>
                  <a:off x="333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2" name="AutoShape 145"/>
                <p:cNvCxnSpPr>
                  <a:cxnSpLocks noChangeShapeType="1"/>
                </p:cNvCxnSpPr>
                <p:nvPr/>
              </p:nvCxnSpPr>
              <p:spPr bwMode="auto">
                <a:xfrm>
                  <a:off x="333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3" name="AutoShape 146"/>
                <p:cNvCxnSpPr>
                  <a:cxnSpLocks noChangeShapeType="1"/>
                </p:cNvCxnSpPr>
                <p:nvPr/>
              </p:nvCxnSpPr>
              <p:spPr bwMode="auto">
                <a:xfrm>
                  <a:off x="360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4" name="AutoShape 147"/>
                <p:cNvCxnSpPr>
                  <a:cxnSpLocks noChangeShapeType="1"/>
                </p:cNvCxnSpPr>
                <p:nvPr/>
              </p:nvCxnSpPr>
              <p:spPr bwMode="auto">
                <a:xfrm>
                  <a:off x="360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5" name="AutoShape 148"/>
                <p:cNvCxnSpPr>
                  <a:cxnSpLocks noChangeShapeType="1"/>
                </p:cNvCxnSpPr>
                <p:nvPr/>
              </p:nvCxnSpPr>
              <p:spPr bwMode="auto">
                <a:xfrm>
                  <a:off x="360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6" name="AutoShape 149"/>
                <p:cNvCxnSpPr>
                  <a:cxnSpLocks noChangeShapeType="1"/>
                </p:cNvCxnSpPr>
                <p:nvPr/>
              </p:nvCxnSpPr>
              <p:spPr bwMode="auto">
                <a:xfrm>
                  <a:off x="360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7" name="AutoShape 150"/>
                <p:cNvCxnSpPr>
                  <a:cxnSpLocks noChangeShapeType="1"/>
                </p:cNvCxnSpPr>
                <p:nvPr/>
              </p:nvCxnSpPr>
              <p:spPr bwMode="auto">
                <a:xfrm>
                  <a:off x="360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8" name="AutoShape 151"/>
                <p:cNvCxnSpPr>
                  <a:cxnSpLocks noChangeShapeType="1"/>
                </p:cNvCxnSpPr>
                <p:nvPr/>
              </p:nvCxnSpPr>
              <p:spPr bwMode="auto">
                <a:xfrm>
                  <a:off x="387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59" name="AutoShape 152"/>
                <p:cNvCxnSpPr>
                  <a:cxnSpLocks noChangeShapeType="1"/>
                </p:cNvCxnSpPr>
                <p:nvPr/>
              </p:nvCxnSpPr>
              <p:spPr bwMode="auto">
                <a:xfrm>
                  <a:off x="387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60" name="AutoShape 153"/>
                <p:cNvCxnSpPr>
                  <a:cxnSpLocks noChangeShapeType="1"/>
                </p:cNvCxnSpPr>
                <p:nvPr/>
              </p:nvCxnSpPr>
              <p:spPr bwMode="auto">
                <a:xfrm>
                  <a:off x="387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61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387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62" name="AutoShape 155"/>
                <p:cNvCxnSpPr>
                  <a:cxnSpLocks noChangeShapeType="1"/>
                </p:cNvCxnSpPr>
                <p:nvPr/>
              </p:nvCxnSpPr>
              <p:spPr bwMode="auto">
                <a:xfrm>
                  <a:off x="387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76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422" y="4665"/>
                  <a:ext cx="428" cy="150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14633" name="Group 157"/>
              <p:cNvGrpSpPr>
                <a:grpSpLocks/>
              </p:cNvGrpSpPr>
              <p:nvPr/>
            </p:nvGrpSpPr>
            <p:grpSpPr bwMode="auto">
              <a:xfrm>
                <a:off x="2226" y="4770"/>
                <a:ext cx="679" cy="549"/>
                <a:chOff x="2415" y="3360"/>
                <a:chExt cx="1798" cy="1455"/>
              </a:xfrm>
            </p:grpSpPr>
            <p:sp>
              <p:nvSpPr>
                <p:cNvPr id="14700" name="Rectangle 158"/>
                <p:cNvSpPr>
                  <a:spLocks noChangeArrowheads="1"/>
                </p:cNvSpPr>
                <p:nvPr/>
              </p:nvSpPr>
              <p:spPr bwMode="auto">
                <a:xfrm>
                  <a:off x="2415" y="3360"/>
                  <a:ext cx="1798" cy="1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cxnSp>
              <p:nvCxnSpPr>
                <p:cNvPr id="14701" name="AutoShape 159"/>
                <p:cNvCxnSpPr>
                  <a:cxnSpLocks noChangeShapeType="1"/>
                </p:cNvCxnSpPr>
                <p:nvPr/>
              </p:nvCxnSpPr>
              <p:spPr bwMode="auto">
                <a:xfrm>
                  <a:off x="252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02" name="AutoShape 160"/>
                <p:cNvCxnSpPr>
                  <a:cxnSpLocks noChangeShapeType="1"/>
                </p:cNvCxnSpPr>
                <p:nvPr/>
              </p:nvCxnSpPr>
              <p:spPr bwMode="auto">
                <a:xfrm>
                  <a:off x="252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03" name="AutoShape 161"/>
                <p:cNvCxnSpPr>
                  <a:cxnSpLocks noChangeShapeType="1"/>
                </p:cNvCxnSpPr>
                <p:nvPr/>
              </p:nvCxnSpPr>
              <p:spPr bwMode="auto">
                <a:xfrm>
                  <a:off x="252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04" name="AutoShape 162"/>
                <p:cNvCxnSpPr>
                  <a:cxnSpLocks noChangeShapeType="1"/>
                </p:cNvCxnSpPr>
                <p:nvPr/>
              </p:nvCxnSpPr>
              <p:spPr bwMode="auto">
                <a:xfrm>
                  <a:off x="252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05" name="AutoShape 163"/>
                <p:cNvCxnSpPr>
                  <a:cxnSpLocks noChangeShapeType="1"/>
                </p:cNvCxnSpPr>
                <p:nvPr/>
              </p:nvCxnSpPr>
              <p:spPr bwMode="auto">
                <a:xfrm>
                  <a:off x="252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06" name="AutoShape 164"/>
                <p:cNvCxnSpPr>
                  <a:cxnSpLocks noChangeShapeType="1"/>
                </p:cNvCxnSpPr>
                <p:nvPr/>
              </p:nvCxnSpPr>
              <p:spPr bwMode="auto">
                <a:xfrm>
                  <a:off x="279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07" name="AutoShape 165"/>
                <p:cNvCxnSpPr>
                  <a:cxnSpLocks noChangeShapeType="1"/>
                </p:cNvCxnSpPr>
                <p:nvPr/>
              </p:nvCxnSpPr>
              <p:spPr bwMode="auto">
                <a:xfrm>
                  <a:off x="279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08" name="AutoShape 166"/>
                <p:cNvCxnSpPr>
                  <a:cxnSpLocks noChangeShapeType="1"/>
                </p:cNvCxnSpPr>
                <p:nvPr/>
              </p:nvCxnSpPr>
              <p:spPr bwMode="auto">
                <a:xfrm>
                  <a:off x="279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09" name="AutoShape 167"/>
                <p:cNvCxnSpPr>
                  <a:cxnSpLocks noChangeShapeType="1"/>
                </p:cNvCxnSpPr>
                <p:nvPr/>
              </p:nvCxnSpPr>
              <p:spPr bwMode="auto">
                <a:xfrm>
                  <a:off x="279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0" name="AutoShape 168"/>
                <p:cNvCxnSpPr>
                  <a:cxnSpLocks noChangeShapeType="1"/>
                </p:cNvCxnSpPr>
                <p:nvPr/>
              </p:nvCxnSpPr>
              <p:spPr bwMode="auto">
                <a:xfrm>
                  <a:off x="279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1" name="AutoShape 169"/>
                <p:cNvCxnSpPr>
                  <a:cxnSpLocks noChangeShapeType="1"/>
                </p:cNvCxnSpPr>
                <p:nvPr/>
              </p:nvCxnSpPr>
              <p:spPr bwMode="auto">
                <a:xfrm>
                  <a:off x="306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2" name="AutoShape 170"/>
                <p:cNvCxnSpPr>
                  <a:cxnSpLocks noChangeShapeType="1"/>
                </p:cNvCxnSpPr>
                <p:nvPr/>
              </p:nvCxnSpPr>
              <p:spPr bwMode="auto">
                <a:xfrm>
                  <a:off x="306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3" name="AutoShape 171"/>
                <p:cNvCxnSpPr>
                  <a:cxnSpLocks noChangeShapeType="1"/>
                </p:cNvCxnSpPr>
                <p:nvPr/>
              </p:nvCxnSpPr>
              <p:spPr bwMode="auto">
                <a:xfrm>
                  <a:off x="306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4" name="AutoShape 172"/>
                <p:cNvCxnSpPr>
                  <a:cxnSpLocks noChangeShapeType="1"/>
                </p:cNvCxnSpPr>
                <p:nvPr/>
              </p:nvCxnSpPr>
              <p:spPr bwMode="auto">
                <a:xfrm>
                  <a:off x="306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5" name="AutoShape 173"/>
                <p:cNvCxnSpPr>
                  <a:cxnSpLocks noChangeShapeType="1"/>
                </p:cNvCxnSpPr>
                <p:nvPr/>
              </p:nvCxnSpPr>
              <p:spPr bwMode="auto">
                <a:xfrm>
                  <a:off x="306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6" name="AutoShape 174"/>
                <p:cNvCxnSpPr>
                  <a:cxnSpLocks noChangeShapeType="1"/>
                </p:cNvCxnSpPr>
                <p:nvPr/>
              </p:nvCxnSpPr>
              <p:spPr bwMode="auto">
                <a:xfrm>
                  <a:off x="333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7" name="AutoShape 175"/>
                <p:cNvCxnSpPr>
                  <a:cxnSpLocks noChangeShapeType="1"/>
                </p:cNvCxnSpPr>
                <p:nvPr/>
              </p:nvCxnSpPr>
              <p:spPr bwMode="auto">
                <a:xfrm>
                  <a:off x="333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8" name="AutoShape 176"/>
                <p:cNvCxnSpPr>
                  <a:cxnSpLocks noChangeShapeType="1"/>
                </p:cNvCxnSpPr>
                <p:nvPr/>
              </p:nvCxnSpPr>
              <p:spPr bwMode="auto">
                <a:xfrm>
                  <a:off x="333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19" name="AutoShape 177"/>
                <p:cNvCxnSpPr>
                  <a:cxnSpLocks noChangeShapeType="1"/>
                </p:cNvCxnSpPr>
                <p:nvPr/>
              </p:nvCxnSpPr>
              <p:spPr bwMode="auto">
                <a:xfrm>
                  <a:off x="333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0" name="AutoShape 178"/>
                <p:cNvCxnSpPr>
                  <a:cxnSpLocks noChangeShapeType="1"/>
                </p:cNvCxnSpPr>
                <p:nvPr/>
              </p:nvCxnSpPr>
              <p:spPr bwMode="auto">
                <a:xfrm>
                  <a:off x="333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1" name="AutoShape 179"/>
                <p:cNvCxnSpPr>
                  <a:cxnSpLocks noChangeShapeType="1"/>
                </p:cNvCxnSpPr>
                <p:nvPr/>
              </p:nvCxnSpPr>
              <p:spPr bwMode="auto">
                <a:xfrm>
                  <a:off x="360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2" name="AutoShape 180"/>
                <p:cNvCxnSpPr>
                  <a:cxnSpLocks noChangeShapeType="1"/>
                </p:cNvCxnSpPr>
                <p:nvPr/>
              </p:nvCxnSpPr>
              <p:spPr bwMode="auto">
                <a:xfrm>
                  <a:off x="360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3" name="AutoShape 181"/>
                <p:cNvCxnSpPr>
                  <a:cxnSpLocks noChangeShapeType="1"/>
                </p:cNvCxnSpPr>
                <p:nvPr/>
              </p:nvCxnSpPr>
              <p:spPr bwMode="auto">
                <a:xfrm>
                  <a:off x="360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4" name="AutoShape 182"/>
                <p:cNvCxnSpPr>
                  <a:cxnSpLocks noChangeShapeType="1"/>
                </p:cNvCxnSpPr>
                <p:nvPr/>
              </p:nvCxnSpPr>
              <p:spPr bwMode="auto">
                <a:xfrm>
                  <a:off x="360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5" name="AutoShape 183"/>
                <p:cNvCxnSpPr>
                  <a:cxnSpLocks noChangeShapeType="1"/>
                </p:cNvCxnSpPr>
                <p:nvPr/>
              </p:nvCxnSpPr>
              <p:spPr bwMode="auto">
                <a:xfrm>
                  <a:off x="360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6" name="AutoShape 184"/>
                <p:cNvCxnSpPr>
                  <a:cxnSpLocks noChangeShapeType="1"/>
                </p:cNvCxnSpPr>
                <p:nvPr/>
              </p:nvCxnSpPr>
              <p:spPr bwMode="auto">
                <a:xfrm>
                  <a:off x="387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7" name="AutoShape 185"/>
                <p:cNvCxnSpPr>
                  <a:cxnSpLocks noChangeShapeType="1"/>
                </p:cNvCxnSpPr>
                <p:nvPr/>
              </p:nvCxnSpPr>
              <p:spPr bwMode="auto">
                <a:xfrm>
                  <a:off x="387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8" name="AutoShape 186"/>
                <p:cNvCxnSpPr>
                  <a:cxnSpLocks noChangeShapeType="1"/>
                </p:cNvCxnSpPr>
                <p:nvPr/>
              </p:nvCxnSpPr>
              <p:spPr bwMode="auto">
                <a:xfrm>
                  <a:off x="387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29" name="AutoShape 187"/>
                <p:cNvCxnSpPr>
                  <a:cxnSpLocks noChangeShapeType="1"/>
                </p:cNvCxnSpPr>
                <p:nvPr/>
              </p:nvCxnSpPr>
              <p:spPr bwMode="auto">
                <a:xfrm>
                  <a:off x="387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30" name="AutoShape 188"/>
                <p:cNvCxnSpPr>
                  <a:cxnSpLocks noChangeShapeType="1"/>
                </p:cNvCxnSpPr>
                <p:nvPr/>
              </p:nvCxnSpPr>
              <p:spPr bwMode="auto">
                <a:xfrm>
                  <a:off x="387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731" name="Rectangle 189"/>
                <p:cNvSpPr>
                  <a:spLocks noChangeArrowheads="1"/>
                </p:cNvSpPr>
                <p:nvPr/>
              </p:nvSpPr>
              <p:spPr bwMode="auto">
                <a:xfrm>
                  <a:off x="2422" y="4665"/>
                  <a:ext cx="428" cy="150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14634" name="Group 190"/>
              <p:cNvGrpSpPr>
                <a:grpSpLocks/>
              </p:cNvGrpSpPr>
              <p:nvPr/>
            </p:nvGrpSpPr>
            <p:grpSpPr bwMode="auto">
              <a:xfrm>
                <a:off x="2298" y="4926"/>
                <a:ext cx="679" cy="549"/>
                <a:chOff x="2415" y="3360"/>
                <a:chExt cx="1798" cy="1455"/>
              </a:xfrm>
            </p:grpSpPr>
            <p:sp>
              <p:nvSpPr>
                <p:cNvPr id="14668" name="Rectangle 191"/>
                <p:cNvSpPr>
                  <a:spLocks noChangeArrowheads="1"/>
                </p:cNvSpPr>
                <p:nvPr/>
              </p:nvSpPr>
              <p:spPr bwMode="auto">
                <a:xfrm>
                  <a:off x="2415" y="3360"/>
                  <a:ext cx="1798" cy="1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cxnSp>
              <p:nvCxnSpPr>
                <p:cNvPr id="14669" name="AutoShape 192"/>
                <p:cNvCxnSpPr>
                  <a:cxnSpLocks noChangeShapeType="1"/>
                </p:cNvCxnSpPr>
                <p:nvPr/>
              </p:nvCxnSpPr>
              <p:spPr bwMode="auto">
                <a:xfrm>
                  <a:off x="252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0" name="AutoShape 193"/>
                <p:cNvCxnSpPr>
                  <a:cxnSpLocks noChangeShapeType="1"/>
                </p:cNvCxnSpPr>
                <p:nvPr/>
              </p:nvCxnSpPr>
              <p:spPr bwMode="auto">
                <a:xfrm>
                  <a:off x="252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1" name="AutoShape 194"/>
                <p:cNvCxnSpPr>
                  <a:cxnSpLocks noChangeShapeType="1"/>
                </p:cNvCxnSpPr>
                <p:nvPr/>
              </p:nvCxnSpPr>
              <p:spPr bwMode="auto">
                <a:xfrm>
                  <a:off x="252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2" name="AutoShape 195"/>
                <p:cNvCxnSpPr>
                  <a:cxnSpLocks noChangeShapeType="1"/>
                </p:cNvCxnSpPr>
                <p:nvPr/>
              </p:nvCxnSpPr>
              <p:spPr bwMode="auto">
                <a:xfrm>
                  <a:off x="252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3" name="AutoShape 196"/>
                <p:cNvCxnSpPr>
                  <a:cxnSpLocks noChangeShapeType="1"/>
                </p:cNvCxnSpPr>
                <p:nvPr/>
              </p:nvCxnSpPr>
              <p:spPr bwMode="auto">
                <a:xfrm>
                  <a:off x="252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4" name="AutoShape 197"/>
                <p:cNvCxnSpPr>
                  <a:cxnSpLocks noChangeShapeType="1"/>
                </p:cNvCxnSpPr>
                <p:nvPr/>
              </p:nvCxnSpPr>
              <p:spPr bwMode="auto">
                <a:xfrm>
                  <a:off x="279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5" name="AutoShape 198"/>
                <p:cNvCxnSpPr>
                  <a:cxnSpLocks noChangeShapeType="1"/>
                </p:cNvCxnSpPr>
                <p:nvPr/>
              </p:nvCxnSpPr>
              <p:spPr bwMode="auto">
                <a:xfrm>
                  <a:off x="279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6" name="AutoShape 199"/>
                <p:cNvCxnSpPr>
                  <a:cxnSpLocks noChangeShapeType="1"/>
                </p:cNvCxnSpPr>
                <p:nvPr/>
              </p:nvCxnSpPr>
              <p:spPr bwMode="auto">
                <a:xfrm>
                  <a:off x="279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7" name="AutoShape 200"/>
                <p:cNvCxnSpPr>
                  <a:cxnSpLocks noChangeShapeType="1"/>
                </p:cNvCxnSpPr>
                <p:nvPr/>
              </p:nvCxnSpPr>
              <p:spPr bwMode="auto">
                <a:xfrm>
                  <a:off x="279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8" name="AutoShape 201"/>
                <p:cNvCxnSpPr>
                  <a:cxnSpLocks noChangeShapeType="1"/>
                </p:cNvCxnSpPr>
                <p:nvPr/>
              </p:nvCxnSpPr>
              <p:spPr bwMode="auto">
                <a:xfrm>
                  <a:off x="279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79" name="AutoShape 202"/>
                <p:cNvCxnSpPr>
                  <a:cxnSpLocks noChangeShapeType="1"/>
                </p:cNvCxnSpPr>
                <p:nvPr/>
              </p:nvCxnSpPr>
              <p:spPr bwMode="auto">
                <a:xfrm>
                  <a:off x="306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0" name="AutoShape 203"/>
                <p:cNvCxnSpPr>
                  <a:cxnSpLocks noChangeShapeType="1"/>
                </p:cNvCxnSpPr>
                <p:nvPr/>
              </p:nvCxnSpPr>
              <p:spPr bwMode="auto">
                <a:xfrm>
                  <a:off x="306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1" name="AutoShape 204"/>
                <p:cNvCxnSpPr>
                  <a:cxnSpLocks noChangeShapeType="1"/>
                </p:cNvCxnSpPr>
                <p:nvPr/>
              </p:nvCxnSpPr>
              <p:spPr bwMode="auto">
                <a:xfrm>
                  <a:off x="306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2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306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3" name="AutoShape 206"/>
                <p:cNvCxnSpPr>
                  <a:cxnSpLocks noChangeShapeType="1"/>
                </p:cNvCxnSpPr>
                <p:nvPr/>
              </p:nvCxnSpPr>
              <p:spPr bwMode="auto">
                <a:xfrm>
                  <a:off x="306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4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333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5" name="AutoShape 208"/>
                <p:cNvCxnSpPr>
                  <a:cxnSpLocks noChangeShapeType="1"/>
                </p:cNvCxnSpPr>
                <p:nvPr/>
              </p:nvCxnSpPr>
              <p:spPr bwMode="auto">
                <a:xfrm>
                  <a:off x="333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6" name="AutoShape 209"/>
                <p:cNvCxnSpPr>
                  <a:cxnSpLocks noChangeShapeType="1"/>
                </p:cNvCxnSpPr>
                <p:nvPr/>
              </p:nvCxnSpPr>
              <p:spPr bwMode="auto">
                <a:xfrm>
                  <a:off x="333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7" name="AutoShape 210"/>
                <p:cNvCxnSpPr>
                  <a:cxnSpLocks noChangeShapeType="1"/>
                </p:cNvCxnSpPr>
                <p:nvPr/>
              </p:nvCxnSpPr>
              <p:spPr bwMode="auto">
                <a:xfrm>
                  <a:off x="333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8" name="AutoShape 211"/>
                <p:cNvCxnSpPr>
                  <a:cxnSpLocks noChangeShapeType="1"/>
                </p:cNvCxnSpPr>
                <p:nvPr/>
              </p:nvCxnSpPr>
              <p:spPr bwMode="auto">
                <a:xfrm>
                  <a:off x="333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89" name="AutoShape 212"/>
                <p:cNvCxnSpPr>
                  <a:cxnSpLocks noChangeShapeType="1"/>
                </p:cNvCxnSpPr>
                <p:nvPr/>
              </p:nvCxnSpPr>
              <p:spPr bwMode="auto">
                <a:xfrm>
                  <a:off x="360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90" name="AutoShape 213"/>
                <p:cNvCxnSpPr>
                  <a:cxnSpLocks noChangeShapeType="1"/>
                </p:cNvCxnSpPr>
                <p:nvPr/>
              </p:nvCxnSpPr>
              <p:spPr bwMode="auto">
                <a:xfrm>
                  <a:off x="360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91" name="AutoShape 214"/>
                <p:cNvCxnSpPr>
                  <a:cxnSpLocks noChangeShapeType="1"/>
                </p:cNvCxnSpPr>
                <p:nvPr/>
              </p:nvCxnSpPr>
              <p:spPr bwMode="auto">
                <a:xfrm>
                  <a:off x="360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92" name="AutoShape 215"/>
                <p:cNvCxnSpPr>
                  <a:cxnSpLocks noChangeShapeType="1"/>
                </p:cNvCxnSpPr>
                <p:nvPr/>
              </p:nvCxnSpPr>
              <p:spPr bwMode="auto">
                <a:xfrm>
                  <a:off x="360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93" name="AutoShape 216"/>
                <p:cNvCxnSpPr>
                  <a:cxnSpLocks noChangeShapeType="1"/>
                </p:cNvCxnSpPr>
                <p:nvPr/>
              </p:nvCxnSpPr>
              <p:spPr bwMode="auto">
                <a:xfrm>
                  <a:off x="360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94" name="AutoShape 217"/>
                <p:cNvCxnSpPr>
                  <a:cxnSpLocks noChangeShapeType="1"/>
                </p:cNvCxnSpPr>
                <p:nvPr/>
              </p:nvCxnSpPr>
              <p:spPr bwMode="auto">
                <a:xfrm>
                  <a:off x="387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95" name="AutoShape 218"/>
                <p:cNvCxnSpPr>
                  <a:cxnSpLocks noChangeShapeType="1"/>
                </p:cNvCxnSpPr>
                <p:nvPr/>
              </p:nvCxnSpPr>
              <p:spPr bwMode="auto">
                <a:xfrm>
                  <a:off x="387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96" name="AutoShape 219"/>
                <p:cNvCxnSpPr>
                  <a:cxnSpLocks noChangeShapeType="1"/>
                </p:cNvCxnSpPr>
                <p:nvPr/>
              </p:nvCxnSpPr>
              <p:spPr bwMode="auto">
                <a:xfrm>
                  <a:off x="387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97" name="AutoShape 220"/>
                <p:cNvCxnSpPr>
                  <a:cxnSpLocks noChangeShapeType="1"/>
                </p:cNvCxnSpPr>
                <p:nvPr/>
              </p:nvCxnSpPr>
              <p:spPr bwMode="auto">
                <a:xfrm>
                  <a:off x="387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98" name="AutoShape 221"/>
                <p:cNvCxnSpPr>
                  <a:cxnSpLocks noChangeShapeType="1"/>
                </p:cNvCxnSpPr>
                <p:nvPr/>
              </p:nvCxnSpPr>
              <p:spPr bwMode="auto">
                <a:xfrm>
                  <a:off x="387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699" name="Rectangle 222"/>
                <p:cNvSpPr>
                  <a:spLocks noChangeArrowheads="1"/>
                </p:cNvSpPr>
                <p:nvPr/>
              </p:nvSpPr>
              <p:spPr bwMode="auto">
                <a:xfrm>
                  <a:off x="2422" y="4665"/>
                  <a:ext cx="428" cy="150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  <p:grpSp>
            <p:nvGrpSpPr>
              <p:cNvPr id="14635" name="Group 223"/>
              <p:cNvGrpSpPr>
                <a:grpSpLocks/>
              </p:cNvGrpSpPr>
              <p:nvPr/>
            </p:nvGrpSpPr>
            <p:grpSpPr bwMode="auto">
              <a:xfrm>
                <a:off x="2376" y="5070"/>
                <a:ext cx="679" cy="549"/>
                <a:chOff x="2415" y="3360"/>
                <a:chExt cx="1798" cy="1455"/>
              </a:xfrm>
            </p:grpSpPr>
            <p:sp>
              <p:nvSpPr>
                <p:cNvPr id="14636" name="Rectangle 224"/>
                <p:cNvSpPr>
                  <a:spLocks noChangeArrowheads="1"/>
                </p:cNvSpPr>
                <p:nvPr/>
              </p:nvSpPr>
              <p:spPr bwMode="auto">
                <a:xfrm>
                  <a:off x="2415" y="3360"/>
                  <a:ext cx="1798" cy="1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  <p:cxnSp>
              <p:nvCxnSpPr>
                <p:cNvPr id="14637" name="AutoShape 225"/>
                <p:cNvCxnSpPr>
                  <a:cxnSpLocks noChangeShapeType="1"/>
                </p:cNvCxnSpPr>
                <p:nvPr/>
              </p:nvCxnSpPr>
              <p:spPr bwMode="auto">
                <a:xfrm>
                  <a:off x="252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38" name="AutoShape 226"/>
                <p:cNvCxnSpPr>
                  <a:cxnSpLocks noChangeShapeType="1"/>
                </p:cNvCxnSpPr>
                <p:nvPr/>
              </p:nvCxnSpPr>
              <p:spPr bwMode="auto">
                <a:xfrm>
                  <a:off x="252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39" name="AutoShape 227"/>
                <p:cNvCxnSpPr>
                  <a:cxnSpLocks noChangeShapeType="1"/>
                </p:cNvCxnSpPr>
                <p:nvPr/>
              </p:nvCxnSpPr>
              <p:spPr bwMode="auto">
                <a:xfrm>
                  <a:off x="252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0" name="AutoShape 228"/>
                <p:cNvCxnSpPr>
                  <a:cxnSpLocks noChangeShapeType="1"/>
                </p:cNvCxnSpPr>
                <p:nvPr/>
              </p:nvCxnSpPr>
              <p:spPr bwMode="auto">
                <a:xfrm>
                  <a:off x="252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1" name="AutoShape 229"/>
                <p:cNvCxnSpPr>
                  <a:cxnSpLocks noChangeShapeType="1"/>
                </p:cNvCxnSpPr>
                <p:nvPr/>
              </p:nvCxnSpPr>
              <p:spPr bwMode="auto">
                <a:xfrm>
                  <a:off x="252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2" name="AutoShape 230"/>
                <p:cNvCxnSpPr>
                  <a:cxnSpLocks noChangeShapeType="1"/>
                </p:cNvCxnSpPr>
                <p:nvPr/>
              </p:nvCxnSpPr>
              <p:spPr bwMode="auto">
                <a:xfrm>
                  <a:off x="279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3" name="AutoShape 231"/>
                <p:cNvCxnSpPr>
                  <a:cxnSpLocks noChangeShapeType="1"/>
                </p:cNvCxnSpPr>
                <p:nvPr/>
              </p:nvCxnSpPr>
              <p:spPr bwMode="auto">
                <a:xfrm>
                  <a:off x="279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4" name="AutoShape 232"/>
                <p:cNvCxnSpPr>
                  <a:cxnSpLocks noChangeShapeType="1"/>
                </p:cNvCxnSpPr>
                <p:nvPr/>
              </p:nvCxnSpPr>
              <p:spPr bwMode="auto">
                <a:xfrm>
                  <a:off x="279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5" name="AutoShape 233"/>
                <p:cNvCxnSpPr>
                  <a:cxnSpLocks noChangeShapeType="1"/>
                </p:cNvCxnSpPr>
                <p:nvPr/>
              </p:nvCxnSpPr>
              <p:spPr bwMode="auto">
                <a:xfrm>
                  <a:off x="279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6" name="AutoShape 234"/>
                <p:cNvCxnSpPr>
                  <a:cxnSpLocks noChangeShapeType="1"/>
                </p:cNvCxnSpPr>
                <p:nvPr/>
              </p:nvCxnSpPr>
              <p:spPr bwMode="auto">
                <a:xfrm>
                  <a:off x="279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7" name="AutoShape 235"/>
                <p:cNvCxnSpPr>
                  <a:cxnSpLocks noChangeShapeType="1"/>
                </p:cNvCxnSpPr>
                <p:nvPr/>
              </p:nvCxnSpPr>
              <p:spPr bwMode="auto">
                <a:xfrm>
                  <a:off x="306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8" name="AutoShape 236"/>
                <p:cNvCxnSpPr>
                  <a:cxnSpLocks noChangeShapeType="1"/>
                </p:cNvCxnSpPr>
                <p:nvPr/>
              </p:nvCxnSpPr>
              <p:spPr bwMode="auto">
                <a:xfrm>
                  <a:off x="306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49" name="AutoShape 237"/>
                <p:cNvCxnSpPr>
                  <a:cxnSpLocks noChangeShapeType="1"/>
                </p:cNvCxnSpPr>
                <p:nvPr/>
              </p:nvCxnSpPr>
              <p:spPr bwMode="auto">
                <a:xfrm>
                  <a:off x="306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0" name="AutoShape 238"/>
                <p:cNvCxnSpPr>
                  <a:cxnSpLocks noChangeShapeType="1"/>
                </p:cNvCxnSpPr>
                <p:nvPr/>
              </p:nvCxnSpPr>
              <p:spPr bwMode="auto">
                <a:xfrm>
                  <a:off x="306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1" name="AutoShape 239"/>
                <p:cNvCxnSpPr>
                  <a:cxnSpLocks noChangeShapeType="1"/>
                </p:cNvCxnSpPr>
                <p:nvPr/>
              </p:nvCxnSpPr>
              <p:spPr bwMode="auto">
                <a:xfrm>
                  <a:off x="306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2" name="AutoShape 240"/>
                <p:cNvCxnSpPr>
                  <a:cxnSpLocks noChangeShapeType="1"/>
                </p:cNvCxnSpPr>
                <p:nvPr/>
              </p:nvCxnSpPr>
              <p:spPr bwMode="auto">
                <a:xfrm>
                  <a:off x="333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3" name="AutoShape 241"/>
                <p:cNvCxnSpPr>
                  <a:cxnSpLocks noChangeShapeType="1"/>
                </p:cNvCxnSpPr>
                <p:nvPr/>
              </p:nvCxnSpPr>
              <p:spPr bwMode="auto">
                <a:xfrm>
                  <a:off x="333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4" name="AutoShape 242"/>
                <p:cNvCxnSpPr>
                  <a:cxnSpLocks noChangeShapeType="1"/>
                </p:cNvCxnSpPr>
                <p:nvPr/>
              </p:nvCxnSpPr>
              <p:spPr bwMode="auto">
                <a:xfrm>
                  <a:off x="333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5" name="AutoShape 243"/>
                <p:cNvCxnSpPr>
                  <a:cxnSpLocks noChangeShapeType="1"/>
                </p:cNvCxnSpPr>
                <p:nvPr/>
              </p:nvCxnSpPr>
              <p:spPr bwMode="auto">
                <a:xfrm>
                  <a:off x="333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6" name="AutoShape 244"/>
                <p:cNvCxnSpPr>
                  <a:cxnSpLocks noChangeShapeType="1"/>
                </p:cNvCxnSpPr>
                <p:nvPr/>
              </p:nvCxnSpPr>
              <p:spPr bwMode="auto">
                <a:xfrm>
                  <a:off x="333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7" name="AutoShape 245"/>
                <p:cNvCxnSpPr>
                  <a:cxnSpLocks noChangeShapeType="1"/>
                </p:cNvCxnSpPr>
                <p:nvPr/>
              </p:nvCxnSpPr>
              <p:spPr bwMode="auto">
                <a:xfrm>
                  <a:off x="360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8" name="AutoShape 246"/>
                <p:cNvCxnSpPr>
                  <a:cxnSpLocks noChangeShapeType="1"/>
                </p:cNvCxnSpPr>
                <p:nvPr/>
              </p:nvCxnSpPr>
              <p:spPr bwMode="auto">
                <a:xfrm>
                  <a:off x="360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59" name="AutoShape 247"/>
                <p:cNvCxnSpPr>
                  <a:cxnSpLocks noChangeShapeType="1"/>
                </p:cNvCxnSpPr>
                <p:nvPr/>
              </p:nvCxnSpPr>
              <p:spPr bwMode="auto">
                <a:xfrm>
                  <a:off x="360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60" name="AutoShape 248"/>
                <p:cNvCxnSpPr>
                  <a:cxnSpLocks noChangeShapeType="1"/>
                </p:cNvCxnSpPr>
                <p:nvPr/>
              </p:nvCxnSpPr>
              <p:spPr bwMode="auto">
                <a:xfrm>
                  <a:off x="360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61" name="AutoShape 249"/>
                <p:cNvCxnSpPr>
                  <a:cxnSpLocks noChangeShapeType="1"/>
                </p:cNvCxnSpPr>
                <p:nvPr/>
              </p:nvCxnSpPr>
              <p:spPr bwMode="auto">
                <a:xfrm>
                  <a:off x="360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62" name="AutoShape 250"/>
                <p:cNvCxnSpPr>
                  <a:cxnSpLocks noChangeShapeType="1"/>
                </p:cNvCxnSpPr>
                <p:nvPr/>
              </p:nvCxnSpPr>
              <p:spPr bwMode="auto">
                <a:xfrm>
                  <a:off x="3878" y="355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63" name="AutoShape 251"/>
                <p:cNvCxnSpPr>
                  <a:cxnSpLocks noChangeShapeType="1"/>
                </p:cNvCxnSpPr>
                <p:nvPr/>
              </p:nvCxnSpPr>
              <p:spPr bwMode="auto">
                <a:xfrm>
                  <a:off x="3878" y="379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64" name="AutoShape 252"/>
                <p:cNvCxnSpPr>
                  <a:cxnSpLocks noChangeShapeType="1"/>
                </p:cNvCxnSpPr>
                <p:nvPr/>
              </p:nvCxnSpPr>
              <p:spPr bwMode="auto">
                <a:xfrm>
                  <a:off x="3878" y="403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65" name="AutoShape 253"/>
                <p:cNvCxnSpPr>
                  <a:cxnSpLocks noChangeShapeType="1"/>
                </p:cNvCxnSpPr>
                <p:nvPr/>
              </p:nvCxnSpPr>
              <p:spPr bwMode="auto">
                <a:xfrm>
                  <a:off x="3878" y="427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66" name="AutoShape 254"/>
                <p:cNvCxnSpPr>
                  <a:cxnSpLocks noChangeShapeType="1"/>
                </p:cNvCxnSpPr>
                <p:nvPr/>
              </p:nvCxnSpPr>
              <p:spPr bwMode="auto">
                <a:xfrm>
                  <a:off x="3878" y="4515"/>
                  <a:ext cx="227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667" name="Rectangle 255"/>
                <p:cNvSpPr>
                  <a:spLocks noChangeArrowheads="1"/>
                </p:cNvSpPr>
                <p:nvPr/>
              </p:nvSpPr>
              <p:spPr bwMode="auto">
                <a:xfrm>
                  <a:off x="2422" y="4665"/>
                  <a:ext cx="428" cy="150"/>
                </a:xfrm>
                <a:prstGeom prst="rect">
                  <a:avLst/>
                </a:prstGeom>
                <a:solidFill>
                  <a:srgbClr val="006600"/>
                </a:solidFill>
                <a:ln w="9525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lIns="36000" tIns="72000" rIns="36000" bIns="8890"/>
                <a:lstStyle>
                  <a:lvl1pPr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 sz="1200"/>
                </a:p>
              </p:txBody>
            </p:sp>
          </p:grpSp>
        </p:grpSp>
        <p:sp>
          <p:nvSpPr>
            <p:cNvPr id="14616" name="AutoShape 256"/>
            <p:cNvSpPr>
              <a:spLocks noChangeArrowheads="1"/>
            </p:cNvSpPr>
            <p:nvPr/>
          </p:nvSpPr>
          <p:spPr bwMode="auto">
            <a:xfrm rot="5400000">
              <a:off x="6927" y="3546"/>
              <a:ext cx="1689" cy="13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9 w 21600"/>
                <a:gd name="T19" fmla="*/ 3158 h 21600"/>
                <a:gd name="T20" fmla="*/ 18441 w 21600"/>
                <a:gd name="T21" fmla="*/ 18442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845" y="10772"/>
                  </a:moveTo>
                  <a:cubicBezTo>
                    <a:pt x="16831" y="7444"/>
                    <a:pt x="14128" y="4754"/>
                    <a:pt x="10800" y="4754"/>
                  </a:cubicBezTo>
                  <a:cubicBezTo>
                    <a:pt x="8842" y="4753"/>
                    <a:pt x="7006" y="5701"/>
                    <a:pt x="5872" y="7297"/>
                  </a:cubicBezTo>
                  <a:lnTo>
                    <a:pt x="1997" y="4543"/>
                  </a:lnTo>
                  <a:cubicBezTo>
                    <a:pt x="4022" y="1692"/>
                    <a:pt x="7303" y="-1"/>
                    <a:pt x="10800" y="0"/>
                  </a:cubicBezTo>
                  <a:cubicBezTo>
                    <a:pt x="16745" y="0"/>
                    <a:pt x="21573" y="4805"/>
                    <a:pt x="21599" y="10751"/>
                  </a:cubicBezTo>
                  <a:lnTo>
                    <a:pt x="24299" y="10739"/>
                  </a:lnTo>
                  <a:lnTo>
                    <a:pt x="19245" y="15839"/>
                  </a:lnTo>
                  <a:lnTo>
                    <a:pt x="14145" y="10785"/>
                  </a:lnTo>
                  <a:lnTo>
                    <a:pt x="16845" y="1077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72000" rIns="36000" bIns="8890"/>
            <a:lstStyle/>
            <a:p>
              <a:endParaRPr lang="ja-JP" altLang="en-US"/>
            </a:p>
          </p:txBody>
        </p:sp>
        <p:grpSp>
          <p:nvGrpSpPr>
            <p:cNvPr id="14617" name="Group 257"/>
            <p:cNvGrpSpPr>
              <a:grpSpLocks/>
            </p:cNvGrpSpPr>
            <p:nvPr/>
          </p:nvGrpSpPr>
          <p:grpSpPr bwMode="auto">
            <a:xfrm>
              <a:off x="8049" y="2666"/>
              <a:ext cx="1710" cy="2816"/>
              <a:chOff x="3413" y="2192"/>
              <a:chExt cx="4583" cy="7550"/>
            </a:xfrm>
          </p:grpSpPr>
          <p:sp>
            <p:nvSpPr>
              <p:cNvPr id="14618" name="Freeform 258"/>
              <p:cNvSpPr>
                <a:spLocks/>
              </p:cNvSpPr>
              <p:nvPr/>
            </p:nvSpPr>
            <p:spPr bwMode="auto">
              <a:xfrm>
                <a:off x="3413" y="8281"/>
                <a:ext cx="3803" cy="1461"/>
              </a:xfrm>
              <a:custGeom>
                <a:avLst/>
                <a:gdLst>
                  <a:gd name="T0" fmla="*/ 3606 w 3803"/>
                  <a:gd name="T1" fmla="*/ 160 h 1461"/>
                  <a:gd name="T2" fmla="*/ 3711 w 3803"/>
                  <a:gd name="T3" fmla="*/ 418 h 1461"/>
                  <a:gd name="T4" fmla="*/ 3803 w 3803"/>
                  <a:gd name="T5" fmla="*/ 822 h 1461"/>
                  <a:gd name="T6" fmla="*/ 3759 w 3803"/>
                  <a:gd name="T7" fmla="*/ 1264 h 1461"/>
                  <a:gd name="T8" fmla="*/ 3 w 3803"/>
                  <a:gd name="T9" fmla="*/ 1461 h 1461"/>
                  <a:gd name="T10" fmla="*/ 0 w 3803"/>
                  <a:gd name="T11" fmla="*/ 1346 h 1461"/>
                  <a:gd name="T12" fmla="*/ 27 w 3803"/>
                  <a:gd name="T13" fmla="*/ 1084 h 1461"/>
                  <a:gd name="T14" fmla="*/ 133 w 3803"/>
                  <a:gd name="T15" fmla="*/ 795 h 1461"/>
                  <a:gd name="T16" fmla="*/ 371 w 3803"/>
                  <a:gd name="T17" fmla="*/ 602 h 1461"/>
                  <a:gd name="T18" fmla="*/ 459 w 3803"/>
                  <a:gd name="T19" fmla="*/ 581 h 1461"/>
                  <a:gd name="T20" fmla="*/ 562 w 3803"/>
                  <a:gd name="T21" fmla="*/ 568 h 1461"/>
                  <a:gd name="T22" fmla="*/ 681 w 3803"/>
                  <a:gd name="T23" fmla="*/ 561 h 1461"/>
                  <a:gd name="T24" fmla="*/ 810 w 3803"/>
                  <a:gd name="T25" fmla="*/ 561 h 1461"/>
                  <a:gd name="T26" fmla="*/ 950 w 3803"/>
                  <a:gd name="T27" fmla="*/ 561 h 1461"/>
                  <a:gd name="T28" fmla="*/ 1100 w 3803"/>
                  <a:gd name="T29" fmla="*/ 561 h 1461"/>
                  <a:gd name="T30" fmla="*/ 1256 w 3803"/>
                  <a:gd name="T31" fmla="*/ 561 h 1461"/>
                  <a:gd name="T32" fmla="*/ 1413 w 3803"/>
                  <a:gd name="T33" fmla="*/ 554 h 1461"/>
                  <a:gd name="T34" fmla="*/ 1576 w 3803"/>
                  <a:gd name="T35" fmla="*/ 544 h 1461"/>
                  <a:gd name="T36" fmla="*/ 1736 w 3803"/>
                  <a:gd name="T37" fmla="*/ 527 h 1461"/>
                  <a:gd name="T38" fmla="*/ 1900 w 3803"/>
                  <a:gd name="T39" fmla="*/ 500 h 1461"/>
                  <a:gd name="T40" fmla="*/ 2056 w 3803"/>
                  <a:gd name="T41" fmla="*/ 459 h 1461"/>
                  <a:gd name="T42" fmla="*/ 2206 w 3803"/>
                  <a:gd name="T43" fmla="*/ 408 h 1461"/>
                  <a:gd name="T44" fmla="*/ 2349 w 3803"/>
                  <a:gd name="T45" fmla="*/ 337 h 1461"/>
                  <a:gd name="T46" fmla="*/ 2485 w 3803"/>
                  <a:gd name="T47" fmla="*/ 252 h 1461"/>
                  <a:gd name="T48" fmla="*/ 2608 w 3803"/>
                  <a:gd name="T49" fmla="*/ 143 h 1461"/>
                  <a:gd name="T50" fmla="*/ 2741 w 3803"/>
                  <a:gd name="T51" fmla="*/ 51 h 1461"/>
                  <a:gd name="T52" fmla="*/ 2890 w 3803"/>
                  <a:gd name="T53" fmla="*/ 7 h 1461"/>
                  <a:gd name="T54" fmla="*/ 3054 w 3803"/>
                  <a:gd name="T55" fmla="*/ 0 h 1461"/>
                  <a:gd name="T56" fmla="*/ 3214 w 3803"/>
                  <a:gd name="T57" fmla="*/ 14 h 1461"/>
                  <a:gd name="T58" fmla="*/ 3360 w 3803"/>
                  <a:gd name="T59" fmla="*/ 48 h 1461"/>
                  <a:gd name="T60" fmla="*/ 3480 w 3803"/>
                  <a:gd name="T61" fmla="*/ 82 h 1461"/>
                  <a:gd name="T62" fmla="*/ 3558 w 3803"/>
                  <a:gd name="T63" fmla="*/ 109 h 1461"/>
                  <a:gd name="T64" fmla="*/ 3588 w 3803"/>
                  <a:gd name="T65" fmla="*/ 123 h 14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03"/>
                  <a:gd name="T100" fmla="*/ 0 h 1461"/>
                  <a:gd name="T101" fmla="*/ 3803 w 3803"/>
                  <a:gd name="T102" fmla="*/ 1461 h 146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03" h="1461">
                    <a:moveTo>
                      <a:pt x="3588" y="123"/>
                    </a:moveTo>
                    <a:lnTo>
                      <a:pt x="3606" y="160"/>
                    </a:lnTo>
                    <a:lnTo>
                      <a:pt x="3653" y="262"/>
                    </a:lnTo>
                    <a:lnTo>
                      <a:pt x="3711" y="418"/>
                    </a:lnTo>
                    <a:lnTo>
                      <a:pt x="3766" y="608"/>
                    </a:lnTo>
                    <a:lnTo>
                      <a:pt x="3803" y="822"/>
                    </a:lnTo>
                    <a:lnTo>
                      <a:pt x="3803" y="1047"/>
                    </a:lnTo>
                    <a:lnTo>
                      <a:pt x="3759" y="1264"/>
                    </a:lnTo>
                    <a:lnTo>
                      <a:pt x="3646" y="1461"/>
                    </a:lnTo>
                    <a:lnTo>
                      <a:pt x="3" y="1461"/>
                    </a:lnTo>
                    <a:lnTo>
                      <a:pt x="3" y="1431"/>
                    </a:lnTo>
                    <a:lnTo>
                      <a:pt x="0" y="1346"/>
                    </a:lnTo>
                    <a:lnTo>
                      <a:pt x="7" y="1227"/>
                    </a:lnTo>
                    <a:lnTo>
                      <a:pt x="27" y="1084"/>
                    </a:lnTo>
                    <a:lnTo>
                      <a:pt x="68" y="938"/>
                    </a:lnTo>
                    <a:lnTo>
                      <a:pt x="133" y="795"/>
                    </a:lnTo>
                    <a:lnTo>
                      <a:pt x="231" y="680"/>
                    </a:lnTo>
                    <a:lnTo>
                      <a:pt x="371" y="602"/>
                    </a:lnTo>
                    <a:lnTo>
                      <a:pt x="412" y="591"/>
                    </a:lnTo>
                    <a:lnTo>
                      <a:pt x="459" y="581"/>
                    </a:lnTo>
                    <a:lnTo>
                      <a:pt x="511" y="574"/>
                    </a:lnTo>
                    <a:lnTo>
                      <a:pt x="562" y="568"/>
                    </a:lnTo>
                    <a:lnTo>
                      <a:pt x="619" y="564"/>
                    </a:lnTo>
                    <a:lnTo>
                      <a:pt x="681" y="561"/>
                    </a:lnTo>
                    <a:lnTo>
                      <a:pt x="745" y="561"/>
                    </a:lnTo>
                    <a:lnTo>
                      <a:pt x="810" y="561"/>
                    </a:lnTo>
                    <a:lnTo>
                      <a:pt x="882" y="561"/>
                    </a:lnTo>
                    <a:lnTo>
                      <a:pt x="950" y="561"/>
                    </a:lnTo>
                    <a:lnTo>
                      <a:pt x="1025" y="561"/>
                    </a:lnTo>
                    <a:lnTo>
                      <a:pt x="1100" y="561"/>
                    </a:lnTo>
                    <a:lnTo>
                      <a:pt x="1178" y="561"/>
                    </a:lnTo>
                    <a:lnTo>
                      <a:pt x="1256" y="561"/>
                    </a:lnTo>
                    <a:lnTo>
                      <a:pt x="1334" y="557"/>
                    </a:lnTo>
                    <a:lnTo>
                      <a:pt x="1413" y="554"/>
                    </a:lnTo>
                    <a:lnTo>
                      <a:pt x="1495" y="551"/>
                    </a:lnTo>
                    <a:lnTo>
                      <a:pt x="1576" y="544"/>
                    </a:lnTo>
                    <a:lnTo>
                      <a:pt x="1658" y="537"/>
                    </a:lnTo>
                    <a:lnTo>
                      <a:pt x="1736" y="527"/>
                    </a:lnTo>
                    <a:lnTo>
                      <a:pt x="1818" y="517"/>
                    </a:lnTo>
                    <a:lnTo>
                      <a:pt x="1900" y="500"/>
                    </a:lnTo>
                    <a:lnTo>
                      <a:pt x="1978" y="483"/>
                    </a:lnTo>
                    <a:lnTo>
                      <a:pt x="2056" y="459"/>
                    </a:lnTo>
                    <a:lnTo>
                      <a:pt x="2131" y="435"/>
                    </a:lnTo>
                    <a:lnTo>
                      <a:pt x="2206" y="408"/>
                    </a:lnTo>
                    <a:lnTo>
                      <a:pt x="2278" y="374"/>
                    </a:lnTo>
                    <a:lnTo>
                      <a:pt x="2349" y="337"/>
                    </a:lnTo>
                    <a:lnTo>
                      <a:pt x="2417" y="296"/>
                    </a:lnTo>
                    <a:lnTo>
                      <a:pt x="2485" y="252"/>
                    </a:lnTo>
                    <a:lnTo>
                      <a:pt x="2547" y="201"/>
                    </a:lnTo>
                    <a:lnTo>
                      <a:pt x="2608" y="143"/>
                    </a:lnTo>
                    <a:lnTo>
                      <a:pt x="2669" y="92"/>
                    </a:lnTo>
                    <a:lnTo>
                      <a:pt x="2741" y="51"/>
                    </a:lnTo>
                    <a:lnTo>
                      <a:pt x="2812" y="24"/>
                    </a:lnTo>
                    <a:lnTo>
                      <a:pt x="2890" y="7"/>
                    </a:lnTo>
                    <a:lnTo>
                      <a:pt x="2972" y="0"/>
                    </a:lnTo>
                    <a:lnTo>
                      <a:pt x="3054" y="0"/>
                    </a:lnTo>
                    <a:lnTo>
                      <a:pt x="3136" y="4"/>
                    </a:lnTo>
                    <a:lnTo>
                      <a:pt x="3214" y="14"/>
                    </a:lnTo>
                    <a:lnTo>
                      <a:pt x="3289" y="31"/>
                    </a:lnTo>
                    <a:lnTo>
                      <a:pt x="3360" y="48"/>
                    </a:lnTo>
                    <a:lnTo>
                      <a:pt x="3425" y="65"/>
                    </a:lnTo>
                    <a:lnTo>
                      <a:pt x="3480" y="82"/>
                    </a:lnTo>
                    <a:lnTo>
                      <a:pt x="3524" y="99"/>
                    </a:lnTo>
                    <a:lnTo>
                      <a:pt x="3558" y="109"/>
                    </a:lnTo>
                    <a:lnTo>
                      <a:pt x="3582" y="119"/>
                    </a:lnTo>
                    <a:lnTo>
                      <a:pt x="3588" y="123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19" name="Freeform 259"/>
              <p:cNvSpPr>
                <a:spLocks/>
              </p:cNvSpPr>
              <p:nvPr/>
            </p:nvSpPr>
            <p:spPr bwMode="auto">
              <a:xfrm>
                <a:off x="5234" y="3728"/>
                <a:ext cx="1257" cy="1465"/>
              </a:xfrm>
              <a:custGeom>
                <a:avLst/>
                <a:gdLst>
                  <a:gd name="T0" fmla="*/ 11 w 1257"/>
                  <a:gd name="T1" fmla="*/ 374 h 1465"/>
                  <a:gd name="T2" fmla="*/ 72 w 1257"/>
                  <a:gd name="T3" fmla="*/ 411 h 1465"/>
                  <a:gd name="T4" fmla="*/ 164 w 1257"/>
                  <a:gd name="T5" fmla="*/ 469 h 1465"/>
                  <a:gd name="T6" fmla="*/ 242 w 1257"/>
                  <a:gd name="T7" fmla="*/ 544 h 1465"/>
                  <a:gd name="T8" fmla="*/ 293 w 1257"/>
                  <a:gd name="T9" fmla="*/ 642 h 1465"/>
                  <a:gd name="T10" fmla="*/ 382 w 1257"/>
                  <a:gd name="T11" fmla="*/ 792 h 1465"/>
                  <a:gd name="T12" fmla="*/ 477 w 1257"/>
                  <a:gd name="T13" fmla="*/ 948 h 1465"/>
                  <a:gd name="T14" fmla="*/ 549 w 1257"/>
                  <a:gd name="T15" fmla="*/ 1067 h 1465"/>
                  <a:gd name="T16" fmla="*/ 579 w 1257"/>
                  <a:gd name="T17" fmla="*/ 1159 h 1465"/>
                  <a:gd name="T18" fmla="*/ 613 w 1257"/>
                  <a:gd name="T19" fmla="*/ 1315 h 1465"/>
                  <a:gd name="T20" fmla="*/ 610 w 1257"/>
                  <a:gd name="T21" fmla="*/ 1376 h 1465"/>
                  <a:gd name="T22" fmla="*/ 603 w 1257"/>
                  <a:gd name="T23" fmla="*/ 1410 h 1465"/>
                  <a:gd name="T24" fmla="*/ 620 w 1257"/>
                  <a:gd name="T25" fmla="*/ 1444 h 1465"/>
                  <a:gd name="T26" fmla="*/ 681 w 1257"/>
                  <a:gd name="T27" fmla="*/ 1461 h 1465"/>
                  <a:gd name="T28" fmla="*/ 814 w 1257"/>
                  <a:gd name="T29" fmla="*/ 1451 h 1465"/>
                  <a:gd name="T30" fmla="*/ 981 w 1257"/>
                  <a:gd name="T31" fmla="*/ 1366 h 1465"/>
                  <a:gd name="T32" fmla="*/ 1138 w 1257"/>
                  <a:gd name="T33" fmla="*/ 1247 h 1465"/>
                  <a:gd name="T34" fmla="*/ 1240 w 1257"/>
                  <a:gd name="T35" fmla="*/ 1152 h 1465"/>
                  <a:gd name="T36" fmla="*/ 1253 w 1257"/>
                  <a:gd name="T37" fmla="*/ 1121 h 1465"/>
                  <a:gd name="T38" fmla="*/ 1233 w 1257"/>
                  <a:gd name="T39" fmla="*/ 1067 h 1465"/>
                  <a:gd name="T40" fmla="*/ 1189 w 1257"/>
                  <a:gd name="T41" fmla="*/ 958 h 1465"/>
                  <a:gd name="T42" fmla="*/ 1114 w 1257"/>
                  <a:gd name="T43" fmla="*/ 802 h 1465"/>
                  <a:gd name="T44" fmla="*/ 998 w 1257"/>
                  <a:gd name="T45" fmla="*/ 554 h 1465"/>
                  <a:gd name="T46" fmla="*/ 930 w 1257"/>
                  <a:gd name="T47" fmla="*/ 333 h 1465"/>
                  <a:gd name="T48" fmla="*/ 923 w 1257"/>
                  <a:gd name="T49" fmla="*/ 201 h 1465"/>
                  <a:gd name="T50" fmla="*/ 937 w 1257"/>
                  <a:gd name="T51" fmla="*/ 126 h 1465"/>
                  <a:gd name="T52" fmla="*/ 923 w 1257"/>
                  <a:gd name="T53" fmla="*/ 48 h 1465"/>
                  <a:gd name="T54" fmla="*/ 841 w 1257"/>
                  <a:gd name="T55" fmla="*/ 0 h 1465"/>
                  <a:gd name="T56" fmla="*/ 709 w 1257"/>
                  <a:gd name="T57" fmla="*/ 14 h 1465"/>
                  <a:gd name="T58" fmla="*/ 545 w 1257"/>
                  <a:gd name="T59" fmla="*/ 68 h 1465"/>
                  <a:gd name="T60" fmla="*/ 372 w 1257"/>
                  <a:gd name="T61" fmla="*/ 150 h 1465"/>
                  <a:gd name="T62" fmla="*/ 211 w 1257"/>
                  <a:gd name="T63" fmla="*/ 238 h 1465"/>
                  <a:gd name="T64" fmla="*/ 86 w 1257"/>
                  <a:gd name="T65" fmla="*/ 316 h 1465"/>
                  <a:gd name="T66" fmla="*/ 11 w 1257"/>
                  <a:gd name="T67" fmla="*/ 364 h 146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57"/>
                  <a:gd name="T103" fmla="*/ 0 h 1465"/>
                  <a:gd name="T104" fmla="*/ 1257 w 1257"/>
                  <a:gd name="T105" fmla="*/ 1465 h 146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57" h="1465">
                    <a:moveTo>
                      <a:pt x="0" y="370"/>
                    </a:moveTo>
                    <a:lnTo>
                      <a:pt x="11" y="374"/>
                    </a:lnTo>
                    <a:lnTo>
                      <a:pt x="34" y="387"/>
                    </a:lnTo>
                    <a:lnTo>
                      <a:pt x="72" y="411"/>
                    </a:lnTo>
                    <a:lnTo>
                      <a:pt x="116" y="438"/>
                    </a:lnTo>
                    <a:lnTo>
                      <a:pt x="164" y="469"/>
                    </a:lnTo>
                    <a:lnTo>
                      <a:pt x="205" y="506"/>
                    </a:lnTo>
                    <a:lnTo>
                      <a:pt x="242" y="544"/>
                    </a:lnTo>
                    <a:lnTo>
                      <a:pt x="266" y="585"/>
                    </a:lnTo>
                    <a:lnTo>
                      <a:pt x="293" y="642"/>
                    </a:lnTo>
                    <a:lnTo>
                      <a:pt x="334" y="714"/>
                    </a:lnTo>
                    <a:lnTo>
                      <a:pt x="382" y="792"/>
                    </a:lnTo>
                    <a:lnTo>
                      <a:pt x="429" y="870"/>
                    </a:lnTo>
                    <a:lnTo>
                      <a:pt x="477" y="948"/>
                    </a:lnTo>
                    <a:lnTo>
                      <a:pt x="518" y="1016"/>
                    </a:lnTo>
                    <a:lnTo>
                      <a:pt x="549" y="1067"/>
                    </a:lnTo>
                    <a:lnTo>
                      <a:pt x="562" y="1101"/>
                    </a:lnTo>
                    <a:lnTo>
                      <a:pt x="579" y="1159"/>
                    </a:lnTo>
                    <a:lnTo>
                      <a:pt x="600" y="1237"/>
                    </a:lnTo>
                    <a:lnTo>
                      <a:pt x="613" y="1315"/>
                    </a:lnTo>
                    <a:lnTo>
                      <a:pt x="617" y="1363"/>
                    </a:lnTo>
                    <a:lnTo>
                      <a:pt x="610" y="1376"/>
                    </a:lnTo>
                    <a:lnTo>
                      <a:pt x="606" y="1393"/>
                    </a:lnTo>
                    <a:lnTo>
                      <a:pt x="603" y="1410"/>
                    </a:lnTo>
                    <a:lnTo>
                      <a:pt x="606" y="1427"/>
                    </a:lnTo>
                    <a:lnTo>
                      <a:pt x="620" y="1444"/>
                    </a:lnTo>
                    <a:lnTo>
                      <a:pt x="644" y="1454"/>
                    </a:lnTo>
                    <a:lnTo>
                      <a:pt x="681" y="1461"/>
                    </a:lnTo>
                    <a:lnTo>
                      <a:pt x="739" y="1465"/>
                    </a:lnTo>
                    <a:lnTo>
                      <a:pt x="814" y="1451"/>
                    </a:lnTo>
                    <a:lnTo>
                      <a:pt x="896" y="1417"/>
                    </a:lnTo>
                    <a:lnTo>
                      <a:pt x="981" y="1366"/>
                    </a:lnTo>
                    <a:lnTo>
                      <a:pt x="1063" y="1305"/>
                    </a:lnTo>
                    <a:lnTo>
                      <a:pt x="1138" y="1247"/>
                    </a:lnTo>
                    <a:lnTo>
                      <a:pt x="1199" y="1193"/>
                    </a:lnTo>
                    <a:lnTo>
                      <a:pt x="1240" y="1152"/>
                    </a:lnTo>
                    <a:lnTo>
                      <a:pt x="1257" y="1128"/>
                    </a:lnTo>
                    <a:lnTo>
                      <a:pt x="1253" y="1121"/>
                    </a:lnTo>
                    <a:lnTo>
                      <a:pt x="1247" y="1101"/>
                    </a:lnTo>
                    <a:lnTo>
                      <a:pt x="1233" y="1067"/>
                    </a:lnTo>
                    <a:lnTo>
                      <a:pt x="1212" y="1019"/>
                    </a:lnTo>
                    <a:lnTo>
                      <a:pt x="1189" y="958"/>
                    </a:lnTo>
                    <a:lnTo>
                      <a:pt x="1155" y="887"/>
                    </a:lnTo>
                    <a:lnTo>
                      <a:pt x="1114" y="802"/>
                    </a:lnTo>
                    <a:lnTo>
                      <a:pt x="1066" y="703"/>
                    </a:lnTo>
                    <a:lnTo>
                      <a:pt x="998" y="554"/>
                    </a:lnTo>
                    <a:lnTo>
                      <a:pt x="954" y="432"/>
                    </a:lnTo>
                    <a:lnTo>
                      <a:pt x="930" y="333"/>
                    </a:lnTo>
                    <a:lnTo>
                      <a:pt x="920" y="258"/>
                    </a:lnTo>
                    <a:lnTo>
                      <a:pt x="923" y="201"/>
                    </a:lnTo>
                    <a:lnTo>
                      <a:pt x="930" y="156"/>
                    </a:lnTo>
                    <a:lnTo>
                      <a:pt x="937" y="126"/>
                    </a:lnTo>
                    <a:lnTo>
                      <a:pt x="937" y="102"/>
                    </a:lnTo>
                    <a:lnTo>
                      <a:pt x="923" y="48"/>
                    </a:lnTo>
                    <a:lnTo>
                      <a:pt x="889" y="14"/>
                    </a:lnTo>
                    <a:lnTo>
                      <a:pt x="841" y="0"/>
                    </a:lnTo>
                    <a:lnTo>
                      <a:pt x="780" y="0"/>
                    </a:lnTo>
                    <a:lnTo>
                      <a:pt x="709" y="14"/>
                    </a:lnTo>
                    <a:lnTo>
                      <a:pt x="627" y="37"/>
                    </a:lnTo>
                    <a:lnTo>
                      <a:pt x="545" y="68"/>
                    </a:lnTo>
                    <a:lnTo>
                      <a:pt x="460" y="109"/>
                    </a:lnTo>
                    <a:lnTo>
                      <a:pt x="372" y="150"/>
                    </a:lnTo>
                    <a:lnTo>
                      <a:pt x="290" y="194"/>
                    </a:lnTo>
                    <a:lnTo>
                      <a:pt x="211" y="238"/>
                    </a:lnTo>
                    <a:lnTo>
                      <a:pt x="143" y="279"/>
                    </a:lnTo>
                    <a:lnTo>
                      <a:pt x="86" y="316"/>
                    </a:lnTo>
                    <a:lnTo>
                      <a:pt x="38" y="343"/>
                    </a:lnTo>
                    <a:lnTo>
                      <a:pt x="11" y="364"/>
                    </a:lnTo>
                    <a:lnTo>
                      <a:pt x="0" y="37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0" name="Freeform 260"/>
              <p:cNvSpPr>
                <a:spLocks/>
              </p:cNvSpPr>
              <p:nvPr/>
            </p:nvSpPr>
            <p:spPr bwMode="auto">
              <a:xfrm>
                <a:off x="3924" y="6457"/>
                <a:ext cx="1784" cy="1634"/>
              </a:xfrm>
              <a:custGeom>
                <a:avLst/>
                <a:gdLst>
                  <a:gd name="T0" fmla="*/ 88 w 1784"/>
                  <a:gd name="T1" fmla="*/ 135 h 1634"/>
                  <a:gd name="T2" fmla="*/ 91 w 1784"/>
                  <a:gd name="T3" fmla="*/ 135 h 1634"/>
                  <a:gd name="T4" fmla="*/ 136 w 1784"/>
                  <a:gd name="T5" fmla="*/ 115 h 1634"/>
                  <a:gd name="T6" fmla="*/ 211 w 1784"/>
                  <a:gd name="T7" fmla="*/ 85 h 1634"/>
                  <a:gd name="T8" fmla="*/ 289 w 1784"/>
                  <a:gd name="T9" fmla="*/ 54 h 1634"/>
                  <a:gd name="T10" fmla="*/ 360 w 1784"/>
                  <a:gd name="T11" fmla="*/ 37 h 1634"/>
                  <a:gd name="T12" fmla="*/ 425 w 1784"/>
                  <a:gd name="T13" fmla="*/ 17 h 1634"/>
                  <a:gd name="T14" fmla="*/ 480 w 1784"/>
                  <a:gd name="T15" fmla="*/ 0 h 1634"/>
                  <a:gd name="T16" fmla="*/ 534 w 1784"/>
                  <a:gd name="T17" fmla="*/ 6 h 1634"/>
                  <a:gd name="T18" fmla="*/ 612 w 1784"/>
                  <a:gd name="T19" fmla="*/ 40 h 1634"/>
                  <a:gd name="T20" fmla="*/ 732 w 1784"/>
                  <a:gd name="T21" fmla="*/ 115 h 1634"/>
                  <a:gd name="T22" fmla="*/ 847 w 1784"/>
                  <a:gd name="T23" fmla="*/ 183 h 1634"/>
                  <a:gd name="T24" fmla="*/ 905 w 1784"/>
                  <a:gd name="T25" fmla="*/ 224 h 1634"/>
                  <a:gd name="T26" fmla="*/ 922 w 1784"/>
                  <a:gd name="T27" fmla="*/ 305 h 1634"/>
                  <a:gd name="T28" fmla="*/ 932 w 1784"/>
                  <a:gd name="T29" fmla="*/ 434 h 1634"/>
                  <a:gd name="T30" fmla="*/ 963 w 1784"/>
                  <a:gd name="T31" fmla="*/ 842 h 1634"/>
                  <a:gd name="T32" fmla="*/ 997 w 1784"/>
                  <a:gd name="T33" fmla="*/ 971 h 1634"/>
                  <a:gd name="T34" fmla="*/ 1035 w 1784"/>
                  <a:gd name="T35" fmla="*/ 1026 h 1634"/>
                  <a:gd name="T36" fmla="*/ 1161 w 1784"/>
                  <a:gd name="T37" fmla="*/ 1097 h 1634"/>
                  <a:gd name="T38" fmla="*/ 1351 w 1784"/>
                  <a:gd name="T39" fmla="*/ 1189 h 1634"/>
                  <a:gd name="T40" fmla="*/ 1556 w 1784"/>
                  <a:gd name="T41" fmla="*/ 1284 h 1634"/>
                  <a:gd name="T42" fmla="*/ 1719 w 1784"/>
                  <a:gd name="T43" fmla="*/ 1355 h 1634"/>
                  <a:gd name="T44" fmla="*/ 1784 w 1784"/>
                  <a:gd name="T45" fmla="*/ 1382 h 1634"/>
                  <a:gd name="T46" fmla="*/ 1678 w 1784"/>
                  <a:gd name="T47" fmla="*/ 1610 h 1634"/>
                  <a:gd name="T48" fmla="*/ 1518 w 1784"/>
                  <a:gd name="T49" fmla="*/ 1501 h 1634"/>
                  <a:gd name="T50" fmla="*/ 1287 w 1784"/>
                  <a:gd name="T51" fmla="*/ 1349 h 1634"/>
                  <a:gd name="T52" fmla="*/ 1052 w 1784"/>
                  <a:gd name="T53" fmla="*/ 1196 h 1634"/>
                  <a:gd name="T54" fmla="*/ 875 w 1784"/>
                  <a:gd name="T55" fmla="*/ 1083 h 1634"/>
                  <a:gd name="T56" fmla="*/ 806 w 1784"/>
                  <a:gd name="T57" fmla="*/ 1050 h 1634"/>
                  <a:gd name="T58" fmla="*/ 759 w 1784"/>
                  <a:gd name="T59" fmla="*/ 1016 h 1634"/>
                  <a:gd name="T60" fmla="*/ 721 w 1784"/>
                  <a:gd name="T61" fmla="*/ 965 h 1634"/>
                  <a:gd name="T62" fmla="*/ 684 w 1784"/>
                  <a:gd name="T63" fmla="*/ 856 h 1634"/>
                  <a:gd name="T64" fmla="*/ 657 w 1784"/>
                  <a:gd name="T65" fmla="*/ 676 h 1634"/>
                  <a:gd name="T66" fmla="*/ 616 w 1784"/>
                  <a:gd name="T67" fmla="*/ 384 h 1634"/>
                  <a:gd name="T68" fmla="*/ 585 w 1784"/>
                  <a:gd name="T69" fmla="*/ 346 h 1634"/>
                  <a:gd name="T70" fmla="*/ 517 w 1784"/>
                  <a:gd name="T71" fmla="*/ 336 h 1634"/>
                  <a:gd name="T72" fmla="*/ 422 w 1784"/>
                  <a:gd name="T73" fmla="*/ 326 h 1634"/>
                  <a:gd name="T74" fmla="*/ 347 w 1784"/>
                  <a:gd name="T75" fmla="*/ 316 h 1634"/>
                  <a:gd name="T76" fmla="*/ 292 w 1784"/>
                  <a:gd name="T77" fmla="*/ 316 h 1634"/>
                  <a:gd name="T78" fmla="*/ 217 w 1784"/>
                  <a:gd name="T79" fmla="*/ 316 h 1634"/>
                  <a:gd name="T80" fmla="*/ 126 w 1784"/>
                  <a:gd name="T81" fmla="*/ 299 h 1634"/>
                  <a:gd name="T82" fmla="*/ 115 w 1784"/>
                  <a:gd name="T83" fmla="*/ 261 h 1634"/>
                  <a:gd name="T84" fmla="*/ 231 w 1784"/>
                  <a:gd name="T85" fmla="*/ 261 h 1634"/>
                  <a:gd name="T86" fmla="*/ 292 w 1784"/>
                  <a:gd name="T87" fmla="*/ 244 h 1634"/>
                  <a:gd name="T88" fmla="*/ 360 w 1784"/>
                  <a:gd name="T89" fmla="*/ 237 h 1634"/>
                  <a:gd name="T90" fmla="*/ 510 w 1784"/>
                  <a:gd name="T91" fmla="*/ 244 h 1634"/>
                  <a:gd name="T92" fmla="*/ 640 w 1784"/>
                  <a:gd name="T93" fmla="*/ 251 h 1634"/>
                  <a:gd name="T94" fmla="*/ 653 w 1784"/>
                  <a:gd name="T95" fmla="*/ 251 h 1634"/>
                  <a:gd name="T96" fmla="*/ 643 w 1784"/>
                  <a:gd name="T97" fmla="*/ 244 h 1634"/>
                  <a:gd name="T98" fmla="*/ 575 w 1784"/>
                  <a:gd name="T99" fmla="*/ 224 h 1634"/>
                  <a:gd name="T100" fmla="*/ 493 w 1784"/>
                  <a:gd name="T101" fmla="*/ 207 h 1634"/>
                  <a:gd name="T102" fmla="*/ 442 w 1784"/>
                  <a:gd name="T103" fmla="*/ 207 h 1634"/>
                  <a:gd name="T104" fmla="*/ 384 w 1784"/>
                  <a:gd name="T105" fmla="*/ 200 h 1634"/>
                  <a:gd name="T106" fmla="*/ 343 w 1784"/>
                  <a:gd name="T107" fmla="*/ 197 h 1634"/>
                  <a:gd name="T108" fmla="*/ 262 w 1784"/>
                  <a:gd name="T109" fmla="*/ 203 h 1634"/>
                  <a:gd name="T110" fmla="*/ 163 w 1784"/>
                  <a:gd name="T111" fmla="*/ 210 h 1634"/>
                  <a:gd name="T112" fmla="*/ 37 w 1784"/>
                  <a:gd name="T113" fmla="*/ 186 h 1634"/>
                  <a:gd name="T114" fmla="*/ 0 w 1784"/>
                  <a:gd name="T115" fmla="*/ 142 h 1634"/>
                  <a:gd name="T116" fmla="*/ 68 w 1784"/>
                  <a:gd name="T117" fmla="*/ 139 h 163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84"/>
                  <a:gd name="T178" fmla="*/ 0 h 1634"/>
                  <a:gd name="T179" fmla="*/ 1784 w 1784"/>
                  <a:gd name="T180" fmla="*/ 1634 h 163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84" h="1634">
                    <a:moveTo>
                      <a:pt x="88" y="139"/>
                    </a:moveTo>
                    <a:lnTo>
                      <a:pt x="88" y="139"/>
                    </a:lnTo>
                    <a:lnTo>
                      <a:pt x="88" y="135"/>
                    </a:lnTo>
                    <a:lnTo>
                      <a:pt x="91" y="135"/>
                    </a:lnTo>
                    <a:lnTo>
                      <a:pt x="102" y="129"/>
                    </a:lnTo>
                    <a:lnTo>
                      <a:pt x="115" y="125"/>
                    </a:lnTo>
                    <a:lnTo>
                      <a:pt x="136" y="115"/>
                    </a:lnTo>
                    <a:lnTo>
                      <a:pt x="160" y="108"/>
                    </a:lnTo>
                    <a:lnTo>
                      <a:pt x="183" y="98"/>
                    </a:lnTo>
                    <a:lnTo>
                      <a:pt x="211" y="85"/>
                    </a:lnTo>
                    <a:lnTo>
                      <a:pt x="238" y="74"/>
                    </a:lnTo>
                    <a:lnTo>
                      <a:pt x="262" y="64"/>
                    </a:lnTo>
                    <a:lnTo>
                      <a:pt x="289" y="54"/>
                    </a:lnTo>
                    <a:lnTo>
                      <a:pt x="313" y="47"/>
                    </a:lnTo>
                    <a:lnTo>
                      <a:pt x="337" y="40"/>
                    </a:lnTo>
                    <a:lnTo>
                      <a:pt x="360" y="37"/>
                    </a:lnTo>
                    <a:lnTo>
                      <a:pt x="381" y="30"/>
                    </a:lnTo>
                    <a:lnTo>
                      <a:pt x="405" y="23"/>
                    </a:lnTo>
                    <a:lnTo>
                      <a:pt x="425" y="17"/>
                    </a:lnTo>
                    <a:lnTo>
                      <a:pt x="446" y="10"/>
                    </a:lnTo>
                    <a:lnTo>
                      <a:pt x="463" y="3"/>
                    </a:lnTo>
                    <a:lnTo>
                      <a:pt x="480" y="0"/>
                    </a:lnTo>
                    <a:lnTo>
                      <a:pt x="497" y="0"/>
                    </a:lnTo>
                    <a:lnTo>
                      <a:pt x="514" y="0"/>
                    </a:lnTo>
                    <a:lnTo>
                      <a:pt x="534" y="6"/>
                    </a:lnTo>
                    <a:lnTo>
                      <a:pt x="555" y="13"/>
                    </a:lnTo>
                    <a:lnTo>
                      <a:pt x="582" y="23"/>
                    </a:lnTo>
                    <a:lnTo>
                      <a:pt x="612" y="40"/>
                    </a:lnTo>
                    <a:lnTo>
                      <a:pt x="650" y="61"/>
                    </a:lnTo>
                    <a:lnTo>
                      <a:pt x="687" y="88"/>
                    </a:lnTo>
                    <a:lnTo>
                      <a:pt x="732" y="115"/>
                    </a:lnTo>
                    <a:lnTo>
                      <a:pt x="772" y="142"/>
                    </a:lnTo>
                    <a:lnTo>
                      <a:pt x="813" y="166"/>
                    </a:lnTo>
                    <a:lnTo>
                      <a:pt x="847" y="183"/>
                    </a:lnTo>
                    <a:lnTo>
                      <a:pt x="875" y="197"/>
                    </a:lnTo>
                    <a:lnTo>
                      <a:pt x="895" y="210"/>
                    </a:lnTo>
                    <a:lnTo>
                      <a:pt x="905" y="224"/>
                    </a:lnTo>
                    <a:lnTo>
                      <a:pt x="912" y="244"/>
                    </a:lnTo>
                    <a:lnTo>
                      <a:pt x="912" y="261"/>
                    </a:lnTo>
                    <a:lnTo>
                      <a:pt x="922" y="305"/>
                    </a:lnTo>
                    <a:lnTo>
                      <a:pt x="929" y="350"/>
                    </a:lnTo>
                    <a:lnTo>
                      <a:pt x="932" y="394"/>
                    </a:lnTo>
                    <a:lnTo>
                      <a:pt x="932" y="434"/>
                    </a:lnTo>
                    <a:lnTo>
                      <a:pt x="936" y="591"/>
                    </a:lnTo>
                    <a:lnTo>
                      <a:pt x="949" y="730"/>
                    </a:lnTo>
                    <a:lnTo>
                      <a:pt x="963" y="842"/>
                    </a:lnTo>
                    <a:lnTo>
                      <a:pt x="973" y="907"/>
                    </a:lnTo>
                    <a:lnTo>
                      <a:pt x="984" y="941"/>
                    </a:lnTo>
                    <a:lnTo>
                      <a:pt x="997" y="971"/>
                    </a:lnTo>
                    <a:lnTo>
                      <a:pt x="1011" y="999"/>
                    </a:lnTo>
                    <a:lnTo>
                      <a:pt x="1018" y="1009"/>
                    </a:lnTo>
                    <a:lnTo>
                      <a:pt x="1035" y="1026"/>
                    </a:lnTo>
                    <a:lnTo>
                      <a:pt x="1065" y="1046"/>
                    </a:lnTo>
                    <a:lnTo>
                      <a:pt x="1110" y="1070"/>
                    </a:lnTo>
                    <a:lnTo>
                      <a:pt x="1161" y="1097"/>
                    </a:lnTo>
                    <a:lnTo>
                      <a:pt x="1218" y="1128"/>
                    </a:lnTo>
                    <a:lnTo>
                      <a:pt x="1283" y="1158"/>
                    </a:lnTo>
                    <a:lnTo>
                      <a:pt x="1351" y="1189"/>
                    </a:lnTo>
                    <a:lnTo>
                      <a:pt x="1423" y="1223"/>
                    </a:lnTo>
                    <a:lnTo>
                      <a:pt x="1491" y="1253"/>
                    </a:lnTo>
                    <a:lnTo>
                      <a:pt x="1556" y="1284"/>
                    </a:lnTo>
                    <a:lnTo>
                      <a:pt x="1617" y="1311"/>
                    </a:lnTo>
                    <a:lnTo>
                      <a:pt x="1671" y="1335"/>
                    </a:lnTo>
                    <a:lnTo>
                      <a:pt x="1719" y="1355"/>
                    </a:lnTo>
                    <a:lnTo>
                      <a:pt x="1753" y="1369"/>
                    </a:lnTo>
                    <a:lnTo>
                      <a:pt x="1777" y="1379"/>
                    </a:lnTo>
                    <a:lnTo>
                      <a:pt x="1784" y="1382"/>
                    </a:lnTo>
                    <a:lnTo>
                      <a:pt x="1716" y="1634"/>
                    </a:lnTo>
                    <a:lnTo>
                      <a:pt x="1705" y="1627"/>
                    </a:lnTo>
                    <a:lnTo>
                      <a:pt x="1678" y="1610"/>
                    </a:lnTo>
                    <a:lnTo>
                      <a:pt x="1637" y="1583"/>
                    </a:lnTo>
                    <a:lnTo>
                      <a:pt x="1583" y="1546"/>
                    </a:lnTo>
                    <a:lnTo>
                      <a:pt x="1518" y="1501"/>
                    </a:lnTo>
                    <a:lnTo>
                      <a:pt x="1447" y="1454"/>
                    </a:lnTo>
                    <a:lnTo>
                      <a:pt x="1368" y="1403"/>
                    </a:lnTo>
                    <a:lnTo>
                      <a:pt x="1287" y="1349"/>
                    </a:lnTo>
                    <a:lnTo>
                      <a:pt x="1205" y="1298"/>
                    </a:lnTo>
                    <a:lnTo>
                      <a:pt x="1127" y="1247"/>
                    </a:lnTo>
                    <a:lnTo>
                      <a:pt x="1052" y="1196"/>
                    </a:lnTo>
                    <a:lnTo>
                      <a:pt x="980" y="1151"/>
                    </a:lnTo>
                    <a:lnTo>
                      <a:pt x="922" y="1114"/>
                    </a:lnTo>
                    <a:lnTo>
                      <a:pt x="875" y="1083"/>
                    </a:lnTo>
                    <a:lnTo>
                      <a:pt x="841" y="1066"/>
                    </a:lnTo>
                    <a:lnTo>
                      <a:pt x="823" y="1056"/>
                    </a:lnTo>
                    <a:lnTo>
                      <a:pt x="806" y="1050"/>
                    </a:lnTo>
                    <a:lnTo>
                      <a:pt x="789" y="1039"/>
                    </a:lnTo>
                    <a:lnTo>
                      <a:pt x="772" y="1029"/>
                    </a:lnTo>
                    <a:lnTo>
                      <a:pt x="759" y="1016"/>
                    </a:lnTo>
                    <a:lnTo>
                      <a:pt x="745" y="999"/>
                    </a:lnTo>
                    <a:lnTo>
                      <a:pt x="732" y="982"/>
                    </a:lnTo>
                    <a:lnTo>
                      <a:pt x="721" y="965"/>
                    </a:lnTo>
                    <a:lnTo>
                      <a:pt x="715" y="944"/>
                    </a:lnTo>
                    <a:lnTo>
                      <a:pt x="698" y="903"/>
                    </a:lnTo>
                    <a:lnTo>
                      <a:pt x="684" y="856"/>
                    </a:lnTo>
                    <a:lnTo>
                      <a:pt x="674" y="805"/>
                    </a:lnTo>
                    <a:lnTo>
                      <a:pt x="667" y="757"/>
                    </a:lnTo>
                    <a:lnTo>
                      <a:pt x="657" y="676"/>
                    </a:lnTo>
                    <a:lnTo>
                      <a:pt x="643" y="557"/>
                    </a:lnTo>
                    <a:lnTo>
                      <a:pt x="626" y="445"/>
                    </a:lnTo>
                    <a:lnTo>
                      <a:pt x="616" y="384"/>
                    </a:lnTo>
                    <a:lnTo>
                      <a:pt x="612" y="367"/>
                    </a:lnTo>
                    <a:lnTo>
                      <a:pt x="602" y="353"/>
                    </a:lnTo>
                    <a:lnTo>
                      <a:pt x="585" y="346"/>
                    </a:lnTo>
                    <a:lnTo>
                      <a:pt x="561" y="339"/>
                    </a:lnTo>
                    <a:lnTo>
                      <a:pt x="544" y="336"/>
                    </a:lnTo>
                    <a:lnTo>
                      <a:pt x="517" y="336"/>
                    </a:lnTo>
                    <a:lnTo>
                      <a:pt x="486" y="333"/>
                    </a:lnTo>
                    <a:lnTo>
                      <a:pt x="456" y="329"/>
                    </a:lnTo>
                    <a:lnTo>
                      <a:pt x="422" y="326"/>
                    </a:lnTo>
                    <a:lnTo>
                      <a:pt x="391" y="322"/>
                    </a:lnTo>
                    <a:lnTo>
                      <a:pt x="364" y="319"/>
                    </a:lnTo>
                    <a:lnTo>
                      <a:pt x="347" y="316"/>
                    </a:lnTo>
                    <a:lnTo>
                      <a:pt x="330" y="316"/>
                    </a:lnTo>
                    <a:lnTo>
                      <a:pt x="313" y="316"/>
                    </a:lnTo>
                    <a:lnTo>
                      <a:pt x="292" y="316"/>
                    </a:lnTo>
                    <a:lnTo>
                      <a:pt x="269" y="316"/>
                    </a:lnTo>
                    <a:lnTo>
                      <a:pt x="245" y="316"/>
                    </a:lnTo>
                    <a:lnTo>
                      <a:pt x="217" y="316"/>
                    </a:lnTo>
                    <a:lnTo>
                      <a:pt x="190" y="316"/>
                    </a:lnTo>
                    <a:lnTo>
                      <a:pt x="160" y="312"/>
                    </a:lnTo>
                    <a:lnTo>
                      <a:pt x="126" y="299"/>
                    </a:lnTo>
                    <a:lnTo>
                      <a:pt x="112" y="282"/>
                    </a:lnTo>
                    <a:lnTo>
                      <a:pt x="112" y="268"/>
                    </a:lnTo>
                    <a:lnTo>
                      <a:pt x="115" y="261"/>
                    </a:lnTo>
                    <a:lnTo>
                      <a:pt x="163" y="265"/>
                    </a:lnTo>
                    <a:lnTo>
                      <a:pt x="200" y="265"/>
                    </a:lnTo>
                    <a:lnTo>
                      <a:pt x="231" y="261"/>
                    </a:lnTo>
                    <a:lnTo>
                      <a:pt x="255" y="258"/>
                    </a:lnTo>
                    <a:lnTo>
                      <a:pt x="275" y="251"/>
                    </a:lnTo>
                    <a:lnTo>
                      <a:pt x="292" y="244"/>
                    </a:lnTo>
                    <a:lnTo>
                      <a:pt x="313" y="241"/>
                    </a:lnTo>
                    <a:lnTo>
                      <a:pt x="330" y="237"/>
                    </a:lnTo>
                    <a:lnTo>
                      <a:pt x="360" y="237"/>
                    </a:lnTo>
                    <a:lnTo>
                      <a:pt x="401" y="241"/>
                    </a:lnTo>
                    <a:lnTo>
                      <a:pt x="456" y="241"/>
                    </a:lnTo>
                    <a:lnTo>
                      <a:pt x="510" y="244"/>
                    </a:lnTo>
                    <a:lnTo>
                      <a:pt x="561" y="248"/>
                    </a:lnTo>
                    <a:lnTo>
                      <a:pt x="609" y="248"/>
                    </a:lnTo>
                    <a:lnTo>
                      <a:pt x="640" y="251"/>
                    </a:lnTo>
                    <a:lnTo>
                      <a:pt x="653" y="251"/>
                    </a:lnTo>
                    <a:lnTo>
                      <a:pt x="653" y="248"/>
                    </a:lnTo>
                    <a:lnTo>
                      <a:pt x="643" y="244"/>
                    </a:lnTo>
                    <a:lnTo>
                      <a:pt x="626" y="241"/>
                    </a:lnTo>
                    <a:lnTo>
                      <a:pt x="602" y="231"/>
                    </a:lnTo>
                    <a:lnTo>
                      <a:pt x="575" y="224"/>
                    </a:lnTo>
                    <a:lnTo>
                      <a:pt x="544" y="217"/>
                    </a:lnTo>
                    <a:lnTo>
                      <a:pt x="517" y="210"/>
                    </a:lnTo>
                    <a:lnTo>
                      <a:pt x="493" y="207"/>
                    </a:lnTo>
                    <a:lnTo>
                      <a:pt x="476" y="203"/>
                    </a:lnTo>
                    <a:lnTo>
                      <a:pt x="459" y="207"/>
                    </a:lnTo>
                    <a:lnTo>
                      <a:pt x="442" y="207"/>
                    </a:lnTo>
                    <a:lnTo>
                      <a:pt x="422" y="203"/>
                    </a:lnTo>
                    <a:lnTo>
                      <a:pt x="398" y="200"/>
                    </a:lnTo>
                    <a:lnTo>
                      <a:pt x="384" y="200"/>
                    </a:lnTo>
                    <a:lnTo>
                      <a:pt x="371" y="200"/>
                    </a:lnTo>
                    <a:lnTo>
                      <a:pt x="357" y="200"/>
                    </a:lnTo>
                    <a:lnTo>
                      <a:pt x="343" y="197"/>
                    </a:lnTo>
                    <a:lnTo>
                      <a:pt x="320" y="197"/>
                    </a:lnTo>
                    <a:lnTo>
                      <a:pt x="292" y="200"/>
                    </a:lnTo>
                    <a:lnTo>
                      <a:pt x="262" y="203"/>
                    </a:lnTo>
                    <a:lnTo>
                      <a:pt x="231" y="207"/>
                    </a:lnTo>
                    <a:lnTo>
                      <a:pt x="197" y="210"/>
                    </a:lnTo>
                    <a:lnTo>
                      <a:pt x="163" y="210"/>
                    </a:lnTo>
                    <a:lnTo>
                      <a:pt x="126" y="210"/>
                    </a:lnTo>
                    <a:lnTo>
                      <a:pt x="91" y="203"/>
                    </a:lnTo>
                    <a:lnTo>
                      <a:pt x="37" y="186"/>
                    </a:lnTo>
                    <a:lnTo>
                      <a:pt x="10" y="166"/>
                    </a:lnTo>
                    <a:lnTo>
                      <a:pt x="0" y="149"/>
                    </a:lnTo>
                    <a:lnTo>
                      <a:pt x="0" y="142"/>
                    </a:lnTo>
                    <a:lnTo>
                      <a:pt x="23" y="142"/>
                    </a:lnTo>
                    <a:lnTo>
                      <a:pt x="47" y="139"/>
                    </a:lnTo>
                    <a:lnTo>
                      <a:pt x="68" y="139"/>
                    </a:lnTo>
                    <a:lnTo>
                      <a:pt x="88" y="139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1" name="Freeform 261"/>
              <p:cNvSpPr>
                <a:spLocks/>
              </p:cNvSpPr>
              <p:nvPr/>
            </p:nvSpPr>
            <p:spPr bwMode="auto">
              <a:xfrm>
                <a:off x="5527" y="4353"/>
                <a:ext cx="1771" cy="4914"/>
              </a:xfrm>
              <a:custGeom>
                <a:avLst/>
                <a:gdLst>
                  <a:gd name="T0" fmla="*/ 1090 w 1771"/>
                  <a:gd name="T1" fmla="*/ 452 h 4914"/>
                  <a:gd name="T2" fmla="*/ 1151 w 1771"/>
                  <a:gd name="T3" fmla="*/ 524 h 4914"/>
                  <a:gd name="T4" fmla="*/ 1250 w 1771"/>
                  <a:gd name="T5" fmla="*/ 666 h 4914"/>
                  <a:gd name="T6" fmla="*/ 1372 w 1771"/>
                  <a:gd name="T7" fmla="*/ 891 h 4914"/>
                  <a:gd name="T8" fmla="*/ 1498 w 1771"/>
                  <a:gd name="T9" fmla="*/ 1193 h 4914"/>
                  <a:gd name="T10" fmla="*/ 1607 w 1771"/>
                  <a:gd name="T11" fmla="*/ 1577 h 4914"/>
                  <a:gd name="T12" fmla="*/ 1682 w 1771"/>
                  <a:gd name="T13" fmla="*/ 2046 h 4914"/>
                  <a:gd name="T14" fmla="*/ 1703 w 1771"/>
                  <a:gd name="T15" fmla="*/ 2600 h 4914"/>
                  <a:gd name="T16" fmla="*/ 1655 w 1771"/>
                  <a:gd name="T17" fmla="*/ 3463 h 4914"/>
                  <a:gd name="T18" fmla="*/ 1658 w 1771"/>
                  <a:gd name="T19" fmla="*/ 4258 h 4914"/>
                  <a:gd name="T20" fmla="*/ 1713 w 1771"/>
                  <a:gd name="T21" fmla="*/ 4706 h 4914"/>
                  <a:gd name="T22" fmla="*/ 1760 w 1771"/>
                  <a:gd name="T23" fmla="*/ 4893 h 4914"/>
                  <a:gd name="T24" fmla="*/ 1757 w 1771"/>
                  <a:gd name="T25" fmla="*/ 4914 h 4914"/>
                  <a:gd name="T26" fmla="*/ 1669 w 1771"/>
                  <a:gd name="T27" fmla="*/ 4903 h 4914"/>
                  <a:gd name="T28" fmla="*/ 1505 w 1771"/>
                  <a:gd name="T29" fmla="*/ 4880 h 4914"/>
                  <a:gd name="T30" fmla="*/ 1284 w 1771"/>
                  <a:gd name="T31" fmla="*/ 4842 h 4914"/>
                  <a:gd name="T32" fmla="*/ 1025 w 1771"/>
                  <a:gd name="T33" fmla="*/ 4781 h 4914"/>
                  <a:gd name="T34" fmla="*/ 746 w 1771"/>
                  <a:gd name="T35" fmla="*/ 4693 h 4914"/>
                  <a:gd name="T36" fmla="*/ 467 w 1771"/>
                  <a:gd name="T37" fmla="*/ 4577 h 4914"/>
                  <a:gd name="T38" fmla="*/ 201 w 1771"/>
                  <a:gd name="T39" fmla="*/ 4424 h 4914"/>
                  <a:gd name="T40" fmla="*/ 96 w 1771"/>
                  <a:gd name="T41" fmla="*/ 4322 h 4914"/>
                  <a:gd name="T42" fmla="*/ 211 w 1771"/>
                  <a:gd name="T43" fmla="*/ 4227 h 4914"/>
                  <a:gd name="T44" fmla="*/ 382 w 1771"/>
                  <a:gd name="T45" fmla="*/ 4054 h 4914"/>
                  <a:gd name="T46" fmla="*/ 545 w 1771"/>
                  <a:gd name="T47" fmla="*/ 3833 h 4914"/>
                  <a:gd name="T48" fmla="*/ 630 w 1771"/>
                  <a:gd name="T49" fmla="*/ 3558 h 4914"/>
                  <a:gd name="T50" fmla="*/ 593 w 1771"/>
                  <a:gd name="T51" fmla="*/ 3184 h 4914"/>
                  <a:gd name="T52" fmla="*/ 497 w 1771"/>
                  <a:gd name="T53" fmla="*/ 2814 h 4914"/>
                  <a:gd name="T54" fmla="*/ 416 w 1771"/>
                  <a:gd name="T55" fmla="*/ 2569 h 4914"/>
                  <a:gd name="T56" fmla="*/ 392 w 1771"/>
                  <a:gd name="T57" fmla="*/ 2528 h 4914"/>
                  <a:gd name="T58" fmla="*/ 330 w 1771"/>
                  <a:gd name="T59" fmla="*/ 2508 h 4914"/>
                  <a:gd name="T60" fmla="*/ 232 w 1771"/>
                  <a:gd name="T61" fmla="*/ 2454 h 4914"/>
                  <a:gd name="T62" fmla="*/ 116 w 1771"/>
                  <a:gd name="T63" fmla="*/ 2365 h 4914"/>
                  <a:gd name="T64" fmla="*/ 21 w 1771"/>
                  <a:gd name="T65" fmla="*/ 2233 h 4914"/>
                  <a:gd name="T66" fmla="*/ 0 w 1771"/>
                  <a:gd name="T67" fmla="*/ 2063 h 4914"/>
                  <a:gd name="T68" fmla="*/ 38 w 1771"/>
                  <a:gd name="T69" fmla="*/ 1873 h 4914"/>
                  <a:gd name="T70" fmla="*/ 99 w 1771"/>
                  <a:gd name="T71" fmla="*/ 1686 h 4914"/>
                  <a:gd name="T72" fmla="*/ 184 w 1771"/>
                  <a:gd name="T73" fmla="*/ 1397 h 4914"/>
                  <a:gd name="T74" fmla="*/ 245 w 1771"/>
                  <a:gd name="T75" fmla="*/ 1064 h 4914"/>
                  <a:gd name="T76" fmla="*/ 266 w 1771"/>
                  <a:gd name="T77" fmla="*/ 826 h 4914"/>
                  <a:gd name="T78" fmla="*/ 262 w 1771"/>
                  <a:gd name="T79" fmla="*/ 697 h 4914"/>
                  <a:gd name="T80" fmla="*/ 273 w 1771"/>
                  <a:gd name="T81" fmla="*/ 670 h 4914"/>
                  <a:gd name="T82" fmla="*/ 347 w 1771"/>
                  <a:gd name="T83" fmla="*/ 578 h 4914"/>
                  <a:gd name="T84" fmla="*/ 490 w 1771"/>
                  <a:gd name="T85" fmla="*/ 405 h 4914"/>
                  <a:gd name="T86" fmla="*/ 688 w 1771"/>
                  <a:gd name="T87" fmla="*/ 153 h 4914"/>
                  <a:gd name="T88" fmla="*/ 814 w 1771"/>
                  <a:gd name="T89" fmla="*/ 17 h 4914"/>
                  <a:gd name="T90" fmla="*/ 872 w 1771"/>
                  <a:gd name="T91" fmla="*/ 129 h 4914"/>
                  <a:gd name="T92" fmla="*/ 960 w 1771"/>
                  <a:gd name="T93" fmla="*/ 286 h 4914"/>
                  <a:gd name="T94" fmla="*/ 1049 w 1771"/>
                  <a:gd name="T95" fmla="*/ 411 h 491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771"/>
                  <a:gd name="T145" fmla="*/ 0 h 4914"/>
                  <a:gd name="T146" fmla="*/ 1771 w 1771"/>
                  <a:gd name="T147" fmla="*/ 4914 h 491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771" h="4914">
                    <a:moveTo>
                      <a:pt x="1083" y="442"/>
                    </a:moveTo>
                    <a:lnTo>
                      <a:pt x="1090" y="452"/>
                    </a:lnTo>
                    <a:lnTo>
                      <a:pt x="1114" y="476"/>
                    </a:lnTo>
                    <a:lnTo>
                      <a:pt x="1151" y="524"/>
                    </a:lnTo>
                    <a:lnTo>
                      <a:pt x="1195" y="585"/>
                    </a:lnTo>
                    <a:lnTo>
                      <a:pt x="1250" y="666"/>
                    </a:lnTo>
                    <a:lnTo>
                      <a:pt x="1311" y="768"/>
                    </a:lnTo>
                    <a:lnTo>
                      <a:pt x="1372" y="891"/>
                    </a:lnTo>
                    <a:lnTo>
                      <a:pt x="1437" y="1030"/>
                    </a:lnTo>
                    <a:lnTo>
                      <a:pt x="1498" y="1193"/>
                    </a:lnTo>
                    <a:lnTo>
                      <a:pt x="1556" y="1373"/>
                    </a:lnTo>
                    <a:lnTo>
                      <a:pt x="1607" y="1577"/>
                    </a:lnTo>
                    <a:lnTo>
                      <a:pt x="1652" y="1801"/>
                    </a:lnTo>
                    <a:lnTo>
                      <a:pt x="1682" y="2046"/>
                    </a:lnTo>
                    <a:lnTo>
                      <a:pt x="1703" y="2311"/>
                    </a:lnTo>
                    <a:lnTo>
                      <a:pt x="1703" y="2600"/>
                    </a:lnTo>
                    <a:lnTo>
                      <a:pt x="1689" y="2912"/>
                    </a:lnTo>
                    <a:lnTo>
                      <a:pt x="1655" y="3463"/>
                    </a:lnTo>
                    <a:lnTo>
                      <a:pt x="1648" y="3908"/>
                    </a:lnTo>
                    <a:lnTo>
                      <a:pt x="1658" y="4258"/>
                    </a:lnTo>
                    <a:lnTo>
                      <a:pt x="1682" y="4519"/>
                    </a:lnTo>
                    <a:lnTo>
                      <a:pt x="1713" y="4706"/>
                    </a:lnTo>
                    <a:lnTo>
                      <a:pt x="1740" y="4829"/>
                    </a:lnTo>
                    <a:lnTo>
                      <a:pt x="1760" y="4893"/>
                    </a:lnTo>
                    <a:lnTo>
                      <a:pt x="1771" y="4914"/>
                    </a:lnTo>
                    <a:lnTo>
                      <a:pt x="1757" y="4914"/>
                    </a:lnTo>
                    <a:lnTo>
                      <a:pt x="1723" y="4910"/>
                    </a:lnTo>
                    <a:lnTo>
                      <a:pt x="1669" y="4903"/>
                    </a:lnTo>
                    <a:lnTo>
                      <a:pt x="1594" y="4893"/>
                    </a:lnTo>
                    <a:lnTo>
                      <a:pt x="1505" y="4880"/>
                    </a:lnTo>
                    <a:lnTo>
                      <a:pt x="1400" y="4863"/>
                    </a:lnTo>
                    <a:lnTo>
                      <a:pt x="1284" y="4842"/>
                    </a:lnTo>
                    <a:lnTo>
                      <a:pt x="1158" y="4812"/>
                    </a:lnTo>
                    <a:lnTo>
                      <a:pt x="1025" y="4781"/>
                    </a:lnTo>
                    <a:lnTo>
                      <a:pt x="889" y="4740"/>
                    </a:lnTo>
                    <a:lnTo>
                      <a:pt x="746" y="4693"/>
                    </a:lnTo>
                    <a:lnTo>
                      <a:pt x="606" y="4638"/>
                    </a:lnTo>
                    <a:lnTo>
                      <a:pt x="467" y="4577"/>
                    </a:lnTo>
                    <a:lnTo>
                      <a:pt x="330" y="4506"/>
                    </a:lnTo>
                    <a:lnTo>
                      <a:pt x="201" y="4424"/>
                    </a:lnTo>
                    <a:lnTo>
                      <a:pt x="79" y="4336"/>
                    </a:lnTo>
                    <a:lnTo>
                      <a:pt x="96" y="4322"/>
                    </a:lnTo>
                    <a:lnTo>
                      <a:pt x="143" y="4285"/>
                    </a:lnTo>
                    <a:lnTo>
                      <a:pt x="211" y="4227"/>
                    </a:lnTo>
                    <a:lnTo>
                      <a:pt x="296" y="4149"/>
                    </a:lnTo>
                    <a:lnTo>
                      <a:pt x="382" y="4054"/>
                    </a:lnTo>
                    <a:lnTo>
                      <a:pt x="470" y="3949"/>
                    </a:lnTo>
                    <a:lnTo>
                      <a:pt x="545" y="3833"/>
                    </a:lnTo>
                    <a:lnTo>
                      <a:pt x="603" y="3707"/>
                    </a:lnTo>
                    <a:lnTo>
                      <a:pt x="630" y="3558"/>
                    </a:lnTo>
                    <a:lnTo>
                      <a:pt x="623" y="3378"/>
                    </a:lnTo>
                    <a:lnTo>
                      <a:pt x="593" y="3184"/>
                    </a:lnTo>
                    <a:lnTo>
                      <a:pt x="548" y="2990"/>
                    </a:lnTo>
                    <a:lnTo>
                      <a:pt x="497" y="2814"/>
                    </a:lnTo>
                    <a:lnTo>
                      <a:pt x="450" y="2668"/>
                    </a:lnTo>
                    <a:lnTo>
                      <a:pt x="416" y="2569"/>
                    </a:lnTo>
                    <a:lnTo>
                      <a:pt x="402" y="2532"/>
                    </a:lnTo>
                    <a:lnTo>
                      <a:pt x="392" y="2528"/>
                    </a:lnTo>
                    <a:lnTo>
                      <a:pt x="368" y="2522"/>
                    </a:lnTo>
                    <a:lnTo>
                      <a:pt x="330" y="2508"/>
                    </a:lnTo>
                    <a:lnTo>
                      <a:pt x="283" y="2484"/>
                    </a:lnTo>
                    <a:lnTo>
                      <a:pt x="232" y="2454"/>
                    </a:lnTo>
                    <a:lnTo>
                      <a:pt x="174" y="2416"/>
                    </a:lnTo>
                    <a:lnTo>
                      <a:pt x="116" y="2365"/>
                    </a:lnTo>
                    <a:lnTo>
                      <a:pt x="61" y="2304"/>
                    </a:lnTo>
                    <a:lnTo>
                      <a:pt x="21" y="2233"/>
                    </a:lnTo>
                    <a:lnTo>
                      <a:pt x="0" y="2151"/>
                    </a:lnTo>
                    <a:lnTo>
                      <a:pt x="0" y="2063"/>
                    </a:lnTo>
                    <a:lnTo>
                      <a:pt x="14" y="1968"/>
                    </a:lnTo>
                    <a:lnTo>
                      <a:pt x="38" y="1873"/>
                    </a:lnTo>
                    <a:lnTo>
                      <a:pt x="68" y="1777"/>
                    </a:lnTo>
                    <a:lnTo>
                      <a:pt x="99" y="1686"/>
                    </a:lnTo>
                    <a:lnTo>
                      <a:pt x="130" y="1594"/>
                    </a:lnTo>
                    <a:lnTo>
                      <a:pt x="184" y="1397"/>
                    </a:lnTo>
                    <a:lnTo>
                      <a:pt x="222" y="1220"/>
                    </a:lnTo>
                    <a:lnTo>
                      <a:pt x="245" y="1064"/>
                    </a:lnTo>
                    <a:lnTo>
                      <a:pt x="259" y="931"/>
                    </a:lnTo>
                    <a:lnTo>
                      <a:pt x="266" y="826"/>
                    </a:lnTo>
                    <a:lnTo>
                      <a:pt x="266" y="744"/>
                    </a:lnTo>
                    <a:lnTo>
                      <a:pt x="262" y="697"/>
                    </a:lnTo>
                    <a:lnTo>
                      <a:pt x="262" y="680"/>
                    </a:lnTo>
                    <a:lnTo>
                      <a:pt x="273" y="670"/>
                    </a:lnTo>
                    <a:lnTo>
                      <a:pt x="300" y="632"/>
                    </a:lnTo>
                    <a:lnTo>
                      <a:pt x="347" y="578"/>
                    </a:lnTo>
                    <a:lnTo>
                      <a:pt x="412" y="500"/>
                    </a:lnTo>
                    <a:lnTo>
                      <a:pt x="490" y="405"/>
                    </a:lnTo>
                    <a:lnTo>
                      <a:pt x="582" y="286"/>
                    </a:lnTo>
                    <a:lnTo>
                      <a:pt x="688" y="153"/>
                    </a:lnTo>
                    <a:lnTo>
                      <a:pt x="804" y="0"/>
                    </a:lnTo>
                    <a:lnTo>
                      <a:pt x="814" y="17"/>
                    </a:lnTo>
                    <a:lnTo>
                      <a:pt x="838" y="65"/>
                    </a:lnTo>
                    <a:lnTo>
                      <a:pt x="872" y="129"/>
                    </a:lnTo>
                    <a:lnTo>
                      <a:pt x="913" y="204"/>
                    </a:lnTo>
                    <a:lnTo>
                      <a:pt x="960" y="286"/>
                    </a:lnTo>
                    <a:lnTo>
                      <a:pt x="1005" y="357"/>
                    </a:lnTo>
                    <a:lnTo>
                      <a:pt x="1049" y="411"/>
                    </a:lnTo>
                    <a:lnTo>
                      <a:pt x="1083" y="442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2" name="Freeform 262"/>
              <p:cNvSpPr>
                <a:spLocks/>
              </p:cNvSpPr>
              <p:nvPr/>
            </p:nvSpPr>
            <p:spPr bwMode="auto">
              <a:xfrm>
                <a:off x="5027" y="5193"/>
                <a:ext cx="1930" cy="3200"/>
              </a:xfrm>
              <a:custGeom>
                <a:avLst/>
                <a:gdLst>
                  <a:gd name="T0" fmla="*/ 1692 w 1930"/>
                  <a:gd name="T1" fmla="*/ 6 h 3200"/>
                  <a:gd name="T2" fmla="*/ 1607 w 1930"/>
                  <a:gd name="T3" fmla="*/ 44 h 3200"/>
                  <a:gd name="T4" fmla="*/ 1494 w 1930"/>
                  <a:gd name="T5" fmla="*/ 142 h 3200"/>
                  <a:gd name="T6" fmla="*/ 1416 w 1930"/>
                  <a:gd name="T7" fmla="*/ 326 h 3200"/>
                  <a:gd name="T8" fmla="*/ 1406 w 1930"/>
                  <a:gd name="T9" fmla="*/ 604 h 3200"/>
                  <a:gd name="T10" fmla="*/ 1362 w 1930"/>
                  <a:gd name="T11" fmla="*/ 920 h 3200"/>
                  <a:gd name="T12" fmla="*/ 1287 w 1930"/>
                  <a:gd name="T13" fmla="*/ 1226 h 3200"/>
                  <a:gd name="T14" fmla="*/ 1212 w 1930"/>
                  <a:gd name="T15" fmla="*/ 1471 h 3200"/>
                  <a:gd name="T16" fmla="*/ 1154 w 1930"/>
                  <a:gd name="T17" fmla="*/ 1658 h 3200"/>
                  <a:gd name="T18" fmla="*/ 1079 w 1930"/>
                  <a:gd name="T19" fmla="*/ 1964 h 3200"/>
                  <a:gd name="T20" fmla="*/ 1001 w 1930"/>
                  <a:gd name="T21" fmla="*/ 2293 h 3200"/>
                  <a:gd name="T22" fmla="*/ 946 w 1930"/>
                  <a:gd name="T23" fmla="*/ 2524 h 3200"/>
                  <a:gd name="T24" fmla="*/ 933 w 1930"/>
                  <a:gd name="T25" fmla="*/ 2558 h 3200"/>
                  <a:gd name="T26" fmla="*/ 892 w 1930"/>
                  <a:gd name="T27" fmla="*/ 2551 h 3200"/>
                  <a:gd name="T28" fmla="*/ 820 w 1930"/>
                  <a:gd name="T29" fmla="*/ 2534 h 3200"/>
                  <a:gd name="T30" fmla="*/ 722 w 1930"/>
                  <a:gd name="T31" fmla="*/ 2507 h 3200"/>
                  <a:gd name="T32" fmla="*/ 609 w 1930"/>
                  <a:gd name="T33" fmla="*/ 2473 h 3200"/>
                  <a:gd name="T34" fmla="*/ 493 w 1930"/>
                  <a:gd name="T35" fmla="*/ 2422 h 3200"/>
                  <a:gd name="T36" fmla="*/ 378 w 1930"/>
                  <a:gd name="T37" fmla="*/ 2361 h 3200"/>
                  <a:gd name="T38" fmla="*/ 279 w 1930"/>
                  <a:gd name="T39" fmla="*/ 2283 h 3200"/>
                  <a:gd name="T40" fmla="*/ 224 w 1930"/>
                  <a:gd name="T41" fmla="*/ 2252 h 3200"/>
                  <a:gd name="T42" fmla="*/ 160 w 1930"/>
                  <a:gd name="T43" fmla="*/ 2354 h 3200"/>
                  <a:gd name="T44" fmla="*/ 71 w 1930"/>
                  <a:gd name="T45" fmla="*/ 2534 h 3200"/>
                  <a:gd name="T46" fmla="*/ 10 w 1930"/>
                  <a:gd name="T47" fmla="*/ 2759 h 3200"/>
                  <a:gd name="T48" fmla="*/ 10 w 1930"/>
                  <a:gd name="T49" fmla="*/ 2878 h 3200"/>
                  <a:gd name="T50" fmla="*/ 85 w 1930"/>
                  <a:gd name="T51" fmla="*/ 2871 h 3200"/>
                  <a:gd name="T52" fmla="*/ 211 w 1930"/>
                  <a:gd name="T53" fmla="*/ 2871 h 3200"/>
                  <a:gd name="T54" fmla="*/ 374 w 1930"/>
                  <a:gd name="T55" fmla="*/ 2898 h 3200"/>
                  <a:gd name="T56" fmla="*/ 504 w 1930"/>
                  <a:gd name="T57" fmla="*/ 2952 h 3200"/>
                  <a:gd name="T58" fmla="*/ 596 w 1930"/>
                  <a:gd name="T59" fmla="*/ 2993 h 3200"/>
                  <a:gd name="T60" fmla="*/ 687 w 1930"/>
                  <a:gd name="T61" fmla="*/ 3034 h 3200"/>
                  <a:gd name="T62" fmla="*/ 783 w 1930"/>
                  <a:gd name="T63" fmla="*/ 3075 h 3200"/>
                  <a:gd name="T64" fmla="*/ 871 w 1930"/>
                  <a:gd name="T65" fmla="*/ 3112 h 3200"/>
                  <a:gd name="T66" fmla="*/ 953 w 1930"/>
                  <a:gd name="T67" fmla="*/ 3146 h 3200"/>
                  <a:gd name="T68" fmla="*/ 1025 w 1930"/>
                  <a:gd name="T69" fmla="*/ 3173 h 3200"/>
                  <a:gd name="T70" fmla="*/ 1086 w 1930"/>
                  <a:gd name="T71" fmla="*/ 3194 h 3200"/>
                  <a:gd name="T72" fmla="*/ 1137 w 1930"/>
                  <a:gd name="T73" fmla="*/ 3190 h 3200"/>
                  <a:gd name="T74" fmla="*/ 1212 w 1930"/>
                  <a:gd name="T75" fmla="*/ 3068 h 3200"/>
                  <a:gd name="T76" fmla="*/ 1311 w 1930"/>
                  <a:gd name="T77" fmla="*/ 2847 h 3200"/>
                  <a:gd name="T78" fmla="*/ 1419 w 1930"/>
                  <a:gd name="T79" fmla="*/ 2558 h 3200"/>
                  <a:gd name="T80" fmla="*/ 1532 w 1930"/>
                  <a:gd name="T81" fmla="*/ 2232 h 3200"/>
                  <a:gd name="T82" fmla="*/ 1641 w 1930"/>
                  <a:gd name="T83" fmla="*/ 1899 h 3200"/>
                  <a:gd name="T84" fmla="*/ 1733 w 1930"/>
                  <a:gd name="T85" fmla="*/ 1593 h 3200"/>
                  <a:gd name="T86" fmla="*/ 1801 w 1930"/>
                  <a:gd name="T87" fmla="*/ 1349 h 3200"/>
                  <a:gd name="T88" fmla="*/ 1855 w 1930"/>
                  <a:gd name="T89" fmla="*/ 1077 h 3200"/>
                  <a:gd name="T90" fmla="*/ 1917 w 1930"/>
                  <a:gd name="T91" fmla="*/ 642 h 3200"/>
                  <a:gd name="T92" fmla="*/ 1923 w 1930"/>
                  <a:gd name="T93" fmla="*/ 231 h 3200"/>
                  <a:gd name="T94" fmla="*/ 1818 w 1930"/>
                  <a:gd name="T95" fmla="*/ 0 h 3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930"/>
                  <a:gd name="T145" fmla="*/ 0 h 3200"/>
                  <a:gd name="T146" fmla="*/ 1930 w 1930"/>
                  <a:gd name="T147" fmla="*/ 3200 h 3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930" h="3200">
                    <a:moveTo>
                      <a:pt x="1706" y="3"/>
                    </a:moveTo>
                    <a:lnTo>
                      <a:pt x="1692" y="6"/>
                    </a:lnTo>
                    <a:lnTo>
                      <a:pt x="1658" y="20"/>
                    </a:lnTo>
                    <a:lnTo>
                      <a:pt x="1607" y="44"/>
                    </a:lnTo>
                    <a:lnTo>
                      <a:pt x="1552" y="85"/>
                    </a:lnTo>
                    <a:lnTo>
                      <a:pt x="1494" y="142"/>
                    </a:lnTo>
                    <a:lnTo>
                      <a:pt x="1447" y="220"/>
                    </a:lnTo>
                    <a:lnTo>
                      <a:pt x="1416" y="326"/>
                    </a:lnTo>
                    <a:lnTo>
                      <a:pt x="1409" y="455"/>
                    </a:lnTo>
                    <a:lnTo>
                      <a:pt x="1406" y="604"/>
                    </a:lnTo>
                    <a:lnTo>
                      <a:pt x="1389" y="761"/>
                    </a:lnTo>
                    <a:lnTo>
                      <a:pt x="1362" y="920"/>
                    </a:lnTo>
                    <a:lnTo>
                      <a:pt x="1328" y="1077"/>
                    </a:lnTo>
                    <a:lnTo>
                      <a:pt x="1287" y="1226"/>
                    </a:lnTo>
                    <a:lnTo>
                      <a:pt x="1246" y="1359"/>
                    </a:lnTo>
                    <a:lnTo>
                      <a:pt x="1212" y="1471"/>
                    </a:lnTo>
                    <a:lnTo>
                      <a:pt x="1181" y="1559"/>
                    </a:lnTo>
                    <a:lnTo>
                      <a:pt x="1154" y="1658"/>
                    </a:lnTo>
                    <a:lnTo>
                      <a:pt x="1116" y="1797"/>
                    </a:lnTo>
                    <a:lnTo>
                      <a:pt x="1079" y="1964"/>
                    </a:lnTo>
                    <a:lnTo>
                      <a:pt x="1038" y="2133"/>
                    </a:lnTo>
                    <a:lnTo>
                      <a:pt x="1001" y="2293"/>
                    </a:lnTo>
                    <a:lnTo>
                      <a:pt x="970" y="2429"/>
                    </a:lnTo>
                    <a:lnTo>
                      <a:pt x="946" y="2524"/>
                    </a:lnTo>
                    <a:lnTo>
                      <a:pt x="939" y="2558"/>
                    </a:lnTo>
                    <a:lnTo>
                      <a:pt x="933" y="2558"/>
                    </a:lnTo>
                    <a:lnTo>
                      <a:pt x="919" y="2555"/>
                    </a:lnTo>
                    <a:lnTo>
                      <a:pt x="892" y="2551"/>
                    </a:lnTo>
                    <a:lnTo>
                      <a:pt x="861" y="2545"/>
                    </a:lnTo>
                    <a:lnTo>
                      <a:pt x="820" y="2534"/>
                    </a:lnTo>
                    <a:lnTo>
                      <a:pt x="773" y="2524"/>
                    </a:lnTo>
                    <a:lnTo>
                      <a:pt x="722" y="2507"/>
                    </a:lnTo>
                    <a:lnTo>
                      <a:pt x="667" y="2490"/>
                    </a:lnTo>
                    <a:lnTo>
                      <a:pt x="609" y="2473"/>
                    </a:lnTo>
                    <a:lnTo>
                      <a:pt x="551" y="2449"/>
                    </a:lnTo>
                    <a:lnTo>
                      <a:pt x="493" y="2422"/>
                    </a:lnTo>
                    <a:lnTo>
                      <a:pt x="436" y="2392"/>
                    </a:lnTo>
                    <a:lnTo>
                      <a:pt x="378" y="2361"/>
                    </a:lnTo>
                    <a:lnTo>
                      <a:pt x="327" y="2324"/>
                    </a:lnTo>
                    <a:lnTo>
                      <a:pt x="279" y="2283"/>
                    </a:lnTo>
                    <a:lnTo>
                      <a:pt x="235" y="2239"/>
                    </a:lnTo>
                    <a:lnTo>
                      <a:pt x="224" y="2252"/>
                    </a:lnTo>
                    <a:lnTo>
                      <a:pt x="197" y="2293"/>
                    </a:lnTo>
                    <a:lnTo>
                      <a:pt x="160" y="2354"/>
                    </a:lnTo>
                    <a:lnTo>
                      <a:pt x="115" y="2436"/>
                    </a:lnTo>
                    <a:lnTo>
                      <a:pt x="71" y="2534"/>
                    </a:lnTo>
                    <a:lnTo>
                      <a:pt x="34" y="2643"/>
                    </a:lnTo>
                    <a:lnTo>
                      <a:pt x="10" y="2759"/>
                    </a:lnTo>
                    <a:lnTo>
                      <a:pt x="0" y="2881"/>
                    </a:lnTo>
                    <a:lnTo>
                      <a:pt x="10" y="2878"/>
                    </a:lnTo>
                    <a:lnTo>
                      <a:pt x="41" y="2874"/>
                    </a:lnTo>
                    <a:lnTo>
                      <a:pt x="85" y="2871"/>
                    </a:lnTo>
                    <a:lnTo>
                      <a:pt x="143" y="2867"/>
                    </a:lnTo>
                    <a:lnTo>
                      <a:pt x="211" y="2871"/>
                    </a:lnTo>
                    <a:lnTo>
                      <a:pt x="289" y="2881"/>
                    </a:lnTo>
                    <a:lnTo>
                      <a:pt x="374" y="2898"/>
                    </a:lnTo>
                    <a:lnTo>
                      <a:pt x="459" y="2932"/>
                    </a:lnTo>
                    <a:lnTo>
                      <a:pt x="504" y="2952"/>
                    </a:lnTo>
                    <a:lnTo>
                      <a:pt x="548" y="2973"/>
                    </a:lnTo>
                    <a:lnTo>
                      <a:pt x="596" y="2993"/>
                    </a:lnTo>
                    <a:lnTo>
                      <a:pt x="643" y="3013"/>
                    </a:lnTo>
                    <a:lnTo>
                      <a:pt x="687" y="3034"/>
                    </a:lnTo>
                    <a:lnTo>
                      <a:pt x="735" y="3054"/>
                    </a:lnTo>
                    <a:lnTo>
                      <a:pt x="783" y="3075"/>
                    </a:lnTo>
                    <a:lnTo>
                      <a:pt x="827" y="3095"/>
                    </a:lnTo>
                    <a:lnTo>
                      <a:pt x="871" y="3112"/>
                    </a:lnTo>
                    <a:lnTo>
                      <a:pt x="912" y="3129"/>
                    </a:lnTo>
                    <a:lnTo>
                      <a:pt x="953" y="3146"/>
                    </a:lnTo>
                    <a:lnTo>
                      <a:pt x="990" y="3160"/>
                    </a:lnTo>
                    <a:lnTo>
                      <a:pt x="1025" y="3173"/>
                    </a:lnTo>
                    <a:lnTo>
                      <a:pt x="1059" y="3183"/>
                    </a:lnTo>
                    <a:lnTo>
                      <a:pt x="1086" y="3194"/>
                    </a:lnTo>
                    <a:lnTo>
                      <a:pt x="1110" y="3200"/>
                    </a:lnTo>
                    <a:lnTo>
                      <a:pt x="1137" y="3190"/>
                    </a:lnTo>
                    <a:lnTo>
                      <a:pt x="1171" y="3143"/>
                    </a:lnTo>
                    <a:lnTo>
                      <a:pt x="1212" y="3068"/>
                    </a:lnTo>
                    <a:lnTo>
                      <a:pt x="1259" y="2969"/>
                    </a:lnTo>
                    <a:lnTo>
                      <a:pt x="1311" y="2847"/>
                    </a:lnTo>
                    <a:lnTo>
                      <a:pt x="1365" y="2711"/>
                    </a:lnTo>
                    <a:lnTo>
                      <a:pt x="1419" y="2558"/>
                    </a:lnTo>
                    <a:lnTo>
                      <a:pt x="1477" y="2395"/>
                    </a:lnTo>
                    <a:lnTo>
                      <a:pt x="1532" y="2232"/>
                    </a:lnTo>
                    <a:lnTo>
                      <a:pt x="1590" y="2062"/>
                    </a:lnTo>
                    <a:lnTo>
                      <a:pt x="1641" y="1899"/>
                    </a:lnTo>
                    <a:lnTo>
                      <a:pt x="1688" y="1739"/>
                    </a:lnTo>
                    <a:lnTo>
                      <a:pt x="1733" y="1593"/>
                    </a:lnTo>
                    <a:lnTo>
                      <a:pt x="1770" y="1461"/>
                    </a:lnTo>
                    <a:lnTo>
                      <a:pt x="1801" y="1349"/>
                    </a:lnTo>
                    <a:lnTo>
                      <a:pt x="1821" y="1257"/>
                    </a:lnTo>
                    <a:lnTo>
                      <a:pt x="1855" y="1077"/>
                    </a:lnTo>
                    <a:lnTo>
                      <a:pt x="1889" y="866"/>
                    </a:lnTo>
                    <a:lnTo>
                      <a:pt x="1917" y="642"/>
                    </a:lnTo>
                    <a:lnTo>
                      <a:pt x="1930" y="421"/>
                    </a:lnTo>
                    <a:lnTo>
                      <a:pt x="1923" y="231"/>
                    </a:lnTo>
                    <a:lnTo>
                      <a:pt x="1886" y="81"/>
                    </a:lnTo>
                    <a:lnTo>
                      <a:pt x="1818" y="0"/>
                    </a:lnTo>
                    <a:lnTo>
                      <a:pt x="1706" y="3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3" name="Freeform 263"/>
              <p:cNvSpPr>
                <a:spLocks/>
              </p:cNvSpPr>
              <p:nvPr/>
            </p:nvSpPr>
            <p:spPr bwMode="auto">
              <a:xfrm>
                <a:off x="6150" y="3765"/>
                <a:ext cx="1846" cy="2100"/>
              </a:xfrm>
              <a:custGeom>
                <a:avLst/>
                <a:gdLst>
                  <a:gd name="T0" fmla="*/ 48 w 1846"/>
                  <a:gd name="T1" fmla="*/ 0 h 2100"/>
                  <a:gd name="T2" fmla="*/ 92 w 1846"/>
                  <a:gd name="T3" fmla="*/ 4 h 2100"/>
                  <a:gd name="T4" fmla="*/ 171 w 1846"/>
                  <a:gd name="T5" fmla="*/ 17 h 2100"/>
                  <a:gd name="T6" fmla="*/ 276 w 1846"/>
                  <a:gd name="T7" fmla="*/ 51 h 2100"/>
                  <a:gd name="T8" fmla="*/ 392 w 1846"/>
                  <a:gd name="T9" fmla="*/ 113 h 2100"/>
                  <a:gd name="T10" fmla="*/ 514 w 1846"/>
                  <a:gd name="T11" fmla="*/ 208 h 2100"/>
                  <a:gd name="T12" fmla="*/ 630 w 1846"/>
                  <a:gd name="T13" fmla="*/ 347 h 2100"/>
                  <a:gd name="T14" fmla="*/ 726 w 1846"/>
                  <a:gd name="T15" fmla="*/ 537 h 2100"/>
                  <a:gd name="T16" fmla="*/ 804 w 1846"/>
                  <a:gd name="T17" fmla="*/ 782 h 2100"/>
                  <a:gd name="T18" fmla="*/ 903 w 1846"/>
                  <a:gd name="T19" fmla="*/ 1037 h 2100"/>
                  <a:gd name="T20" fmla="*/ 1018 w 1846"/>
                  <a:gd name="T21" fmla="*/ 1285 h 2100"/>
                  <a:gd name="T22" fmla="*/ 1151 w 1846"/>
                  <a:gd name="T23" fmla="*/ 1513 h 2100"/>
                  <a:gd name="T24" fmla="*/ 1294 w 1846"/>
                  <a:gd name="T25" fmla="*/ 1713 h 2100"/>
                  <a:gd name="T26" fmla="*/ 1451 w 1846"/>
                  <a:gd name="T27" fmla="*/ 1866 h 2100"/>
                  <a:gd name="T28" fmla="*/ 1607 w 1846"/>
                  <a:gd name="T29" fmla="*/ 1964 h 2100"/>
                  <a:gd name="T30" fmla="*/ 1767 w 1846"/>
                  <a:gd name="T31" fmla="*/ 1998 h 2100"/>
                  <a:gd name="T32" fmla="*/ 1842 w 1846"/>
                  <a:gd name="T33" fmla="*/ 1988 h 2100"/>
                  <a:gd name="T34" fmla="*/ 1812 w 1846"/>
                  <a:gd name="T35" fmla="*/ 2022 h 2100"/>
                  <a:gd name="T36" fmla="*/ 1747 w 1846"/>
                  <a:gd name="T37" fmla="*/ 2066 h 2100"/>
                  <a:gd name="T38" fmla="*/ 1648 w 1846"/>
                  <a:gd name="T39" fmla="*/ 2097 h 2100"/>
                  <a:gd name="T40" fmla="*/ 1515 w 1846"/>
                  <a:gd name="T41" fmla="*/ 2097 h 2100"/>
                  <a:gd name="T42" fmla="*/ 1345 w 1846"/>
                  <a:gd name="T43" fmla="*/ 2039 h 2100"/>
                  <a:gd name="T44" fmla="*/ 1141 w 1846"/>
                  <a:gd name="T45" fmla="*/ 1907 h 2100"/>
                  <a:gd name="T46" fmla="*/ 899 w 1846"/>
                  <a:gd name="T47" fmla="*/ 1672 h 2100"/>
                  <a:gd name="T48" fmla="*/ 651 w 1846"/>
                  <a:gd name="T49" fmla="*/ 1360 h 2100"/>
                  <a:gd name="T50" fmla="*/ 501 w 1846"/>
                  <a:gd name="T51" fmla="*/ 1091 h 2100"/>
                  <a:gd name="T52" fmla="*/ 422 w 1846"/>
                  <a:gd name="T53" fmla="*/ 870 h 2100"/>
                  <a:gd name="T54" fmla="*/ 375 w 1846"/>
                  <a:gd name="T55" fmla="*/ 683 h 2100"/>
                  <a:gd name="T56" fmla="*/ 307 w 1846"/>
                  <a:gd name="T57" fmla="*/ 449 h 2100"/>
                  <a:gd name="T58" fmla="*/ 211 w 1846"/>
                  <a:gd name="T59" fmla="*/ 259 h 2100"/>
                  <a:gd name="T60" fmla="*/ 123 w 1846"/>
                  <a:gd name="T61" fmla="*/ 170 h 2100"/>
                  <a:gd name="T62" fmla="*/ 51 w 1846"/>
                  <a:gd name="T63" fmla="*/ 136 h 2100"/>
                  <a:gd name="T64" fmla="*/ 0 w 1846"/>
                  <a:gd name="T65" fmla="*/ 102 h 2100"/>
                  <a:gd name="T66" fmla="*/ 31 w 1846"/>
                  <a:gd name="T67" fmla="*/ 17 h 2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846"/>
                  <a:gd name="T103" fmla="*/ 0 h 2100"/>
                  <a:gd name="T104" fmla="*/ 1846 w 1846"/>
                  <a:gd name="T105" fmla="*/ 2100 h 2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846" h="2100">
                    <a:moveTo>
                      <a:pt x="41" y="0"/>
                    </a:moveTo>
                    <a:lnTo>
                      <a:pt x="48" y="0"/>
                    </a:lnTo>
                    <a:lnTo>
                      <a:pt x="65" y="0"/>
                    </a:lnTo>
                    <a:lnTo>
                      <a:pt x="92" y="4"/>
                    </a:lnTo>
                    <a:lnTo>
                      <a:pt x="126" y="7"/>
                    </a:lnTo>
                    <a:lnTo>
                      <a:pt x="171" y="17"/>
                    </a:lnTo>
                    <a:lnTo>
                      <a:pt x="222" y="31"/>
                    </a:lnTo>
                    <a:lnTo>
                      <a:pt x="276" y="51"/>
                    </a:lnTo>
                    <a:lnTo>
                      <a:pt x="334" y="79"/>
                    </a:lnTo>
                    <a:lnTo>
                      <a:pt x="392" y="113"/>
                    </a:lnTo>
                    <a:lnTo>
                      <a:pt x="453" y="153"/>
                    </a:lnTo>
                    <a:lnTo>
                      <a:pt x="514" y="208"/>
                    </a:lnTo>
                    <a:lnTo>
                      <a:pt x="572" y="272"/>
                    </a:lnTo>
                    <a:lnTo>
                      <a:pt x="630" y="347"/>
                    </a:lnTo>
                    <a:lnTo>
                      <a:pt x="681" y="435"/>
                    </a:lnTo>
                    <a:lnTo>
                      <a:pt x="726" y="537"/>
                    </a:lnTo>
                    <a:lnTo>
                      <a:pt x="766" y="656"/>
                    </a:lnTo>
                    <a:lnTo>
                      <a:pt x="804" y="782"/>
                    </a:lnTo>
                    <a:lnTo>
                      <a:pt x="851" y="911"/>
                    </a:lnTo>
                    <a:lnTo>
                      <a:pt x="903" y="1037"/>
                    </a:lnTo>
                    <a:lnTo>
                      <a:pt x="957" y="1163"/>
                    </a:lnTo>
                    <a:lnTo>
                      <a:pt x="1018" y="1285"/>
                    </a:lnTo>
                    <a:lnTo>
                      <a:pt x="1083" y="1404"/>
                    </a:lnTo>
                    <a:lnTo>
                      <a:pt x="1151" y="1513"/>
                    </a:lnTo>
                    <a:lnTo>
                      <a:pt x="1223" y="1618"/>
                    </a:lnTo>
                    <a:lnTo>
                      <a:pt x="1294" y="1713"/>
                    </a:lnTo>
                    <a:lnTo>
                      <a:pt x="1372" y="1795"/>
                    </a:lnTo>
                    <a:lnTo>
                      <a:pt x="1451" y="1866"/>
                    </a:lnTo>
                    <a:lnTo>
                      <a:pt x="1529" y="1924"/>
                    </a:lnTo>
                    <a:lnTo>
                      <a:pt x="1607" y="1964"/>
                    </a:lnTo>
                    <a:lnTo>
                      <a:pt x="1689" y="1992"/>
                    </a:lnTo>
                    <a:lnTo>
                      <a:pt x="1767" y="1998"/>
                    </a:lnTo>
                    <a:lnTo>
                      <a:pt x="1846" y="1985"/>
                    </a:lnTo>
                    <a:lnTo>
                      <a:pt x="1842" y="1988"/>
                    </a:lnTo>
                    <a:lnTo>
                      <a:pt x="1829" y="2002"/>
                    </a:lnTo>
                    <a:lnTo>
                      <a:pt x="1812" y="2022"/>
                    </a:lnTo>
                    <a:lnTo>
                      <a:pt x="1781" y="2043"/>
                    </a:lnTo>
                    <a:lnTo>
                      <a:pt x="1747" y="2066"/>
                    </a:lnTo>
                    <a:lnTo>
                      <a:pt x="1699" y="2083"/>
                    </a:lnTo>
                    <a:lnTo>
                      <a:pt x="1648" y="2097"/>
                    </a:lnTo>
                    <a:lnTo>
                      <a:pt x="1587" y="2100"/>
                    </a:lnTo>
                    <a:lnTo>
                      <a:pt x="1515" y="2097"/>
                    </a:lnTo>
                    <a:lnTo>
                      <a:pt x="1434" y="2077"/>
                    </a:lnTo>
                    <a:lnTo>
                      <a:pt x="1345" y="2039"/>
                    </a:lnTo>
                    <a:lnTo>
                      <a:pt x="1250" y="1985"/>
                    </a:lnTo>
                    <a:lnTo>
                      <a:pt x="1141" y="1907"/>
                    </a:lnTo>
                    <a:lnTo>
                      <a:pt x="1025" y="1805"/>
                    </a:lnTo>
                    <a:lnTo>
                      <a:pt x="899" y="1672"/>
                    </a:lnTo>
                    <a:lnTo>
                      <a:pt x="763" y="1513"/>
                    </a:lnTo>
                    <a:lnTo>
                      <a:pt x="651" y="1360"/>
                    </a:lnTo>
                    <a:lnTo>
                      <a:pt x="562" y="1220"/>
                    </a:lnTo>
                    <a:lnTo>
                      <a:pt x="501" y="1091"/>
                    </a:lnTo>
                    <a:lnTo>
                      <a:pt x="453" y="976"/>
                    </a:lnTo>
                    <a:lnTo>
                      <a:pt x="422" y="870"/>
                    </a:lnTo>
                    <a:lnTo>
                      <a:pt x="399" y="775"/>
                    </a:lnTo>
                    <a:lnTo>
                      <a:pt x="375" y="683"/>
                    </a:lnTo>
                    <a:lnTo>
                      <a:pt x="354" y="599"/>
                    </a:lnTo>
                    <a:lnTo>
                      <a:pt x="307" y="449"/>
                    </a:lnTo>
                    <a:lnTo>
                      <a:pt x="259" y="337"/>
                    </a:lnTo>
                    <a:lnTo>
                      <a:pt x="211" y="259"/>
                    </a:lnTo>
                    <a:lnTo>
                      <a:pt x="167" y="204"/>
                    </a:lnTo>
                    <a:lnTo>
                      <a:pt x="123" y="170"/>
                    </a:lnTo>
                    <a:lnTo>
                      <a:pt x="85" y="150"/>
                    </a:lnTo>
                    <a:lnTo>
                      <a:pt x="51" y="136"/>
                    </a:lnTo>
                    <a:lnTo>
                      <a:pt x="24" y="130"/>
                    </a:lnTo>
                    <a:lnTo>
                      <a:pt x="0" y="102"/>
                    </a:lnTo>
                    <a:lnTo>
                      <a:pt x="7" y="58"/>
                    </a:lnTo>
                    <a:lnTo>
                      <a:pt x="31" y="1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4" name="Freeform 264"/>
              <p:cNvSpPr>
                <a:spLocks/>
              </p:cNvSpPr>
              <p:nvPr/>
            </p:nvSpPr>
            <p:spPr bwMode="auto">
              <a:xfrm>
                <a:off x="4540" y="2518"/>
                <a:ext cx="1569" cy="1920"/>
              </a:xfrm>
              <a:custGeom>
                <a:avLst/>
                <a:gdLst>
                  <a:gd name="T0" fmla="*/ 333 w 1569"/>
                  <a:gd name="T1" fmla="*/ 14 h 1920"/>
                  <a:gd name="T2" fmla="*/ 242 w 1569"/>
                  <a:gd name="T3" fmla="*/ 106 h 1920"/>
                  <a:gd name="T4" fmla="*/ 129 w 1569"/>
                  <a:gd name="T5" fmla="*/ 276 h 1920"/>
                  <a:gd name="T6" fmla="*/ 68 w 1569"/>
                  <a:gd name="T7" fmla="*/ 517 h 1920"/>
                  <a:gd name="T8" fmla="*/ 109 w 1569"/>
                  <a:gd name="T9" fmla="*/ 813 h 1920"/>
                  <a:gd name="T10" fmla="*/ 126 w 1569"/>
                  <a:gd name="T11" fmla="*/ 1010 h 1920"/>
                  <a:gd name="T12" fmla="*/ 99 w 1569"/>
                  <a:gd name="T13" fmla="*/ 1129 h 1920"/>
                  <a:gd name="T14" fmla="*/ 64 w 1569"/>
                  <a:gd name="T15" fmla="*/ 1200 h 1920"/>
                  <a:gd name="T16" fmla="*/ 30 w 1569"/>
                  <a:gd name="T17" fmla="*/ 1247 h 1920"/>
                  <a:gd name="T18" fmla="*/ 7 w 1569"/>
                  <a:gd name="T19" fmla="*/ 1275 h 1920"/>
                  <a:gd name="T20" fmla="*/ 0 w 1569"/>
                  <a:gd name="T21" fmla="*/ 1298 h 1920"/>
                  <a:gd name="T22" fmla="*/ 7 w 1569"/>
                  <a:gd name="T23" fmla="*/ 1319 h 1920"/>
                  <a:gd name="T24" fmla="*/ 37 w 1569"/>
                  <a:gd name="T25" fmla="*/ 1339 h 1920"/>
                  <a:gd name="T26" fmla="*/ 92 w 1569"/>
                  <a:gd name="T27" fmla="*/ 1360 h 1920"/>
                  <a:gd name="T28" fmla="*/ 136 w 1569"/>
                  <a:gd name="T29" fmla="*/ 1380 h 1920"/>
                  <a:gd name="T30" fmla="*/ 139 w 1569"/>
                  <a:gd name="T31" fmla="*/ 1428 h 1920"/>
                  <a:gd name="T32" fmla="*/ 126 w 1569"/>
                  <a:gd name="T33" fmla="*/ 1519 h 1920"/>
                  <a:gd name="T34" fmla="*/ 177 w 1569"/>
                  <a:gd name="T35" fmla="*/ 1577 h 1920"/>
                  <a:gd name="T36" fmla="*/ 190 w 1569"/>
                  <a:gd name="T37" fmla="*/ 1597 h 1920"/>
                  <a:gd name="T38" fmla="*/ 197 w 1569"/>
                  <a:gd name="T39" fmla="*/ 1665 h 1920"/>
                  <a:gd name="T40" fmla="*/ 235 w 1569"/>
                  <a:gd name="T41" fmla="*/ 1689 h 1920"/>
                  <a:gd name="T42" fmla="*/ 272 w 1569"/>
                  <a:gd name="T43" fmla="*/ 1696 h 1920"/>
                  <a:gd name="T44" fmla="*/ 306 w 1569"/>
                  <a:gd name="T45" fmla="*/ 1713 h 1920"/>
                  <a:gd name="T46" fmla="*/ 316 w 1569"/>
                  <a:gd name="T47" fmla="*/ 1754 h 1920"/>
                  <a:gd name="T48" fmla="*/ 306 w 1569"/>
                  <a:gd name="T49" fmla="*/ 1808 h 1920"/>
                  <a:gd name="T50" fmla="*/ 337 w 1569"/>
                  <a:gd name="T51" fmla="*/ 1869 h 1920"/>
                  <a:gd name="T52" fmla="*/ 408 w 1569"/>
                  <a:gd name="T53" fmla="*/ 1913 h 1920"/>
                  <a:gd name="T54" fmla="*/ 524 w 1569"/>
                  <a:gd name="T55" fmla="*/ 1913 h 1920"/>
                  <a:gd name="T56" fmla="*/ 647 w 1569"/>
                  <a:gd name="T57" fmla="*/ 1859 h 1920"/>
                  <a:gd name="T58" fmla="*/ 728 w 1569"/>
                  <a:gd name="T59" fmla="*/ 1815 h 1920"/>
                  <a:gd name="T60" fmla="*/ 800 w 1569"/>
                  <a:gd name="T61" fmla="*/ 1778 h 1920"/>
                  <a:gd name="T62" fmla="*/ 868 w 1569"/>
                  <a:gd name="T63" fmla="*/ 1740 h 1920"/>
                  <a:gd name="T64" fmla="*/ 963 w 1569"/>
                  <a:gd name="T65" fmla="*/ 1686 h 1920"/>
                  <a:gd name="T66" fmla="*/ 1076 w 1569"/>
                  <a:gd name="T67" fmla="*/ 1621 h 1920"/>
                  <a:gd name="T68" fmla="*/ 1174 w 1569"/>
                  <a:gd name="T69" fmla="*/ 1560 h 1920"/>
                  <a:gd name="T70" fmla="*/ 1260 w 1569"/>
                  <a:gd name="T71" fmla="*/ 1499 h 1920"/>
                  <a:gd name="T72" fmla="*/ 1334 w 1569"/>
                  <a:gd name="T73" fmla="*/ 1424 h 1920"/>
                  <a:gd name="T74" fmla="*/ 1403 w 1569"/>
                  <a:gd name="T75" fmla="*/ 1336 h 1920"/>
                  <a:gd name="T76" fmla="*/ 1467 w 1569"/>
                  <a:gd name="T77" fmla="*/ 1231 h 1920"/>
                  <a:gd name="T78" fmla="*/ 1525 w 1569"/>
                  <a:gd name="T79" fmla="*/ 1095 h 1920"/>
                  <a:gd name="T80" fmla="*/ 1569 w 1569"/>
                  <a:gd name="T81" fmla="*/ 911 h 1920"/>
                  <a:gd name="T82" fmla="*/ 1512 w 1569"/>
                  <a:gd name="T83" fmla="*/ 714 h 1920"/>
                  <a:gd name="T84" fmla="*/ 1358 w 1569"/>
                  <a:gd name="T85" fmla="*/ 534 h 1920"/>
                  <a:gd name="T86" fmla="*/ 1140 w 1569"/>
                  <a:gd name="T87" fmla="*/ 371 h 1920"/>
                  <a:gd name="T88" fmla="*/ 899 w 1569"/>
                  <a:gd name="T89" fmla="*/ 232 h 1920"/>
                  <a:gd name="T90" fmla="*/ 664 w 1569"/>
                  <a:gd name="T91" fmla="*/ 123 h 1920"/>
                  <a:gd name="T92" fmla="*/ 473 w 1569"/>
                  <a:gd name="T93" fmla="*/ 45 h 1920"/>
                  <a:gd name="T94" fmla="*/ 364 w 1569"/>
                  <a:gd name="T95" fmla="*/ 7 h 19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569"/>
                  <a:gd name="T145" fmla="*/ 0 h 1920"/>
                  <a:gd name="T146" fmla="*/ 1569 w 1569"/>
                  <a:gd name="T147" fmla="*/ 1920 h 19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569" h="1920">
                    <a:moveTo>
                      <a:pt x="347" y="0"/>
                    </a:moveTo>
                    <a:lnTo>
                      <a:pt x="333" y="14"/>
                    </a:lnTo>
                    <a:lnTo>
                      <a:pt x="293" y="48"/>
                    </a:lnTo>
                    <a:lnTo>
                      <a:pt x="242" y="106"/>
                    </a:lnTo>
                    <a:lnTo>
                      <a:pt x="184" y="181"/>
                    </a:lnTo>
                    <a:lnTo>
                      <a:pt x="129" y="276"/>
                    </a:lnTo>
                    <a:lnTo>
                      <a:pt x="88" y="388"/>
                    </a:lnTo>
                    <a:lnTo>
                      <a:pt x="68" y="517"/>
                    </a:lnTo>
                    <a:lnTo>
                      <a:pt x="82" y="656"/>
                    </a:lnTo>
                    <a:lnTo>
                      <a:pt x="109" y="813"/>
                    </a:lnTo>
                    <a:lnTo>
                      <a:pt x="122" y="925"/>
                    </a:lnTo>
                    <a:lnTo>
                      <a:pt x="126" y="1010"/>
                    </a:lnTo>
                    <a:lnTo>
                      <a:pt x="112" y="1081"/>
                    </a:lnTo>
                    <a:lnTo>
                      <a:pt x="99" y="1129"/>
                    </a:lnTo>
                    <a:lnTo>
                      <a:pt x="82" y="1169"/>
                    </a:lnTo>
                    <a:lnTo>
                      <a:pt x="64" y="1200"/>
                    </a:lnTo>
                    <a:lnTo>
                      <a:pt x="47" y="1224"/>
                    </a:lnTo>
                    <a:lnTo>
                      <a:pt x="30" y="1247"/>
                    </a:lnTo>
                    <a:lnTo>
                      <a:pt x="17" y="1261"/>
                    </a:lnTo>
                    <a:lnTo>
                      <a:pt x="7" y="1275"/>
                    </a:lnTo>
                    <a:lnTo>
                      <a:pt x="0" y="1288"/>
                    </a:lnTo>
                    <a:lnTo>
                      <a:pt x="0" y="1298"/>
                    </a:lnTo>
                    <a:lnTo>
                      <a:pt x="0" y="1309"/>
                    </a:lnTo>
                    <a:lnTo>
                      <a:pt x="7" y="1319"/>
                    </a:lnTo>
                    <a:lnTo>
                      <a:pt x="20" y="1329"/>
                    </a:lnTo>
                    <a:lnTo>
                      <a:pt x="37" y="1339"/>
                    </a:lnTo>
                    <a:lnTo>
                      <a:pt x="61" y="1349"/>
                    </a:lnTo>
                    <a:lnTo>
                      <a:pt x="92" y="1360"/>
                    </a:lnTo>
                    <a:lnTo>
                      <a:pt x="133" y="1373"/>
                    </a:lnTo>
                    <a:lnTo>
                      <a:pt x="136" y="1380"/>
                    </a:lnTo>
                    <a:lnTo>
                      <a:pt x="139" y="1397"/>
                    </a:lnTo>
                    <a:lnTo>
                      <a:pt x="139" y="1428"/>
                    </a:lnTo>
                    <a:lnTo>
                      <a:pt x="126" y="1475"/>
                    </a:lnTo>
                    <a:lnTo>
                      <a:pt x="126" y="1519"/>
                    </a:lnTo>
                    <a:lnTo>
                      <a:pt x="150" y="1553"/>
                    </a:lnTo>
                    <a:lnTo>
                      <a:pt x="177" y="1577"/>
                    </a:lnTo>
                    <a:lnTo>
                      <a:pt x="190" y="1584"/>
                    </a:lnTo>
                    <a:lnTo>
                      <a:pt x="190" y="1597"/>
                    </a:lnTo>
                    <a:lnTo>
                      <a:pt x="190" y="1631"/>
                    </a:lnTo>
                    <a:lnTo>
                      <a:pt x="197" y="1665"/>
                    </a:lnTo>
                    <a:lnTo>
                      <a:pt x="218" y="1686"/>
                    </a:lnTo>
                    <a:lnTo>
                      <a:pt x="235" y="1689"/>
                    </a:lnTo>
                    <a:lnTo>
                      <a:pt x="255" y="1693"/>
                    </a:lnTo>
                    <a:lnTo>
                      <a:pt x="272" y="1696"/>
                    </a:lnTo>
                    <a:lnTo>
                      <a:pt x="289" y="1703"/>
                    </a:lnTo>
                    <a:lnTo>
                      <a:pt x="306" y="1713"/>
                    </a:lnTo>
                    <a:lnTo>
                      <a:pt x="313" y="1730"/>
                    </a:lnTo>
                    <a:lnTo>
                      <a:pt x="316" y="1754"/>
                    </a:lnTo>
                    <a:lnTo>
                      <a:pt x="310" y="1784"/>
                    </a:lnTo>
                    <a:lnTo>
                      <a:pt x="306" y="1808"/>
                    </a:lnTo>
                    <a:lnTo>
                      <a:pt x="316" y="1839"/>
                    </a:lnTo>
                    <a:lnTo>
                      <a:pt x="337" y="1869"/>
                    </a:lnTo>
                    <a:lnTo>
                      <a:pt x="368" y="1893"/>
                    </a:lnTo>
                    <a:lnTo>
                      <a:pt x="408" y="1913"/>
                    </a:lnTo>
                    <a:lnTo>
                      <a:pt x="463" y="1920"/>
                    </a:lnTo>
                    <a:lnTo>
                      <a:pt x="524" y="1913"/>
                    </a:lnTo>
                    <a:lnTo>
                      <a:pt x="596" y="1886"/>
                    </a:lnTo>
                    <a:lnTo>
                      <a:pt x="647" y="1859"/>
                    </a:lnTo>
                    <a:lnTo>
                      <a:pt x="691" y="1839"/>
                    </a:lnTo>
                    <a:lnTo>
                      <a:pt x="728" y="1815"/>
                    </a:lnTo>
                    <a:lnTo>
                      <a:pt x="766" y="1795"/>
                    </a:lnTo>
                    <a:lnTo>
                      <a:pt x="800" y="1778"/>
                    </a:lnTo>
                    <a:lnTo>
                      <a:pt x="834" y="1757"/>
                    </a:lnTo>
                    <a:lnTo>
                      <a:pt x="868" y="1740"/>
                    </a:lnTo>
                    <a:lnTo>
                      <a:pt x="902" y="1720"/>
                    </a:lnTo>
                    <a:lnTo>
                      <a:pt x="963" y="1686"/>
                    </a:lnTo>
                    <a:lnTo>
                      <a:pt x="1021" y="1652"/>
                    </a:lnTo>
                    <a:lnTo>
                      <a:pt x="1076" y="1621"/>
                    </a:lnTo>
                    <a:lnTo>
                      <a:pt x="1127" y="1591"/>
                    </a:lnTo>
                    <a:lnTo>
                      <a:pt x="1174" y="1560"/>
                    </a:lnTo>
                    <a:lnTo>
                      <a:pt x="1219" y="1530"/>
                    </a:lnTo>
                    <a:lnTo>
                      <a:pt x="1260" y="1499"/>
                    </a:lnTo>
                    <a:lnTo>
                      <a:pt x="1300" y="1462"/>
                    </a:lnTo>
                    <a:lnTo>
                      <a:pt x="1334" y="1424"/>
                    </a:lnTo>
                    <a:lnTo>
                      <a:pt x="1372" y="1383"/>
                    </a:lnTo>
                    <a:lnTo>
                      <a:pt x="1403" y="1336"/>
                    </a:lnTo>
                    <a:lnTo>
                      <a:pt x="1437" y="1285"/>
                    </a:lnTo>
                    <a:lnTo>
                      <a:pt x="1467" y="1231"/>
                    </a:lnTo>
                    <a:lnTo>
                      <a:pt x="1495" y="1166"/>
                    </a:lnTo>
                    <a:lnTo>
                      <a:pt x="1525" y="1095"/>
                    </a:lnTo>
                    <a:lnTo>
                      <a:pt x="1552" y="1016"/>
                    </a:lnTo>
                    <a:lnTo>
                      <a:pt x="1569" y="911"/>
                    </a:lnTo>
                    <a:lnTo>
                      <a:pt x="1556" y="813"/>
                    </a:lnTo>
                    <a:lnTo>
                      <a:pt x="1512" y="714"/>
                    </a:lnTo>
                    <a:lnTo>
                      <a:pt x="1443" y="622"/>
                    </a:lnTo>
                    <a:lnTo>
                      <a:pt x="1358" y="534"/>
                    </a:lnTo>
                    <a:lnTo>
                      <a:pt x="1256" y="449"/>
                    </a:lnTo>
                    <a:lnTo>
                      <a:pt x="1140" y="371"/>
                    </a:lnTo>
                    <a:lnTo>
                      <a:pt x="1021" y="300"/>
                    </a:lnTo>
                    <a:lnTo>
                      <a:pt x="899" y="232"/>
                    </a:lnTo>
                    <a:lnTo>
                      <a:pt x="780" y="174"/>
                    </a:lnTo>
                    <a:lnTo>
                      <a:pt x="664" y="123"/>
                    </a:lnTo>
                    <a:lnTo>
                      <a:pt x="562" y="82"/>
                    </a:lnTo>
                    <a:lnTo>
                      <a:pt x="473" y="45"/>
                    </a:lnTo>
                    <a:lnTo>
                      <a:pt x="408" y="21"/>
                    </a:lnTo>
                    <a:lnTo>
                      <a:pt x="364" y="7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5" name="Freeform 265"/>
              <p:cNvSpPr>
                <a:spLocks/>
              </p:cNvSpPr>
              <p:nvPr/>
            </p:nvSpPr>
            <p:spPr bwMode="auto">
              <a:xfrm>
                <a:off x="5442" y="3782"/>
                <a:ext cx="337" cy="639"/>
              </a:xfrm>
              <a:custGeom>
                <a:avLst/>
                <a:gdLst>
                  <a:gd name="T0" fmla="*/ 119 w 337"/>
                  <a:gd name="T1" fmla="*/ 639 h 639"/>
                  <a:gd name="T2" fmla="*/ 0 w 337"/>
                  <a:gd name="T3" fmla="*/ 452 h 639"/>
                  <a:gd name="T4" fmla="*/ 7 w 337"/>
                  <a:gd name="T5" fmla="*/ 446 h 639"/>
                  <a:gd name="T6" fmla="*/ 31 w 337"/>
                  <a:gd name="T7" fmla="*/ 429 h 639"/>
                  <a:gd name="T8" fmla="*/ 68 w 337"/>
                  <a:gd name="T9" fmla="*/ 398 h 639"/>
                  <a:gd name="T10" fmla="*/ 112 w 337"/>
                  <a:gd name="T11" fmla="*/ 350 h 639"/>
                  <a:gd name="T12" fmla="*/ 164 w 337"/>
                  <a:gd name="T13" fmla="*/ 289 h 639"/>
                  <a:gd name="T14" fmla="*/ 221 w 337"/>
                  <a:gd name="T15" fmla="*/ 211 h 639"/>
                  <a:gd name="T16" fmla="*/ 279 w 337"/>
                  <a:gd name="T17" fmla="*/ 116 h 639"/>
                  <a:gd name="T18" fmla="*/ 337 w 337"/>
                  <a:gd name="T19" fmla="*/ 0 h 639"/>
                  <a:gd name="T20" fmla="*/ 334 w 337"/>
                  <a:gd name="T21" fmla="*/ 17 h 639"/>
                  <a:gd name="T22" fmla="*/ 327 w 337"/>
                  <a:gd name="T23" fmla="*/ 68 h 639"/>
                  <a:gd name="T24" fmla="*/ 313 w 337"/>
                  <a:gd name="T25" fmla="*/ 143 h 639"/>
                  <a:gd name="T26" fmla="*/ 296 w 337"/>
                  <a:gd name="T27" fmla="*/ 235 h 639"/>
                  <a:gd name="T28" fmla="*/ 266 w 337"/>
                  <a:gd name="T29" fmla="*/ 337 h 639"/>
                  <a:gd name="T30" fmla="*/ 228 w 337"/>
                  <a:gd name="T31" fmla="*/ 442 h 639"/>
                  <a:gd name="T32" fmla="*/ 181 w 337"/>
                  <a:gd name="T33" fmla="*/ 548 h 639"/>
                  <a:gd name="T34" fmla="*/ 119 w 337"/>
                  <a:gd name="T35" fmla="*/ 639 h 6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7"/>
                  <a:gd name="T55" fmla="*/ 0 h 639"/>
                  <a:gd name="T56" fmla="*/ 337 w 337"/>
                  <a:gd name="T57" fmla="*/ 639 h 6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7" h="639">
                    <a:moveTo>
                      <a:pt x="119" y="639"/>
                    </a:moveTo>
                    <a:lnTo>
                      <a:pt x="0" y="452"/>
                    </a:lnTo>
                    <a:lnTo>
                      <a:pt x="7" y="446"/>
                    </a:lnTo>
                    <a:lnTo>
                      <a:pt x="31" y="429"/>
                    </a:lnTo>
                    <a:lnTo>
                      <a:pt x="68" y="398"/>
                    </a:lnTo>
                    <a:lnTo>
                      <a:pt x="112" y="350"/>
                    </a:lnTo>
                    <a:lnTo>
                      <a:pt x="164" y="289"/>
                    </a:lnTo>
                    <a:lnTo>
                      <a:pt x="221" y="211"/>
                    </a:lnTo>
                    <a:lnTo>
                      <a:pt x="279" y="116"/>
                    </a:lnTo>
                    <a:lnTo>
                      <a:pt x="337" y="0"/>
                    </a:lnTo>
                    <a:lnTo>
                      <a:pt x="334" y="17"/>
                    </a:lnTo>
                    <a:lnTo>
                      <a:pt x="327" y="68"/>
                    </a:lnTo>
                    <a:lnTo>
                      <a:pt x="313" y="143"/>
                    </a:lnTo>
                    <a:lnTo>
                      <a:pt x="296" y="235"/>
                    </a:lnTo>
                    <a:lnTo>
                      <a:pt x="266" y="337"/>
                    </a:lnTo>
                    <a:lnTo>
                      <a:pt x="228" y="442"/>
                    </a:lnTo>
                    <a:lnTo>
                      <a:pt x="181" y="548"/>
                    </a:lnTo>
                    <a:lnTo>
                      <a:pt x="119" y="639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6" name="Freeform 266"/>
              <p:cNvSpPr>
                <a:spLocks/>
              </p:cNvSpPr>
              <p:nvPr/>
            </p:nvSpPr>
            <p:spPr bwMode="auto">
              <a:xfrm>
                <a:off x="4652" y="2192"/>
                <a:ext cx="1839" cy="1726"/>
              </a:xfrm>
              <a:custGeom>
                <a:avLst/>
                <a:gdLst>
                  <a:gd name="T0" fmla="*/ 0 w 1839"/>
                  <a:gd name="T1" fmla="*/ 663 h 1726"/>
                  <a:gd name="T2" fmla="*/ 7 w 1839"/>
                  <a:gd name="T3" fmla="*/ 626 h 1726"/>
                  <a:gd name="T4" fmla="*/ 27 w 1839"/>
                  <a:gd name="T5" fmla="*/ 558 h 1726"/>
                  <a:gd name="T6" fmla="*/ 72 w 1839"/>
                  <a:gd name="T7" fmla="*/ 473 h 1726"/>
                  <a:gd name="T8" fmla="*/ 140 w 1839"/>
                  <a:gd name="T9" fmla="*/ 371 h 1726"/>
                  <a:gd name="T10" fmla="*/ 245 w 1839"/>
                  <a:gd name="T11" fmla="*/ 265 h 1726"/>
                  <a:gd name="T12" fmla="*/ 395 w 1839"/>
                  <a:gd name="T13" fmla="*/ 160 h 1726"/>
                  <a:gd name="T14" fmla="*/ 593 w 1839"/>
                  <a:gd name="T15" fmla="*/ 68 h 1726"/>
                  <a:gd name="T16" fmla="*/ 831 w 1839"/>
                  <a:gd name="T17" fmla="*/ 4 h 1726"/>
                  <a:gd name="T18" fmla="*/ 1066 w 1839"/>
                  <a:gd name="T19" fmla="*/ 14 h 1726"/>
                  <a:gd name="T20" fmla="*/ 1291 w 1839"/>
                  <a:gd name="T21" fmla="*/ 92 h 1726"/>
                  <a:gd name="T22" fmla="*/ 1491 w 1839"/>
                  <a:gd name="T23" fmla="*/ 225 h 1726"/>
                  <a:gd name="T24" fmla="*/ 1658 w 1839"/>
                  <a:gd name="T25" fmla="*/ 394 h 1726"/>
                  <a:gd name="T26" fmla="*/ 1777 w 1839"/>
                  <a:gd name="T27" fmla="*/ 595 h 1726"/>
                  <a:gd name="T28" fmla="*/ 1835 w 1839"/>
                  <a:gd name="T29" fmla="*/ 809 h 1726"/>
                  <a:gd name="T30" fmla="*/ 1822 w 1839"/>
                  <a:gd name="T31" fmla="*/ 1023 h 1726"/>
                  <a:gd name="T32" fmla="*/ 1709 w 1839"/>
                  <a:gd name="T33" fmla="*/ 1281 h 1726"/>
                  <a:gd name="T34" fmla="*/ 1607 w 1839"/>
                  <a:gd name="T35" fmla="*/ 1499 h 1726"/>
                  <a:gd name="T36" fmla="*/ 1549 w 1839"/>
                  <a:gd name="T37" fmla="*/ 1624 h 1726"/>
                  <a:gd name="T38" fmla="*/ 1526 w 1839"/>
                  <a:gd name="T39" fmla="*/ 1696 h 1726"/>
                  <a:gd name="T40" fmla="*/ 1519 w 1839"/>
                  <a:gd name="T41" fmla="*/ 1726 h 1726"/>
                  <a:gd name="T42" fmla="*/ 1485 w 1839"/>
                  <a:gd name="T43" fmla="*/ 1716 h 1726"/>
                  <a:gd name="T44" fmla="*/ 1423 w 1839"/>
                  <a:gd name="T45" fmla="*/ 1692 h 1726"/>
                  <a:gd name="T46" fmla="*/ 1338 w 1839"/>
                  <a:gd name="T47" fmla="*/ 1652 h 1726"/>
                  <a:gd name="T48" fmla="*/ 1246 w 1839"/>
                  <a:gd name="T49" fmla="*/ 1587 h 1726"/>
                  <a:gd name="T50" fmla="*/ 1144 w 1839"/>
                  <a:gd name="T51" fmla="*/ 1492 h 1726"/>
                  <a:gd name="T52" fmla="*/ 1042 w 1839"/>
                  <a:gd name="T53" fmla="*/ 1363 h 1726"/>
                  <a:gd name="T54" fmla="*/ 950 w 1839"/>
                  <a:gd name="T55" fmla="*/ 1196 h 1726"/>
                  <a:gd name="T56" fmla="*/ 851 w 1839"/>
                  <a:gd name="T57" fmla="*/ 962 h 1726"/>
                  <a:gd name="T58" fmla="*/ 719 w 1839"/>
                  <a:gd name="T59" fmla="*/ 765 h 1726"/>
                  <a:gd name="T60" fmla="*/ 576 w 1839"/>
                  <a:gd name="T61" fmla="*/ 646 h 1726"/>
                  <a:gd name="T62" fmla="*/ 426 w 1839"/>
                  <a:gd name="T63" fmla="*/ 592 h 1726"/>
                  <a:gd name="T64" fmla="*/ 286 w 1839"/>
                  <a:gd name="T65" fmla="*/ 585 h 1726"/>
                  <a:gd name="T66" fmla="*/ 164 w 1839"/>
                  <a:gd name="T67" fmla="*/ 605 h 1726"/>
                  <a:gd name="T68" fmla="*/ 68 w 1839"/>
                  <a:gd name="T69" fmla="*/ 636 h 1726"/>
                  <a:gd name="T70" fmla="*/ 10 w 1839"/>
                  <a:gd name="T71" fmla="*/ 663 h 17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839"/>
                  <a:gd name="T109" fmla="*/ 0 h 1726"/>
                  <a:gd name="T110" fmla="*/ 1839 w 1839"/>
                  <a:gd name="T111" fmla="*/ 1726 h 17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839" h="1726">
                    <a:moveTo>
                      <a:pt x="0" y="666"/>
                    </a:moveTo>
                    <a:lnTo>
                      <a:pt x="0" y="663"/>
                    </a:lnTo>
                    <a:lnTo>
                      <a:pt x="4" y="646"/>
                    </a:lnTo>
                    <a:lnTo>
                      <a:pt x="7" y="626"/>
                    </a:lnTo>
                    <a:lnTo>
                      <a:pt x="17" y="595"/>
                    </a:lnTo>
                    <a:lnTo>
                      <a:pt x="27" y="558"/>
                    </a:lnTo>
                    <a:lnTo>
                      <a:pt x="48" y="517"/>
                    </a:lnTo>
                    <a:lnTo>
                      <a:pt x="72" y="473"/>
                    </a:lnTo>
                    <a:lnTo>
                      <a:pt x="102" y="422"/>
                    </a:lnTo>
                    <a:lnTo>
                      <a:pt x="140" y="371"/>
                    </a:lnTo>
                    <a:lnTo>
                      <a:pt x="187" y="316"/>
                    </a:lnTo>
                    <a:lnTo>
                      <a:pt x="245" y="265"/>
                    </a:lnTo>
                    <a:lnTo>
                      <a:pt x="313" y="211"/>
                    </a:lnTo>
                    <a:lnTo>
                      <a:pt x="395" y="160"/>
                    </a:lnTo>
                    <a:lnTo>
                      <a:pt x="487" y="112"/>
                    </a:lnTo>
                    <a:lnTo>
                      <a:pt x="593" y="68"/>
                    </a:lnTo>
                    <a:lnTo>
                      <a:pt x="712" y="27"/>
                    </a:lnTo>
                    <a:lnTo>
                      <a:pt x="831" y="4"/>
                    </a:lnTo>
                    <a:lnTo>
                      <a:pt x="947" y="0"/>
                    </a:lnTo>
                    <a:lnTo>
                      <a:pt x="1066" y="14"/>
                    </a:lnTo>
                    <a:lnTo>
                      <a:pt x="1182" y="44"/>
                    </a:lnTo>
                    <a:lnTo>
                      <a:pt x="1291" y="92"/>
                    </a:lnTo>
                    <a:lnTo>
                      <a:pt x="1396" y="153"/>
                    </a:lnTo>
                    <a:lnTo>
                      <a:pt x="1491" y="225"/>
                    </a:lnTo>
                    <a:lnTo>
                      <a:pt x="1580" y="306"/>
                    </a:lnTo>
                    <a:lnTo>
                      <a:pt x="1658" y="394"/>
                    </a:lnTo>
                    <a:lnTo>
                      <a:pt x="1723" y="493"/>
                    </a:lnTo>
                    <a:lnTo>
                      <a:pt x="1777" y="595"/>
                    </a:lnTo>
                    <a:lnTo>
                      <a:pt x="1815" y="700"/>
                    </a:lnTo>
                    <a:lnTo>
                      <a:pt x="1835" y="809"/>
                    </a:lnTo>
                    <a:lnTo>
                      <a:pt x="1839" y="918"/>
                    </a:lnTo>
                    <a:lnTo>
                      <a:pt x="1822" y="1023"/>
                    </a:lnTo>
                    <a:lnTo>
                      <a:pt x="1784" y="1128"/>
                    </a:lnTo>
                    <a:lnTo>
                      <a:pt x="1709" y="1281"/>
                    </a:lnTo>
                    <a:lnTo>
                      <a:pt x="1651" y="1404"/>
                    </a:lnTo>
                    <a:lnTo>
                      <a:pt x="1607" y="1499"/>
                    </a:lnTo>
                    <a:lnTo>
                      <a:pt x="1573" y="1570"/>
                    </a:lnTo>
                    <a:lnTo>
                      <a:pt x="1549" y="1624"/>
                    </a:lnTo>
                    <a:lnTo>
                      <a:pt x="1532" y="1665"/>
                    </a:lnTo>
                    <a:lnTo>
                      <a:pt x="1526" y="1696"/>
                    </a:lnTo>
                    <a:lnTo>
                      <a:pt x="1522" y="1726"/>
                    </a:lnTo>
                    <a:lnTo>
                      <a:pt x="1519" y="1726"/>
                    </a:lnTo>
                    <a:lnTo>
                      <a:pt x="1505" y="1723"/>
                    </a:lnTo>
                    <a:lnTo>
                      <a:pt x="1485" y="1716"/>
                    </a:lnTo>
                    <a:lnTo>
                      <a:pt x="1454" y="1706"/>
                    </a:lnTo>
                    <a:lnTo>
                      <a:pt x="1423" y="1692"/>
                    </a:lnTo>
                    <a:lnTo>
                      <a:pt x="1383" y="1675"/>
                    </a:lnTo>
                    <a:lnTo>
                      <a:pt x="1338" y="1652"/>
                    </a:lnTo>
                    <a:lnTo>
                      <a:pt x="1294" y="1621"/>
                    </a:lnTo>
                    <a:lnTo>
                      <a:pt x="1246" y="1587"/>
                    </a:lnTo>
                    <a:lnTo>
                      <a:pt x="1195" y="1543"/>
                    </a:lnTo>
                    <a:lnTo>
                      <a:pt x="1144" y="1492"/>
                    </a:lnTo>
                    <a:lnTo>
                      <a:pt x="1093" y="1434"/>
                    </a:lnTo>
                    <a:lnTo>
                      <a:pt x="1042" y="1363"/>
                    </a:lnTo>
                    <a:lnTo>
                      <a:pt x="994" y="1285"/>
                    </a:lnTo>
                    <a:lnTo>
                      <a:pt x="950" y="1196"/>
                    </a:lnTo>
                    <a:lnTo>
                      <a:pt x="909" y="1098"/>
                    </a:lnTo>
                    <a:lnTo>
                      <a:pt x="851" y="962"/>
                    </a:lnTo>
                    <a:lnTo>
                      <a:pt x="787" y="853"/>
                    </a:lnTo>
                    <a:lnTo>
                      <a:pt x="719" y="765"/>
                    </a:lnTo>
                    <a:lnTo>
                      <a:pt x="647" y="697"/>
                    </a:lnTo>
                    <a:lnTo>
                      <a:pt x="576" y="646"/>
                    </a:lnTo>
                    <a:lnTo>
                      <a:pt x="501" y="612"/>
                    </a:lnTo>
                    <a:lnTo>
                      <a:pt x="426" y="592"/>
                    </a:lnTo>
                    <a:lnTo>
                      <a:pt x="354" y="585"/>
                    </a:lnTo>
                    <a:lnTo>
                      <a:pt x="286" y="585"/>
                    </a:lnTo>
                    <a:lnTo>
                      <a:pt x="221" y="592"/>
                    </a:lnTo>
                    <a:lnTo>
                      <a:pt x="164" y="605"/>
                    </a:lnTo>
                    <a:lnTo>
                      <a:pt x="113" y="619"/>
                    </a:lnTo>
                    <a:lnTo>
                      <a:pt x="68" y="636"/>
                    </a:lnTo>
                    <a:lnTo>
                      <a:pt x="34" y="649"/>
                    </a:lnTo>
                    <a:lnTo>
                      <a:pt x="10" y="663"/>
                    </a:lnTo>
                    <a:lnTo>
                      <a:pt x="0" y="666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7" name="Freeform 267"/>
              <p:cNvSpPr>
                <a:spLocks/>
              </p:cNvSpPr>
              <p:nvPr/>
            </p:nvSpPr>
            <p:spPr bwMode="auto">
              <a:xfrm>
                <a:off x="6140" y="3782"/>
                <a:ext cx="667" cy="2002"/>
              </a:xfrm>
              <a:custGeom>
                <a:avLst/>
                <a:gdLst>
                  <a:gd name="T0" fmla="*/ 58 w 667"/>
                  <a:gd name="T1" fmla="*/ 51 h 2002"/>
                  <a:gd name="T2" fmla="*/ 143 w 667"/>
                  <a:gd name="T3" fmla="*/ 85 h 2002"/>
                  <a:gd name="T4" fmla="*/ 228 w 667"/>
                  <a:gd name="T5" fmla="*/ 140 h 2002"/>
                  <a:gd name="T6" fmla="*/ 300 w 667"/>
                  <a:gd name="T7" fmla="*/ 194 h 2002"/>
                  <a:gd name="T8" fmla="*/ 361 w 667"/>
                  <a:gd name="T9" fmla="*/ 252 h 2002"/>
                  <a:gd name="T10" fmla="*/ 422 w 667"/>
                  <a:gd name="T11" fmla="*/ 337 h 2002"/>
                  <a:gd name="T12" fmla="*/ 470 w 667"/>
                  <a:gd name="T13" fmla="*/ 435 h 2002"/>
                  <a:gd name="T14" fmla="*/ 514 w 667"/>
                  <a:gd name="T15" fmla="*/ 531 h 2002"/>
                  <a:gd name="T16" fmla="*/ 558 w 667"/>
                  <a:gd name="T17" fmla="*/ 680 h 2002"/>
                  <a:gd name="T18" fmla="*/ 535 w 667"/>
                  <a:gd name="T19" fmla="*/ 874 h 2002"/>
                  <a:gd name="T20" fmla="*/ 450 w 667"/>
                  <a:gd name="T21" fmla="*/ 1057 h 2002"/>
                  <a:gd name="T22" fmla="*/ 334 w 667"/>
                  <a:gd name="T23" fmla="*/ 1230 h 2002"/>
                  <a:gd name="T24" fmla="*/ 228 w 667"/>
                  <a:gd name="T25" fmla="*/ 1400 h 2002"/>
                  <a:gd name="T26" fmla="*/ 163 w 667"/>
                  <a:gd name="T27" fmla="*/ 1591 h 2002"/>
                  <a:gd name="T28" fmla="*/ 163 w 667"/>
                  <a:gd name="T29" fmla="*/ 1788 h 2002"/>
                  <a:gd name="T30" fmla="*/ 255 w 667"/>
                  <a:gd name="T31" fmla="*/ 1947 h 2002"/>
                  <a:gd name="T32" fmla="*/ 351 w 667"/>
                  <a:gd name="T33" fmla="*/ 2002 h 2002"/>
                  <a:gd name="T34" fmla="*/ 358 w 667"/>
                  <a:gd name="T35" fmla="*/ 1985 h 2002"/>
                  <a:gd name="T36" fmla="*/ 272 w 667"/>
                  <a:gd name="T37" fmla="*/ 1903 h 2002"/>
                  <a:gd name="T38" fmla="*/ 198 w 667"/>
                  <a:gd name="T39" fmla="*/ 1750 h 2002"/>
                  <a:gd name="T40" fmla="*/ 211 w 667"/>
                  <a:gd name="T41" fmla="*/ 1591 h 2002"/>
                  <a:gd name="T42" fmla="*/ 289 w 667"/>
                  <a:gd name="T43" fmla="*/ 1428 h 2002"/>
                  <a:gd name="T44" fmla="*/ 398 w 667"/>
                  <a:gd name="T45" fmla="*/ 1258 h 2002"/>
                  <a:gd name="T46" fmla="*/ 518 w 667"/>
                  <a:gd name="T47" fmla="*/ 1088 h 2002"/>
                  <a:gd name="T48" fmla="*/ 616 w 667"/>
                  <a:gd name="T49" fmla="*/ 918 h 2002"/>
                  <a:gd name="T50" fmla="*/ 667 w 667"/>
                  <a:gd name="T51" fmla="*/ 748 h 2002"/>
                  <a:gd name="T52" fmla="*/ 654 w 667"/>
                  <a:gd name="T53" fmla="*/ 592 h 2002"/>
                  <a:gd name="T54" fmla="*/ 610 w 667"/>
                  <a:gd name="T55" fmla="*/ 452 h 2002"/>
                  <a:gd name="T56" fmla="*/ 538 w 667"/>
                  <a:gd name="T57" fmla="*/ 316 h 2002"/>
                  <a:gd name="T58" fmla="*/ 453 w 667"/>
                  <a:gd name="T59" fmla="*/ 194 h 2002"/>
                  <a:gd name="T60" fmla="*/ 368 w 667"/>
                  <a:gd name="T61" fmla="*/ 109 h 2002"/>
                  <a:gd name="T62" fmla="*/ 272 w 667"/>
                  <a:gd name="T63" fmla="*/ 48 h 2002"/>
                  <a:gd name="T64" fmla="*/ 160 w 667"/>
                  <a:gd name="T65" fmla="*/ 7 h 2002"/>
                  <a:gd name="T66" fmla="*/ 51 w 667"/>
                  <a:gd name="T67" fmla="*/ 4 h 2002"/>
                  <a:gd name="T68" fmla="*/ 0 w 667"/>
                  <a:gd name="T69" fmla="*/ 31 h 2002"/>
                  <a:gd name="T70" fmla="*/ 10 w 667"/>
                  <a:gd name="T71" fmla="*/ 45 h 2002"/>
                  <a:gd name="T72" fmla="*/ 20 w 667"/>
                  <a:gd name="T73" fmla="*/ 48 h 200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67"/>
                  <a:gd name="T112" fmla="*/ 0 h 2002"/>
                  <a:gd name="T113" fmla="*/ 667 w 667"/>
                  <a:gd name="T114" fmla="*/ 2002 h 200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67" h="2002">
                    <a:moveTo>
                      <a:pt x="20" y="48"/>
                    </a:moveTo>
                    <a:lnTo>
                      <a:pt x="58" y="51"/>
                    </a:lnTo>
                    <a:lnTo>
                      <a:pt x="99" y="65"/>
                    </a:lnTo>
                    <a:lnTo>
                      <a:pt x="143" y="85"/>
                    </a:lnTo>
                    <a:lnTo>
                      <a:pt x="187" y="109"/>
                    </a:lnTo>
                    <a:lnTo>
                      <a:pt x="228" y="140"/>
                    </a:lnTo>
                    <a:lnTo>
                      <a:pt x="266" y="167"/>
                    </a:lnTo>
                    <a:lnTo>
                      <a:pt x="300" y="194"/>
                    </a:lnTo>
                    <a:lnTo>
                      <a:pt x="324" y="215"/>
                    </a:lnTo>
                    <a:lnTo>
                      <a:pt x="361" y="252"/>
                    </a:lnTo>
                    <a:lnTo>
                      <a:pt x="392" y="293"/>
                    </a:lnTo>
                    <a:lnTo>
                      <a:pt x="422" y="337"/>
                    </a:lnTo>
                    <a:lnTo>
                      <a:pt x="450" y="384"/>
                    </a:lnTo>
                    <a:lnTo>
                      <a:pt x="470" y="435"/>
                    </a:lnTo>
                    <a:lnTo>
                      <a:pt x="494" y="483"/>
                    </a:lnTo>
                    <a:lnTo>
                      <a:pt x="514" y="531"/>
                    </a:lnTo>
                    <a:lnTo>
                      <a:pt x="531" y="578"/>
                    </a:lnTo>
                    <a:lnTo>
                      <a:pt x="558" y="680"/>
                    </a:lnTo>
                    <a:lnTo>
                      <a:pt x="558" y="779"/>
                    </a:lnTo>
                    <a:lnTo>
                      <a:pt x="535" y="874"/>
                    </a:lnTo>
                    <a:lnTo>
                      <a:pt x="497" y="965"/>
                    </a:lnTo>
                    <a:lnTo>
                      <a:pt x="450" y="1057"/>
                    </a:lnTo>
                    <a:lnTo>
                      <a:pt x="392" y="1146"/>
                    </a:lnTo>
                    <a:lnTo>
                      <a:pt x="334" y="1230"/>
                    </a:lnTo>
                    <a:lnTo>
                      <a:pt x="276" y="1315"/>
                    </a:lnTo>
                    <a:lnTo>
                      <a:pt x="228" y="1400"/>
                    </a:lnTo>
                    <a:lnTo>
                      <a:pt x="187" y="1492"/>
                    </a:lnTo>
                    <a:lnTo>
                      <a:pt x="163" y="1591"/>
                    </a:lnTo>
                    <a:lnTo>
                      <a:pt x="153" y="1693"/>
                    </a:lnTo>
                    <a:lnTo>
                      <a:pt x="163" y="1788"/>
                    </a:lnTo>
                    <a:lnTo>
                      <a:pt x="198" y="1876"/>
                    </a:lnTo>
                    <a:lnTo>
                      <a:pt x="255" y="1947"/>
                    </a:lnTo>
                    <a:lnTo>
                      <a:pt x="341" y="2002"/>
                    </a:lnTo>
                    <a:lnTo>
                      <a:pt x="351" y="2002"/>
                    </a:lnTo>
                    <a:lnTo>
                      <a:pt x="358" y="1995"/>
                    </a:lnTo>
                    <a:lnTo>
                      <a:pt x="358" y="1985"/>
                    </a:lnTo>
                    <a:lnTo>
                      <a:pt x="354" y="1975"/>
                    </a:lnTo>
                    <a:lnTo>
                      <a:pt x="272" y="1903"/>
                    </a:lnTo>
                    <a:lnTo>
                      <a:pt x="221" y="1829"/>
                    </a:lnTo>
                    <a:lnTo>
                      <a:pt x="198" y="1750"/>
                    </a:lnTo>
                    <a:lnTo>
                      <a:pt x="194" y="1672"/>
                    </a:lnTo>
                    <a:lnTo>
                      <a:pt x="211" y="1591"/>
                    </a:lnTo>
                    <a:lnTo>
                      <a:pt x="242" y="1509"/>
                    </a:lnTo>
                    <a:lnTo>
                      <a:pt x="289" y="1428"/>
                    </a:lnTo>
                    <a:lnTo>
                      <a:pt x="341" y="1343"/>
                    </a:lnTo>
                    <a:lnTo>
                      <a:pt x="398" y="1258"/>
                    </a:lnTo>
                    <a:lnTo>
                      <a:pt x="460" y="1173"/>
                    </a:lnTo>
                    <a:lnTo>
                      <a:pt x="518" y="1088"/>
                    </a:lnTo>
                    <a:lnTo>
                      <a:pt x="572" y="1003"/>
                    </a:lnTo>
                    <a:lnTo>
                      <a:pt x="616" y="918"/>
                    </a:lnTo>
                    <a:lnTo>
                      <a:pt x="650" y="833"/>
                    </a:lnTo>
                    <a:lnTo>
                      <a:pt x="667" y="748"/>
                    </a:lnTo>
                    <a:lnTo>
                      <a:pt x="667" y="666"/>
                    </a:lnTo>
                    <a:lnTo>
                      <a:pt x="654" y="592"/>
                    </a:lnTo>
                    <a:lnTo>
                      <a:pt x="633" y="520"/>
                    </a:lnTo>
                    <a:lnTo>
                      <a:pt x="610" y="452"/>
                    </a:lnTo>
                    <a:lnTo>
                      <a:pt x="575" y="381"/>
                    </a:lnTo>
                    <a:lnTo>
                      <a:pt x="538" y="316"/>
                    </a:lnTo>
                    <a:lnTo>
                      <a:pt x="497" y="255"/>
                    </a:lnTo>
                    <a:lnTo>
                      <a:pt x="453" y="194"/>
                    </a:lnTo>
                    <a:lnTo>
                      <a:pt x="402" y="140"/>
                    </a:lnTo>
                    <a:lnTo>
                      <a:pt x="368" y="109"/>
                    </a:lnTo>
                    <a:lnTo>
                      <a:pt x="324" y="79"/>
                    </a:lnTo>
                    <a:lnTo>
                      <a:pt x="272" y="48"/>
                    </a:lnTo>
                    <a:lnTo>
                      <a:pt x="215" y="24"/>
                    </a:lnTo>
                    <a:lnTo>
                      <a:pt x="160" y="7"/>
                    </a:lnTo>
                    <a:lnTo>
                      <a:pt x="102" y="0"/>
                    </a:lnTo>
                    <a:lnTo>
                      <a:pt x="51" y="4"/>
                    </a:lnTo>
                    <a:lnTo>
                      <a:pt x="7" y="24"/>
                    </a:lnTo>
                    <a:lnTo>
                      <a:pt x="0" y="31"/>
                    </a:lnTo>
                    <a:lnTo>
                      <a:pt x="3" y="41"/>
                    </a:lnTo>
                    <a:lnTo>
                      <a:pt x="10" y="45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8" name="Freeform 268"/>
              <p:cNvSpPr>
                <a:spLocks/>
              </p:cNvSpPr>
              <p:nvPr/>
            </p:nvSpPr>
            <p:spPr bwMode="auto">
              <a:xfrm>
                <a:off x="5626" y="3286"/>
                <a:ext cx="289" cy="524"/>
              </a:xfrm>
              <a:custGeom>
                <a:avLst/>
                <a:gdLst>
                  <a:gd name="T0" fmla="*/ 259 w 289"/>
                  <a:gd name="T1" fmla="*/ 327 h 524"/>
                  <a:gd name="T2" fmla="*/ 235 w 289"/>
                  <a:gd name="T3" fmla="*/ 378 h 524"/>
                  <a:gd name="T4" fmla="*/ 211 w 289"/>
                  <a:gd name="T5" fmla="*/ 418 h 524"/>
                  <a:gd name="T6" fmla="*/ 191 w 289"/>
                  <a:gd name="T7" fmla="*/ 452 h 524"/>
                  <a:gd name="T8" fmla="*/ 170 w 289"/>
                  <a:gd name="T9" fmla="*/ 479 h 524"/>
                  <a:gd name="T10" fmla="*/ 146 w 289"/>
                  <a:gd name="T11" fmla="*/ 500 h 524"/>
                  <a:gd name="T12" fmla="*/ 123 w 289"/>
                  <a:gd name="T13" fmla="*/ 513 h 524"/>
                  <a:gd name="T14" fmla="*/ 95 w 289"/>
                  <a:gd name="T15" fmla="*/ 520 h 524"/>
                  <a:gd name="T16" fmla="*/ 65 w 289"/>
                  <a:gd name="T17" fmla="*/ 524 h 524"/>
                  <a:gd name="T18" fmla="*/ 17 w 289"/>
                  <a:gd name="T19" fmla="*/ 510 h 524"/>
                  <a:gd name="T20" fmla="*/ 0 w 289"/>
                  <a:gd name="T21" fmla="*/ 469 h 524"/>
                  <a:gd name="T22" fmla="*/ 3 w 289"/>
                  <a:gd name="T23" fmla="*/ 401 h 524"/>
                  <a:gd name="T24" fmla="*/ 7 w 289"/>
                  <a:gd name="T25" fmla="*/ 296 h 524"/>
                  <a:gd name="T26" fmla="*/ 10 w 289"/>
                  <a:gd name="T27" fmla="*/ 235 h 524"/>
                  <a:gd name="T28" fmla="*/ 20 w 289"/>
                  <a:gd name="T29" fmla="*/ 180 h 524"/>
                  <a:gd name="T30" fmla="*/ 34 w 289"/>
                  <a:gd name="T31" fmla="*/ 130 h 524"/>
                  <a:gd name="T32" fmla="*/ 54 w 289"/>
                  <a:gd name="T33" fmla="*/ 85 h 524"/>
                  <a:gd name="T34" fmla="*/ 82 w 289"/>
                  <a:gd name="T35" fmla="*/ 51 h 524"/>
                  <a:gd name="T36" fmla="*/ 109 w 289"/>
                  <a:gd name="T37" fmla="*/ 24 h 524"/>
                  <a:gd name="T38" fmla="*/ 140 w 289"/>
                  <a:gd name="T39" fmla="*/ 7 h 524"/>
                  <a:gd name="T40" fmla="*/ 174 w 289"/>
                  <a:gd name="T41" fmla="*/ 0 h 524"/>
                  <a:gd name="T42" fmla="*/ 208 w 289"/>
                  <a:gd name="T43" fmla="*/ 7 h 524"/>
                  <a:gd name="T44" fmla="*/ 238 w 289"/>
                  <a:gd name="T45" fmla="*/ 31 h 524"/>
                  <a:gd name="T46" fmla="*/ 262 w 289"/>
                  <a:gd name="T47" fmla="*/ 68 h 524"/>
                  <a:gd name="T48" fmla="*/ 279 w 289"/>
                  <a:gd name="T49" fmla="*/ 113 h 524"/>
                  <a:gd name="T50" fmla="*/ 289 w 289"/>
                  <a:gd name="T51" fmla="*/ 163 h 524"/>
                  <a:gd name="T52" fmla="*/ 289 w 289"/>
                  <a:gd name="T53" fmla="*/ 218 h 524"/>
                  <a:gd name="T54" fmla="*/ 279 w 289"/>
                  <a:gd name="T55" fmla="*/ 272 h 524"/>
                  <a:gd name="T56" fmla="*/ 259 w 289"/>
                  <a:gd name="T57" fmla="*/ 327 h 52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9"/>
                  <a:gd name="T88" fmla="*/ 0 h 524"/>
                  <a:gd name="T89" fmla="*/ 289 w 289"/>
                  <a:gd name="T90" fmla="*/ 524 h 52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9" h="524">
                    <a:moveTo>
                      <a:pt x="259" y="327"/>
                    </a:moveTo>
                    <a:lnTo>
                      <a:pt x="235" y="378"/>
                    </a:lnTo>
                    <a:lnTo>
                      <a:pt x="211" y="418"/>
                    </a:lnTo>
                    <a:lnTo>
                      <a:pt x="191" y="452"/>
                    </a:lnTo>
                    <a:lnTo>
                      <a:pt x="170" y="479"/>
                    </a:lnTo>
                    <a:lnTo>
                      <a:pt x="146" y="500"/>
                    </a:lnTo>
                    <a:lnTo>
                      <a:pt x="123" y="513"/>
                    </a:lnTo>
                    <a:lnTo>
                      <a:pt x="95" y="520"/>
                    </a:lnTo>
                    <a:lnTo>
                      <a:pt x="65" y="524"/>
                    </a:lnTo>
                    <a:lnTo>
                      <a:pt x="17" y="510"/>
                    </a:lnTo>
                    <a:lnTo>
                      <a:pt x="0" y="469"/>
                    </a:lnTo>
                    <a:lnTo>
                      <a:pt x="3" y="401"/>
                    </a:lnTo>
                    <a:lnTo>
                      <a:pt x="7" y="296"/>
                    </a:lnTo>
                    <a:lnTo>
                      <a:pt x="10" y="235"/>
                    </a:lnTo>
                    <a:lnTo>
                      <a:pt x="20" y="180"/>
                    </a:lnTo>
                    <a:lnTo>
                      <a:pt x="34" y="130"/>
                    </a:lnTo>
                    <a:lnTo>
                      <a:pt x="54" y="85"/>
                    </a:lnTo>
                    <a:lnTo>
                      <a:pt x="82" y="51"/>
                    </a:lnTo>
                    <a:lnTo>
                      <a:pt x="109" y="24"/>
                    </a:lnTo>
                    <a:lnTo>
                      <a:pt x="140" y="7"/>
                    </a:lnTo>
                    <a:lnTo>
                      <a:pt x="174" y="0"/>
                    </a:lnTo>
                    <a:lnTo>
                      <a:pt x="208" y="7"/>
                    </a:lnTo>
                    <a:lnTo>
                      <a:pt x="238" y="31"/>
                    </a:lnTo>
                    <a:lnTo>
                      <a:pt x="262" y="68"/>
                    </a:lnTo>
                    <a:lnTo>
                      <a:pt x="279" y="113"/>
                    </a:lnTo>
                    <a:lnTo>
                      <a:pt x="289" y="163"/>
                    </a:lnTo>
                    <a:lnTo>
                      <a:pt x="289" y="218"/>
                    </a:lnTo>
                    <a:lnTo>
                      <a:pt x="279" y="272"/>
                    </a:lnTo>
                    <a:lnTo>
                      <a:pt x="259" y="327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29" name="Freeform 269"/>
              <p:cNvSpPr>
                <a:spLocks/>
              </p:cNvSpPr>
              <p:nvPr/>
            </p:nvSpPr>
            <p:spPr bwMode="auto">
              <a:xfrm>
                <a:off x="5697" y="3368"/>
                <a:ext cx="164" cy="326"/>
              </a:xfrm>
              <a:custGeom>
                <a:avLst/>
                <a:gdLst>
                  <a:gd name="T0" fmla="*/ 164 w 164"/>
                  <a:gd name="T1" fmla="*/ 68 h 326"/>
                  <a:gd name="T2" fmla="*/ 160 w 164"/>
                  <a:gd name="T3" fmla="*/ 58 h 326"/>
                  <a:gd name="T4" fmla="*/ 150 w 164"/>
                  <a:gd name="T5" fmla="*/ 37 h 326"/>
                  <a:gd name="T6" fmla="*/ 137 w 164"/>
                  <a:gd name="T7" fmla="*/ 17 h 326"/>
                  <a:gd name="T8" fmla="*/ 116 w 164"/>
                  <a:gd name="T9" fmla="*/ 0 h 326"/>
                  <a:gd name="T10" fmla="*/ 92 w 164"/>
                  <a:gd name="T11" fmla="*/ 3 h 326"/>
                  <a:gd name="T12" fmla="*/ 65 w 164"/>
                  <a:gd name="T13" fmla="*/ 34 h 326"/>
                  <a:gd name="T14" fmla="*/ 34 w 164"/>
                  <a:gd name="T15" fmla="*/ 102 h 326"/>
                  <a:gd name="T16" fmla="*/ 0 w 164"/>
                  <a:gd name="T17" fmla="*/ 214 h 326"/>
                  <a:gd name="T18" fmla="*/ 92 w 164"/>
                  <a:gd name="T19" fmla="*/ 95 h 326"/>
                  <a:gd name="T20" fmla="*/ 96 w 164"/>
                  <a:gd name="T21" fmla="*/ 102 h 326"/>
                  <a:gd name="T22" fmla="*/ 99 w 164"/>
                  <a:gd name="T23" fmla="*/ 122 h 326"/>
                  <a:gd name="T24" fmla="*/ 106 w 164"/>
                  <a:gd name="T25" fmla="*/ 153 h 326"/>
                  <a:gd name="T26" fmla="*/ 106 w 164"/>
                  <a:gd name="T27" fmla="*/ 190 h 326"/>
                  <a:gd name="T28" fmla="*/ 103 w 164"/>
                  <a:gd name="T29" fmla="*/ 228 h 326"/>
                  <a:gd name="T30" fmla="*/ 92 w 164"/>
                  <a:gd name="T31" fmla="*/ 265 h 326"/>
                  <a:gd name="T32" fmla="*/ 65 w 164"/>
                  <a:gd name="T33" fmla="*/ 299 h 326"/>
                  <a:gd name="T34" fmla="*/ 28 w 164"/>
                  <a:gd name="T35" fmla="*/ 326 h 326"/>
                  <a:gd name="T36" fmla="*/ 34 w 164"/>
                  <a:gd name="T37" fmla="*/ 326 h 326"/>
                  <a:gd name="T38" fmla="*/ 48 w 164"/>
                  <a:gd name="T39" fmla="*/ 319 h 326"/>
                  <a:gd name="T40" fmla="*/ 72 w 164"/>
                  <a:gd name="T41" fmla="*/ 309 h 326"/>
                  <a:gd name="T42" fmla="*/ 96 w 164"/>
                  <a:gd name="T43" fmla="*/ 289 h 326"/>
                  <a:gd name="T44" fmla="*/ 120 w 164"/>
                  <a:gd name="T45" fmla="*/ 258 h 326"/>
                  <a:gd name="T46" fmla="*/ 143 w 164"/>
                  <a:gd name="T47" fmla="*/ 214 h 326"/>
                  <a:gd name="T48" fmla="*/ 157 w 164"/>
                  <a:gd name="T49" fmla="*/ 153 h 326"/>
                  <a:gd name="T50" fmla="*/ 164 w 164"/>
                  <a:gd name="T51" fmla="*/ 78 h 326"/>
                  <a:gd name="T52" fmla="*/ 164 w 164"/>
                  <a:gd name="T53" fmla="*/ 68 h 32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64"/>
                  <a:gd name="T82" fmla="*/ 0 h 326"/>
                  <a:gd name="T83" fmla="*/ 164 w 164"/>
                  <a:gd name="T84" fmla="*/ 326 h 32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64" h="326">
                    <a:moveTo>
                      <a:pt x="164" y="68"/>
                    </a:moveTo>
                    <a:lnTo>
                      <a:pt x="160" y="58"/>
                    </a:lnTo>
                    <a:lnTo>
                      <a:pt x="150" y="37"/>
                    </a:lnTo>
                    <a:lnTo>
                      <a:pt x="137" y="17"/>
                    </a:lnTo>
                    <a:lnTo>
                      <a:pt x="116" y="0"/>
                    </a:lnTo>
                    <a:lnTo>
                      <a:pt x="92" y="3"/>
                    </a:lnTo>
                    <a:lnTo>
                      <a:pt x="65" y="34"/>
                    </a:lnTo>
                    <a:lnTo>
                      <a:pt x="34" y="102"/>
                    </a:lnTo>
                    <a:lnTo>
                      <a:pt x="0" y="214"/>
                    </a:lnTo>
                    <a:lnTo>
                      <a:pt x="92" y="95"/>
                    </a:lnTo>
                    <a:lnTo>
                      <a:pt x="96" y="102"/>
                    </a:lnTo>
                    <a:lnTo>
                      <a:pt x="99" y="122"/>
                    </a:lnTo>
                    <a:lnTo>
                      <a:pt x="106" y="153"/>
                    </a:lnTo>
                    <a:lnTo>
                      <a:pt x="106" y="190"/>
                    </a:lnTo>
                    <a:lnTo>
                      <a:pt x="103" y="228"/>
                    </a:lnTo>
                    <a:lnTo>
                      <a:pt x="92" y="265"/>
                    </a:lnTo>
                    <a:lnTo>
                      <a:pt x="65" y="299"/>
                    </a:lnTo>
                    <a:lnTo>
                      <a:pt x="28" y="326"/>
                    </a:lnTo>
                    <a:lnTo>
                      <a:pt x="34" y="326"/>
                    </a:lnTo>
                    <a:lnTo>
                      <a:pt x="48" y="319"/>
                    </a:lnTo>
                    <a:lnTo>
                      <a:pt x="72" y="309"/>
                    </a:lnTo>
                    <a:lnTo>
                      <a:pt x="96" y="289"/>
                    </a:lnTo>
                    <a:lnTo>
                      <a:pt x="120" y="258"/>
                    </a:lnTo>
                    <a:lnTo>
                      <a:pt x="143" y="214"/>
                    </a:lnTo>
                    <a:lnTo>
                      <a:pt x="157" y="153"/>
                    </a:lnTo>
                    <a:lnTo>
                      <a:pt x="164" y="78"/>
                    </a:lnTo>
                    <a:lnTo>
                      <a:pt x="164" y="68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30" name="Freeform 270"/>
              <p:cNvSpPr>
                <a:spLocks/>
              </p:cNvSpPr>
              <p:nvPr/>
            </p:nvSpPr>
            <p:spPr bwMode="auto">
              <a:xfrm>
                <a:off x="6143" y="3674"/>
                <a:ext cx="157" cy="346"/>
              </a:xfrm>
              <a:custGeom>
                <a:avLst/>
                <a:gdLst>
                  <a:gd name="T0" fmla="*/ 86 w 157"/>
                  <a:gd name="T1" fmla="*/ 10 h 346"/>
                  <a:gd name="T2" fmla="*/ 72 w 157"/>
                  <a:gd name="T3" fmla="*/ 37 h 346"/>
                  <a:gd name="T4" fmla="*/ 45 w 157"/>
                  <a:gd name="T5" fmla="*/ 108 h 346"/>
                  <a:gd name="T6" fmla="*/ 14 w 157"/>
                  <a:gd name="T7" fmla="*/ 207 h 346"/>
                  <a:gd name="T8" fmla="*/ 0 w 157"/>
                  <a:gd name="T9" fmla="*/ 309 h 346"/>
                  <a:gd name="T10" fmla="*/ 7 w 157"/>
                  <a:gd name="T11" fmla="*/ 319 h 346"/>
                  <a:gd name="T12" fmla="*/ 21 w 157"/>
                  <a:gd name="T13" fmla="*/ 336 h 346"/>
                  <a:gd name="T14" fmla="*/ 45 w 157"/>
                  <a:gd name="T15" fmla="*/ 346 h 346"/>
                  <a:gd name="T16" fmla="*/ 72 w 157"/>
                  <a:gd name="T17" fmla="*/ 326 h 346"/>
                  <a:gd name="T18" fmla="*/ 96 w 157"/>
                  <a:gd name="T19" fmla="*/ 275 h 346"/>
                  <a:gd name="T20" fmla="*/ 116 w 157"/>
                  <a:gd name="T21" fmla="*/ 210 h 346"/>
                  <a:gd name="T22" fmla="*/ 133 w 157"/>
                  <a:gd name="T23" fmla="*/ 139 h 346"/>
                  <a:gd name="T24" fmla="*/ 154 w 157"/>
                  <a:gd name="T25" fmla="*/ 78 h 346"/>
                  <a:gd name="T26" fmla="*/ 157 w 157"/>
                  <a:gd name="T27" fmla="*/ 44 h 346"/>
                  <a:gd name="T28" fmla="*/ 143 w 157"/>
                  <a:gd name="T29" fmla="*/ 13 h 346"/>
                  <a:gd name="T30" fmla="*/ 116 w 157"/>
                  <a:gd name="T31" fmla="*/ 0 h 346"/>
                  <a:gd name="T32" fmla="*/ 86 w 157"/>
                  <a:gd name="T33" fmla="*/ 10 h 3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7"/>
                  <a:gd name="T52" fmla="*/ 0 h 346"/>
                  <a:gd name="T53" fmla="*/ 157 w 157"/>
                  <a:gd name="T54" fmla="*/ 346 h 3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7" h="346">
                    <a:moveTo>
                      <a:pt x="86" y="10"/>
                    </a:moveTo>
                    <a:lnTo>
                      <a:pt x="72" y="37"/>
                    </a:lnTo>
                    <a:lnTo>
                      <a:pt x="45" y="108"/>
                    </a:lnTo>
                    <a:lnTo>
                      <a:pt x="14" y="207"/>
                    </a:lnTo>
                    <a:lnTo>
                      <a:pt x="0" y="309"/>
                    </a:lnTo>
                    <a:lnTo>
                      <a:pt x="7" y="319"/>
                    </a:lnTo>
                    <a:lnTo>
                      <a:pt x="21" y="336"/>
                    </a:lnTo>
                    <a:lnTo>
                      <a:pt x="45" y="346"/>
                    </a:lnTo>
                    <a:lnTo>
                      <a:pt x="72" y="326"/>
                    </a:lnTo>
                    <a:lnTo>
                      <a:pt x="96" y="275"/>
                    </a:lnTo>
                    <a:lnTo>
                      <a:pt x="116" y="210"/>
                    </a:lnTo>
                    <a:lnTo>
                      <a:pt x="133" y="139"/>
                    </a:lnTo>
                    <a:lnTo>
                      <a:pt x="154" y="78"/>
                    </a:lnTo>
                    <a:lnTo>
                      <a:pt x="157" y="44"/>
                    </a:lnTo>
                    <a:lnTo>
                      <a:pt x="143" y="13"/>
                    </a:lnTo>
                    <a:lnTo>
                      <a:pt x="116" y="0"/>
                    </a:lnTo>
                    <a:lnTo>
                      <a:pt x="86" y="1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</p:grpSp>
      </p:grpSp>
      <p:grpSp>
        <p:nvGrpSpPr>
          <p:cNvPr id="14342" name="Group 643"/>
          <p:cNvGrpSpPr>
            <a:grpSpLocks/>
          </p:cNvGrpSpPr>
          <p:nvPr/>
        </p:nvGrpSpPr>
        <p:grpSpPr bwMode="auto">
          <a:xfrm>
            <a:off x="450850" y="4248150"/>
            <a:ext cx="2092325" cy="2009775"/>
            <a:chOff x="4819" y="492"/>
            <a:chExt cx="2268" cy="2268"/>
          </a:xfrm>
        </p:grpSpPr>
        <p:sp>
          <p:nvSpPr>
            <p:cNvPr id="14580" name="AutoShape 644"/>
            <p:cNvSpPr>
              <a:spLocks noChangeArrowheads="1"/>
            </p:cNvSpPr>
            <p:nvPr/>
          </p:nvSpPr>
          <p:spPr bwMode="auto">
            <a:xfrm>
              <a:off x="4819" y="492"/>
              <a:ext cx="2268" cy="2268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59999"/>
              </a:schemeClr>
            </a:solidFill>
            <a:ln w="76200">
              <a:solidFill>
                <a:srgbClr val="002060"/>
              </a:solidFill>
              <a:round/>
              <a:headEnd/>
              <a:tailEnd/>
            </a:ln>
          </p:spPr>
          <p:txBody>
            <a:bodyPr lIns="36000" tIns="72000" rIns="36000" bIns="8890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600">
                  <a:solidFill>
                    <a:srgbClr val="C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コピー＆ペースト</a:t>
              </a:r>
              <a:endParaRPr lang="ja-JP" altLang="ja-JP" sz="16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4581" name="Group 645"/>
            <p:cNvGrpSpPr>
              <a:grpSpLocks/>
            </p:cNvGrpSpPr>
            <p:nvPr/>
          </p:nvGrpSpPr>
          <p:grpSpPr bwMode="auto">
            <a:xfrm>
              <a:off x="4952" y="1684"/>
              <a:ext cx="1153" cy="1015"/>
              <a:chOff x="2104" y="2311"/>
              <a:chExt cx="4478" cy="3939"/>
            </a:xfrm>
          </p:grpSpPr>
          <p:sp>
            <p:nvSpPr>
              <p:cNvPr id="14605" name="Freeform 646"/>
              <p:cNvSpPr>
                <a:spLocks/>
              </p:cNvSpPr>
              <p:nvPr/>
            </p:nvSpPr>
            <p:spPr bwMode="auto">
              <a:xfrm>
                <a:off x="2104" y="2311"/>
                <a:ext cx="2871" cy="2527"/>
              </a:xfrm>
              <a:custGeom>
                <a:avLst/>
                <a:gdLst>
                  <a:gd name="T0" fmla="*/ 393 w 2871"/>
                  <a:gd name="T1" fmla="*/ 2527 h 2527"/>
                  <a:gd name="T2" fmla="*/ 0 w 2871"/>
                  <a:gd name="T3" fmla="*/ 81 h 2527"/>
                  <a:gd name="T4" fmla="*/ 133 w 2871"/>
                  <a:gd name="T5" fmla="*/ 0 h 2527"/>
                  <a:gd name="T6" fmla="*/ 2817 w 2871"/>
                  <a:gd name="T7" fmla="*/ 42 h 2527"/>
                  <a:gd name="T8" fmla="*/ 2871 w 2871"/>
                  <a:gd name="T9" fmla="*/ 2261 h 2527"/>
                  <a:gd name="T10" fmla="*/ 393 w 2871"/>
                  <a:gd name="T11" fmla="*/ 2527 h 25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71"/>
                  <a:gd name="T19" fmla="*/ 0 h 2527"/>
                  <a:gd name="T20" fmla="*/ 2871 w 2871"/>
                  <a:gd name="T21" fmla="*/ 2527 h 25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71" h="2527">
                    <a:moveTo>
                      <a:pt x="393" y="2527"/>
                    </a:moveTo>
                    <a:lnTo>
                      <a:pt x="0" y="81"/>
                    </a:lnTo>
                    <a:lnTo>
                      <a:pt x="133" y="0"/>
                    </a:lnTo>
                    <a:lnTo>
                      <a:pt x="2817" y="42"/>
                    </a:lnTo>
                    <a:lnTo>
                      <a:pt x="2871" y="2261"/>
                    </a:lnTo>
                    <a:lnTo>
                      <a:pt x="393" y="2527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06" name="Freeform 647"/>
              <p:cNvSpPr>
                <a:spLocks/>
              </p:cNvSpPr>
              <p:nvPr/>
            </p:nvSpPr>
            <p:spPr bwMode="auto">
              <a:xfrm>
                <a:off x="2404" y="4450"/>
                <a:ext cx="4178" cy="1800"/>
              </a:xfrm>
              <a:custGeom>
                <a:avLst/>
                <a:gdLst>
                  <a:gd name="T0" fmla="*/ 2272 w 4178"/>
                  <a:gd name="T1" fmla="*/ 0 h 1800"/>
                  <a:gd name="T2" fmla="*/ 255 w 4178"/>
                  <a:gd name="T3" fmla="*/ 308 h 1800"/>
                  <a:gd name="T4" fmla="*/ 93 w 4178"/>
                  <a:gd name="T5" fmla="*/ 357 h 1800"/>
                  <a:gd name="T6" fmla="*/ 73 w 4178"/>
                  <a:gd name="T7" fmla="*/ 362 h 1800"/>
                  <a:gd name="T8" fmla="*/ 56 w 4178"/>
                  <a:gd name="T9" fmla="*/ 371 h 1800"/>
                  <a:gd name="T10" fmla="*/ 39 w 4178"/>
                  <a:gd name="T11" fmla="*/ 384 h 1800"/>
                  <a:gd name="T12" fmla="*/ 27 w 4178"/>
                  <a:gd name="T13" fmla="*/ 401 h 1800"/>
                  <a:gd name="T14" fmla="*/ 14 w 4178"/>
                  <a:gd name="T15" fmla="*/ 418 h 1800"/>
                  <a:gd name="T16" fmla="*/ 7 w 4178"/>
                  <a:gd name="T17" fmla="*/ 440 h 1800"/>
                  <a:gd name="T18" fmla="*/ 2 w 4178"/>
                  <a:gd name="T19" fmla="*/ 462 h 1800"/>
                  <a:gd name="T20" fmla="*/ 0 w 4178"/>
                  <a:gd name="T21" fmla="*/ 486 h 1800"/>
                  <a:gd name="T22" fmla="*/ 5 w 4178"/>
                  <a:gd name="T23" fmla="*/ 525 h 1800"/>
                  <a:gd name="T24" fmla="*/ 17 w 4178"/>
                  <a:gd name="T25" fmla="*/ 560 h 1800"/>
                  <a:gd name="T26" fmla="*/ 39 w 4178"/>
                  <a:gd name="T27" fmla="*/ 587 h 1800"/>
                  <a:gd name="T28" fmla="*/ 64 w 4178"/>
                  <a:gd name="T29" fmla="*/ 609 h 1800"/>
                  <a:gd name="T30" fmla="*/ 1769 w 4178"/>
                  <a:gd name="T31" fmla="*/ 1800 h 1800"/>
                  <a:gd name="T32" fmla="*/ 4153 w 4178"/>
                  <a:gd name="T33" fmla="*/ 1110 h 1800"/>
                  <a:gd name="T34" fmla="*/ 4178 w 4178"/>
                  <a:gd name="T35" fmla="*/ 895 h 1800"/>
                  <a:gd name="T36" fmla="*/ 2272 w 4178"/>
                  <a:gd name="T37" fmla="*/ 0 h 18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178"/>
                  <a:gd name="T58" fmla="*/ 0 h 1800"/>
                  <a:gd name="T59" fmla="*/ 4178 w 4178"/>
                  <a:gd name="T60" fmla="*/ 1800 h 180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178" h="1800">
                    <a:moveTo>
                      <a:pt x="2272" y="0"/>
                    </a:moveTo>
                    <a:lnTo>
                      <a:pt x="255" y="308"/>
                    </a:lnTo>
                    <a:lnTo>
                      <a:pt x="93" y="357"/>
                    </a:lnTo>
                    <a:lnTo>
                      <a:pt x="73" y="362"/>
                    </a:lnTo>
                    <a:lnTo>
                      <a:pt x="56" y="371"/>
                    </a:lnTo>
                    <a:lnTo>
                      <a:pt x="39" y="384"/>
                    </a:lnTo>
                    <a:lnTo>
                      <a:pt x="27" y="401"/>
                    </a:lnTo>
                    <a:lnTo>
                      <a:pt x="14" y="418"/>
                    </a:lnTo>
                    <a:lnTo>
                      <a:pt x="7" y="440"/>
                    </a:lnTo>
                    <a:lnTo>
                      <a:pt x="2" y="462"/>
                    </a:lnTo>
                    <a:lnTo>
                      <a:pt x="0" y="486"/>
                    </a:lnTo>
                    <a:lnTo>
                      <a:pt x="5" y="525"/>
                    </a:lnTo>
                    <a:lnTo>
                      <a:pt x="17" y="560"/>
                    </a:lnTo>
                    <a:lnTo>
                      <a:pt x="39" y="587"/>
                    </a:lnTo>
                    <a:lnTo>
                      <a:pt x="64" y="609"/>
                    </a:lnTo>
                    <a:lnTo>
                      <a:pt x="1769" y="1800"/>
                    </a:lnTo>
                    <a:lnTo>
                      <a:pt x="4153" y="1110"/>
                    </a:lnTo>
                    <a:lnTo>
                      <a:pt x="4178" y="895"/>
                    </a:lnTo>
                    <a:lnTo>
                      <a:pt x="227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07" name="Freeform 648"/>
              <p:cNvSpPr>
                <a:spLocks/>
              </p:cNvSpPr>
              <p:nvPr/>
            </p:nvSpPr>
            <p:spPr bwMode="auto">
              <a:xfrm>
                <a:off x="2659" y="4572"/>
                <a:ext cx="3923" cy="1348"/>
              </a:xfrm>
              <a:custGeom>
                <a:avLst/>
                <a:gdLst>
                  <a:gd name="T0" fmla="*/ 0 w 3923"/>
                  <a:gd name="T1" fmla="*/ 315 h 1348"/>
                  <a:gd name="T2" fmla="*/ 1531 w 3923"/>
                  <a:gd name="T3" fmla="*/ 1348 h 1348"/>
                  <a:gd name="T4" fmla="*/ 3923 w 3923"/>
                  <a:gd name="T5" fmla="*/ 773 h 1348"/>
                  <a:gd name="T6" fmla="*/ 2316 w 3923"/>
                  <a:gd name="T7" fmla="*/ 0 h 1348"/>
                  <a:gd name="T8" fmla="*/ 0 w 3923"/>
                  <a:gd name="T9" fmla="*/ 315 h 1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23"/>
                  <a:gd name="T16" fmla="*/ 0 h 1348"/>
                  <a:gd name="T17" fmla="*/ 3923 w 3923"/>
                  <a:gd name="T18" fmla="*/ 1348 h 1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23" h="1348">
                    <a:moveTo>
                      <a:pt x="0" y="315"/>
                    </a:moveTo>
                    <a:lnTo>
                      <a:pt x="1531" y="1348"/>
                    </a:lnTo>
                    <a:lnTo>
                      <a:pt x="3923" y="773"/>
                    </a:lnTo>
                    <a:lnTo>
                      <a:pt x="2316" y="0"/>
                    </a:lnTo>
                    <a:lnTo>
                      <a:pt x="0" y="315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08" name="Freeform 649"/>
              <p:cNvSpPr>
                <a:spLocks/>
              </p:cNvSpPr>
              <p:nvPr/>
            </p:nvSpPr>
            <p:spPr bwMode="auto">
              <a:xfrm>
                <a:off x="2237" y="2311"/>
                <a:ext cx="2738" cy="2576"/>
              </a:xfrm>
              <a:custGeom>
                <a:avLst/>
                <a:gdLst>
                  <a:gd name="T0" fmla="*/ 0 w 2738"/>
                  <a:gd name="T1" fmla="*/ 0 h 2576"/>
                  <a:gd name="T2" fmla="*/ 422 w 2738"/>
                  <a:gd name="T3" fmla="*/ 2576 h 2576"/>
                  <a:gd name="T4" fmla="*/ 2738 w 2738"/>
                  <a:gd name="T5" fmla="*/ 2261 h 2576"/>
                  <a:gd name="T6" fmla="*/ 2684 w 2738"/>
                  <a:gd name="T7" fmla="*/ 42 h 2576"/>
                  <a:gd name="T8" fmla="*/ 0 w 2738"/>
                  <a:gd name="T9" fmla="*/ 0 h 2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38"/>
                  <a:gd name="T16" fmla="*/ 0 h 2576"/>
                  <a:gd name="T17" fmla="*/ 2738 w 2738"/>
                  <a:gd name="T18" fmla="*/ 2576 h 2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38" h="2576">
                    <a:moveTo>
                      <a:pt x="0" y="0"/>
                    </a:moveTo>
                    <a:lnTo>
                      <a:pt x="422" y="2576"/>
                    </a:lnTo>
                    <a:lnTo>
                      <a:pt x="2738" y="2261"/>
                    </a:lnTo>
                    <a:lnTo>
                      <a:pt x="2684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09" name="Freeform 650"/>
              <p:cNvSpPr>
                <a:spLocks/>
              </p:cNvSpPr>
              <p:nvPr/>
            </p:nvSpPr>
            <p:spPr bwMode="auto">
              <a:xfrm>
                <a:off x="4173" y="5345"/>
                <a:ext cx="2409" cy="905"/>
              </a:xfrm>
              <a:custGeom>
                <a:avLst/>
                <a:gdLst>
                  <a:gd name="T0" fmla="*/ 17 w 2409"/>
                  <a:gd name="T1" fmla="*/ 575 h 905"/>
                  <a:gd name="T2" fmla="*/ 0 w 2409"/>
                  <a:gd name="T3" fmla="*/ 905 h 905"/>
                  <a:gd name="T4" fmla="*/ 2397 w 2409"/>
                  <a:gd name="T5" fmla="*/ 232 h 905"/>
                  <a:gd name="T6" fmla="*/ 2409 w 2409"/>
                  <a:gd name="T7" fmla="*/ 0 h 905"/>
                  <a:gd name="T8" fmla="*/ 17 w 2409"/>
                  <a:gd name="T9" fmla="*/ 575 h 9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9"/>
                  <a:gd name="T16" fmla="*/ 0 h 905"/>
                  <a:gd name="T17" fmla="*/ 2409 w 2409"/>
                  <a:gd name="T18" fmla="*/ 905 h 9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9" h="905">
                    <a:moveTo>
                      <a:pt x="17" y="575"/>
                    </a:moveTo>
                    <a:lnTo>
                      <a:pt x="0" y="905"/>
                    </a:lnTo>
                    <a:lnTo>
                      <a:pt x="2397" y="232"/>
                    </a:lnTo>
                    <a:lnTo>
                      <a:pt x="2409" y="0"/>
                    </a:lnTo>
                    <a:lnTo>
                      <a:pt x="17" y="575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610" name="Freeform 651"/>
              <p:cNvSpPr>
                <a:spLocks/>
              </p:cNvSpPr>
              <p:nvPr/>
            </p:nvSpPr>
            <p:spPr bwMode="auto">
              <a:xfrm>
                <a:off x="2468" y="2522"/>
                <a:ext cx="2345" cy="2162"/>
              </a:xfrm>
              <a:custGeom>
                <a:avLst/>
                <a:gdLst>
                  <a:gd name="T0" fmla="*/ 0 w 2345"/>
                  <a:gd name="T1" fmla="*/ 0 h 2162"/>
                  <a:gd name="T2" fmla="*/ 299 w 2345"/>
                  <a:gd name="T3" fmla="*/ 2162 h 2162"/>
                  <a:gd name="T4" fmla="*/ 2345 w 2345"/>
                  <a:gd name="T5" fmla="*/ 1920 h 2162"/>
                  <a:gd name="T6" fmla="*/ 2298 w 2345"/>
                  <a:gd name="T7" fmla="*/ 0 h 2162"/>
                  <a:gd name="T8" fmla="*/ 0 w 2345"/>
                  <a:gd name="T9" fmla="*/ 0 h 2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5"/>
                  <a:gd name="T16" fmla="*/ 0 h 2162"/>
                  <a:gd name="T17" fmla="*/ 2345 w 2345"/>
                  <a:gd name="T18" fmla="*/ 2162 h 2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5" h="2162">
                    <a:moveTo>
                      <a:pt x="0" y="0"/>
                    </a:moveTo>
                    <a:lnTo>
                      <a:pt x="299" y="2162"/>
                    </a:lnTo>
                    <a:lnTo>
                      <a:pt x="2345" y="1920"/>
                    </a:lnTo>
                    <a:lnTo>
                      <a:pt x="22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</p:grpSp>
        <p:grpSp>
          <p:nvGrpSpPr>
            <p:cNvPr id="14582" name="Group 652"/>
            <p:cNvGrpSpPr>
              <a:grpSpLocks/>
            </p:cNvGrpSpPr>
            <p:nvPr/>
          </p:nvGrpSpPr>
          <p:grpSpPr bwMode="auto">
            <a:xfrm>
              <a:off x="5454" y="1505"/>
              <a:ext cx="908" cy="864"/>
              <a:chOff x="5705" y="1490"/>
              <a:chExt cx="702" cy="668"/>
            </a:xfrm>
          </p:grpSpPr>
          <p:sp>
            <p:nvSpPr>
              <p:cNvPr id="14600" name="AutoShape 653"/>
              <p:cNvSpPr>
                <a:spLocks noChangeArrowheads="1"/>
              </p:cNvSpPr>
              <p:nvPr/>
            </p:nvSpPr>
            <p:spPr bwMode="auto">
              <a:xfrm>
                <a:off x="5740" y="1490"/>
                <a:ext cx="667" cy="668"/>
              </a:xfrm>
              <a:prstGeom prst="wedgeEllipseCallout">
                <a:avLst>
                  <a:gd name="adj1" fmla="val -34116"/>
                  <a:gd name="adj2" fmla="val 55185"/>
                </a:avLst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ja-JP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4601" name="WordArt 6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895" y="1541"/>
                <a:ext cx="340" cy="10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ja-JP" altLang="en-US" sz="1200" kern="10">
                    <a:solidFill>
                      <a:srgbClr val="FFFFFF"/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コピペ</a:t>
                </a:r>
              </a:p>
            </p:txBody>
          </p:sp>
          <p:sp>
            <p:nvSpPr>
              <p:cNvPr id="14602" name="WordArt 6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05" y="1657"/>
                <a:ext cx="537" cy="166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ja-JP" altLang="en-US" sz="1200" kern="10">
                    <a:solidFill>
                      <a:srgbClr val="FFFFFF"/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コピペ</a:t>
                </a:r>
              </a:p>
            </p:txBody>
          </p:sp>
          <p:sp>
            <p:nvSpPr>
              <p:cNvPr id="14603" name="WordArt 6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6042" y="1824"/>
                <a:ext cx="364" cy="113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ja-JP" altLang="en-US" sz="1200" kern="10">
                    <a:solidFill>
                      <a:srgbClr val="FFFFFF"/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コピペ</a:t>
                </a:r>
              </a:p>
            </p:txBody>
          </p:sp>
          <p:sp>
            <p:nvSpPr>
              <p:cNvPr id="14604" name="WordArt 6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846" y="1946"/>
                <a:ext cx="488" cy="151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ja-JP" altLang="en-US" sz="1200" kern="10">
                    <a:solidFill>
                      <a:srgbClr val="FFFFFF"/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コピペ</a:t>
                </a:r>
              </a:p>
            </p:txBody>
          </p:sp>
        </p:grpSp>
        <p:grpSp>
          <p:nvGrpSpPr>
            <p:cNvPr id="14583" name="Group 658"/>
            <p:cNvGrpSpPr>
              <a:grpSpLocks/>
            </p:cNvGrpSpPr>
            <p:nvPr/>
          </p:nvGrpSpPr>
          <p:grpSpPr bwMode="auto">
            <a:xfrm>
              <a:off x="5098" y="1767"/>
              <a:ext cx="205" cy="203"/>
              <a:chOff x="2415" y="6202"/>
              <a:chExt cx="2160" cy="2145"/>
            </a:xfrm>
          </p:grpSpPr>
          <p:sp>
            <p:nvSpPr>
              <p:cNvPr id="14598" name="WordArt 6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15" y="6202"/>
                <a:ext cx="2145" cy="214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ja-JP" altLang="en-US" sz="1200" kern="10">
                    <a:solidFill>
                      <a:srgbClr val="339933"/>
                    </a:solidFill>
                    <a:latin typeface="HG創英角ｺﾞｼｯｸUB" panose="020B0909000000000000" pitchFamily="49" charset="-128"/>
                    <a:ea typeface="HG創英角ｺﾞｼｯｸUB" panose="020B0909000000000000" pitchFamily="49" charset="-128"/>
                  </a:rPr>
                  <a:t>Ｘ</a:t>
                </a:r>
              </a:p>
            </p:txBody>
          </p:sp>
          <p:sp>
            <p:nvSpPr>
              <p:cNvPr id="14599" name="AutoShape 660"/>
              <p:cNvSpPr>
                <a:spLocks noChangeArrowheads="1"/>
              </p:cNvSpPr>
              <p:nvPr/>
            </p:nvSpPr>
            <p:spPr bwMode="auto">
              <a:xfrm rot="423365" flipH="1">
                <a:off x="4127" y="7684"/>
                <a:ext cx="448" cy="618"/>
              </a:xfrm>
              <a:prstGeom prst="rtTriangle">
                <a:avLst/>
              </a:prstGeom>
              <a:solidFill>
                <a:srgbClr val="33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72000" rIns="36000" bIns="8890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endParaRPr lang="ja-JP" altLang="en-US" sz="1200"/>
              </a:p>
            </p:txBody>
          </p:sp>
        </p:grpSp>
        <p:grpSp>
          <p:nvGrpSpPr>
            <p:cNvPr id="14584" name="Group 661"/>
            <p:cNvGrpSpPr>
              <a:grpSpLocks/>
            </p:cNvGrpSpPr>
            <p:nvPr/>
          </p:nvGrpSpPr>
          <p:grpSpPr bwMode="auto">
            <a:xfrm>
              <a:off x="6154" y="1230"/>
              <a:ext cx="918" cy="1512"/>
              <a:chOff x="3413" y="2192"/>
              <a:chExt cx="4583" cy="7550"/>
            </a:xfrm>
          </p:grpSpPr>
          <p:sp>
            <p:nvSpPr>
              <p:cNvPr id="14585" name="Freeform 662"/>
              <p:cNvSpPr>
                <a:spLocks/>
              </p:cNvSpPr>
              <p:nvPr/>
            </p:nvSpPr>
            <p:spPr bwMode="auto">
              <a:xfrm>
                <a:off x="3413" y="8281"/>
                <a:ext cx="3803" cy="1461"/>
              </a:xfrm>
              <a:custGeom>
                <a:avLst/>
                <a:gdLst>
                  <a:gd name="T0" fmla="*/ 3606 w 3803"/>
                  <a:gd name="T1" fmla="*/ 160 h 1461"/>
                  <a:gd name="T2" fmla="*/ 3711 w 3803"/>
                  <a:gd name="T3" fmla="*/ 418 h 1461"/>
                  <a:gd name="T4" fmla="*/ 3803 w 3803"/>
                  <a:gd name="T5" fmla="*/ 822 h 1461"/>
                  <a:gd name="T6" fmla="*/ 3759 w 3803"/>
                  <a:gd name="T7" fmla="*/ 1264 h 1461"/>
                  <a:gd name="T8" fmla="*/ 3 w 3803"/>
                  <a:gd name="T9" fmla="*/ 1461 h 1461"/>
                  <a:gd name="T10" fmla="*/ 0 w 3803"/>
                  <a:gd name="T11" fmla="*/ 1346 h 1461"/>
                  <a:gd name="T12" fmla="*/ 27 w 3803"/>
                  <a:gd name="T13" fmla="*/ 1084 h 1461"/>
                  <a:gd name="T14" fmla="*/ 133 w 3803"/>
                  <a:gd name="T15" fmla="*/ 795 h 1461"/>
                  <a:gd name="T16" fmla="*/ 371 w 3803"/>
                  <a:gd name="T17" fmla="*/ 602 h 1461"/>
                  <a:gd name="T18" fmla="*/ 459 w 3803"/>
                  <a:gd name="T19" fmla="*/ 581 h 1461"/>
                  <a:gd name="T20" fmla="*/ 562 w 3803"/>
                  <a:gd name="T21" fmla="*/ 568 h 1461"/>
                  <a:gd name="T22" fmla="*/ 681 w 3803"/>
                  <a:gd name="T23" fmla="*/ 561 h 1461"/>
                  <a:gd name="T24" fmla="*/ 810 w 3803"/>
                  <a:gd name="T25" fmla="*/ 561 h 1461"/>
                  <a:gd name="T26" fmla="*/ 950 w 3803"/>
                  <a:gd name="T27" fmla="*/ 561 h 1461"/>
                  <a:gd name="T28" fmla="*/ 1100 w 3803"/>
                  <a:gd name="T29" fmla="*/ 561 h 1461"/>
                  <a:gd name="T30" fmla="*/ 1256 w 3803"/>
                  <a:gd name="T31" fmla="*/ 561 h 1461"/>
                  <a:gd name="T32" fmla="*/ 1413 w 3803"/>
                  <a:gd name="T33" fmla="*/ 554 h 1461"/>
                  <a:gd name="T34" fmla="*/ 1576 w 3803"/>
                  <a:gd name="T35" fmla="*/ 544 h 1461"/>
                  <a:gd name="T36" fmla="*/ 1736 w 3803"/>
                  <a:gd name="T37" fmla="*/ 527 h 1461"/>
                  <a:gd name="T38" fmla="*/ 1900 w 3803"/>
                  <a:gd name="T39" fmla="*/ 500 h 1461"/>
                  <a:gd name="T40" fmla="*/ 2056 w 3803"/>
                  <a:gd name="T41" fmla="*/ 459 h 1461"/>
                  <a:gd name="T42" fmla="*/ 2206 w 3803"/>
                  <a:gd name="T43" fmla="*/ 408 h 1461"/>
                  <a:gd name="T44" fmla="*/ 2349 w 3803"/>
                  <a:gd name="T45" fmla="*/ 337 h 1461"/>
                  <a:gd name="T46" fmla="*/ 2485 w 3803"/>
                  <a:gd name="T47" fmla="*/ 252 h 1461"/>
                  <a:gd name="T48" fmla="*/ 2608 w 3803"/>
                  <a:gd name="T49" fmla="*/ 143 h 1461"/>
                  <a:gd name="T50" fmla="*/ 2741 w 3803"/>
                  <a:gd name="T51" fmla="*/ 51 h 1461"/>
                  <a:gd name="T52" fmla="*/ 2890 w 3803"/>
                  <a:gd name="T53" fmla="*/ 7 h 1461"/>
                  <a:gd name="T54" fmla="*/ 3054 w 3803"/>
                  <a:gd name="T55" fmla="*/ 0 h 1461"/>
                  <a:gd name="T56" fmla="*/ 3214 w 3803"/>
                  <a:gd name="T57" fmla="*/ 14 h 1461"/>
                  <a:gd name="T58" fmla="*/ 3360 w 3803"/>
                  <a:gd name="T59" fmla="*/ 48 h 1461"/>
                  <a:gd name="T60" fmla="*/ 3480 w 3803"/>
                  <a:gd name="T61" fmla="*/ 82 h 1461"/>
                  <a:gd name="T62" fmla="*/ 3558 w 3803"/>
                  <a:gd name="T63" fmla="*/ 109 h 1461"/>
                  <a:gd name="T64" fmla="*/ 3588 w 3803"/>
                  <a:gd name="T65" fmla="*/ 123 h 146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03"/>
                  <a:gd name="T100" fmla="*/ 0 h 1461"/>
                  <a:gd name="T101" fmla="*/ 3803 w 3803"/>
                  <a:gd name="T102" fmla="*/ 1461 h 146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03" h="1461">
                    <a:moveTo>
                      <a:pt x="3588" y="123"/>
                    </a:moveTo>
                    <a:lnTo>
                      <a:pt x="3606" y="160"/>
                    </a:lnTo>
                    <a:lnTo>
                      <a:pt x="3653" y="262"/>
                    </a:lnTo>
                    <a:lnTo>
                      <a:pt x="3711" y="418"/>
                    </a:lnTo>
                    <a:lnTo>
                      <a:pt x="3766" y="608"/>
                    </a:lnTo>
                    <a:lnTo>
                      <a:pt x="3803" y="822"/>
                    </a:lnTo>
                    <a:lnTo>
                      <a:pt x="3803" y="1047"/>
                    </a:lnTo>
                    <a:lnTo>
                      <a:pt x="3759" y="1264"/>
                    </a:lnTo>
                    <a:lnTo>
                      <a:pt x="3646" y="1461"/>
                    </a:lnTo>
                    <a:lnTo>
                      <a:pt x="3" y="1461"/>
                    </a:lnTo>
                    <a:lnTo>
                      <a:pt x="3" y="1431"/>
                    </a:lnTo>
                    <a:lnTo>
                      <a:pt x="0" y="1346"/>
                    </a:lnTo>
                    <a:lnTo>
                      <a:pt x="7" y="1227"/>
                    </a:lnTo>
                    <a:lnTo>
                      <a:pt x="27" y="1084"/>
                    </a:lnTo>
                    <a:lnTo>
                      <a:pt x="68" y="938"/>
                    </a:lnTo>
                    <a:lnTo>
                      <a:pt x="133" y="795"/>
                    </a:lnTo>
                    <a:lnTo>
                      <a:pt x="231" y="680"/>
                    </a:lnTo>
                    <a:lnTo>
                      <a:pt x="371" y="602"/>
                    </a:lnTo>
                    <a:lnTo>
                      <a:pt x="412" y="591"/>
                    </a:lnTo>
                    <a:lnTo>
                      <a:pt x="459" y="581"/>
                    </a:lnTo>
                    <a:lnTo>
                      <a:pt x="511" y="574"/>
                    </a:lnTo>
                    <a:lnTo>
                      <a:pt x="562" y="568"/>
                    </a:lnTo>
                    <a:lnTo>
                      <a:pt x="619" y="564"/>
                    </a:lnTo>
                    <a:lnTo>
                      <a:pt x="681" y="561"/>
                    </a:lnTo>
                    <a:lnTo>
                      <a:pt x="745" y="561"/>
                    </a:lnTo>
                    <a:lnTo>
                      <a:pt x="810" y="561"/>
                    </a:lnTo>
                    <a:lnTo>
                      <a:pt x="882" y="561"/>
                    </a:lnTo>
                    <a:lnTo>
                      <a:pt x="950" y="561"/>
                    </a:lnTo>
                    <a:lnTo>
                      <a:pt x="1025" y="561"/>
                    </a:lnTo>
                    <a:lnTo>
                      <a:pt x="1100" y="561"/>
                    </a:lnTo>
                    <a:lnTo>
                      <a:pt x="1178" y="561"/>
                    </a:lnTo>
                    <a:lnTo>
                      <a:pt x="1256" y="561"/>
                    </a:lnTo>
                    <a:lnTo>
                      <a:pt x="1334" y="557"/>
                    </a:lnTo>
                    <a:lnTo>
                      <a:pt x="1413" y="554"/>
                    </a:lnTo>
                    <a:lnTo>
                      <a:pt x="1495" y="551"/>
                    </a:lnTo>
                    <a:lnTo>
                      <a:pt x="1576" y="544"/>
                    </a:lnTo>
                    <a:lnTo>
                      <a:pt x="1658" y="537"/>
                    </a:lnTo>
                    <a:lnTo>
                      <a:pt x="1736" y="527"/>
                    </a:lnTo>
                    <a:lnTo>
                      <a:pt x="1818" y="517"/>
                    </a:lnTo>
                    <a:lnTo>
                      <a:pt x="1900" y="500"/>
                    </a:lnTo>
                    <a:lnTo>
                      <a:pt x="1978" y="483"/>
                    </a:lnTo>
                    <a:lnTo>
                      <a:pt x="2056" y="459"/>
                    </a:lnTo>
                    <a:lnTo>
                      <a:pt x="2131" y="435"/>
                    </a:lnTo>
                    <a:lnTo>
                      <a:pt x="2206" y="408"/>
                    </a:lnTo>
                    <a:lnTo>
                      <a:pt x="2278" y="374"/>
                    </a:lnTo>
                    <a:lnTo>
                      <a:pt x="2349" y="337"/>
                    </a:lnTo>
                    <a:lnTo>
                      <a:pt x="2417" y="296"/>
                    </a:lnTo>
                    <a:lnTo>
                      <a:pt x="2485" y="252"/>
                    </a:lnTo>
                    <a:lnTo>
                      <a:pt x="2547" y="201"/>
                    </a:lnTo>
                    <a:lnTo>
                      <a:pt x="2608" y="143"/>
                    </a:lnTo>
                    <a:lnTo>
                      <a:pt x="2669" y="92"/>
                    </a:lnTo>
                    <a:lnTo>
                      <a:pt x="2741" y="51"/>
                    </a:lnTo>
                    <a:lnTo>
                      <a:pt x="2812" y="24"/>
                    </a:lnTo>
                    <a:lnTo>
                      <a:pt x="2890" y="7"/>
                    </a:lnTo>
                    <a:lnTo>
                      <a:pt x="2972" y="0"/>
                    </a:lnTo>
                    <a:lnTo>
                      <a:pt x="3054" y="0"/>
                    </a:lnTo>
                    <a:lnTo>
                      <a:pt x="3136" y="4"/>
                    </a:lnTo>
                    <a:lnTo>
                      <a:pt x="3214" y="14"/>
                    </a:lnTo>
                    <a:lnTo>
                      <a:pt x="3289" y="31"/>
                    </a:lnTo>
                    <a:lnTo>
                      <a:pt x="3360" y="48"/>
                    </a:lnTo>
                    <a:lnTo>
                      <a:pt x="3425" y="65"/>
                    </a:lnTo>
                    <a:lnTo>
                      <a:pt x="3480" y="82"/>
                    </a:lnTo>
                    <a:lnTo>
                      <a:pt x="3524" y="99"/>
                    </a:lnTo>
                    <a:lnTo>
                      <a:pt x="3558" y="109"/>
                    </a:lnTo>
                    <a:lnTo>
                      <a:pt x="3582" y="119"/>
                    </a:lnTo>
                    <a:lnTo>
                      <a:pt x="3588" y="123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86" name="Freeform 663"/>
              <p:cNvSpPr>
                <a:spLocks/>
              </p:cNvSpPr>
              <p:nvPr/>
            </p:nvSpPr>
            <p:spPr bwMode="auto">
              <a:xfrm>
                <a:off x="5234" y="3728"/>
                <a:ext cx="1257" cy="1465"/>
              </a:xfrm>
              <a:custGeom>
                <a:avLst/>
                <a:gdLst>
                  <a:gd name="T0" fmla="*/ 11 w 1257"/>
                  <a:gd name="T1" fmla="*/ 374 h 1465"/>
                  <a:gd name="T2" fmla="*/ 72 w 1257"/>
                  <a:gd name="T3" fmla="*/ 411 h 1465"/>
                  <a:gd name="T4" fmla="*/ 164 w 1257"/>
                  <a:gd name="T5" fmla="*/ 469 h 1465"/>
                  <a:gd name="T6" fmla="*/ 242 w 1257"/>
                  <a:gd name="T7" fmla="*/ 544 h 1465"/>
                  <a:gd name="T8" fmla="*/ 293 w 1257"/>
                  <a:gd name="T9" fmla="*/ 642 h 1465"/>
                  <a:gd name="T10" fmla="*/ 382 w 1257"/>
                  <a:gd name="T11" fmla="*/ 792 h 1465"/>
                  <a:gd name="T12" fmla="*/ 477 w 1257"/>
                  <a:gd name="T13" fmla="*/ 948 h 1465"/>
                  <a:gd name="T14" fmla="*/ 549 w 1257"/>
                  <a:gd name="T15" fmla="*/ 1067 h 1465"/>
                  <a:gd name="T16" fmla="*/ 579 w 1257"/>
                  <a:gd name="T17" fmla="*/ 1159 h 1465"/>
                  <a:gd name="T18" fmla="*/ 613 w 1257"/>
                  <a:gd name="T19" fmla="*/ 1315 h 1465"/>
                  <a:gd name="T20" fmla="*/ 610 w 1257"/>
                  <a:gd name="T21" fmla="*/ 1376 h 1465"/>
                  <a:gd name="T22" fmla="*/ 603 w 1257"/>
                  <a:gd name="T23" fmla="*/ 1410 h 1465"/>
                  <a:gd name="T24" fmla="*/ 620 w 1257"/>
                  <a:gd name="T25" fmla="*/ 1444 h 1465"/>
                  <a:gd name="T26" fmla="*/ 681 w 1257"/>
                  <a:gd name="T27" fmla="*/ 1461 h 1465"/>
                  <a:gd name="T28" fmla="*/ 814 w 1257"/>
                  <a:gd name="T29" fmla="*/ 1451 h 1465"/>
                  <a:gd name="T30" fmla="*/ 981 w 1257"/>
                  <a:gd name="T31" fmla="*/ 1366 h 1465"/>
                  <a:gd name="T32" fmla="*/ 1138 w 1257"/>
                  <a:gd name="T33" fmla="*/ 1247 h 1465"/>
                  <a:gd name="T34" fmla="*/ 1240 w 1257"/>
                  <a:gd name="T35" fmla="*/ 1152 h 1465"/>
                  <a:gd name="T36" fmla="*/ 1253 w 1257"/>
                  <a:gd name="T37" fmla="*/ 1121 h 1465"/>
                  <a:gd name="T38" fmla="*/ 1233 w 1257"/>
                  <a:gd name="T39" fmla="*/ 1067 h 1465"/>
                  <a:gd name="T40" fmla="*/ 1189 w 1257"/>
                  <a:gd name="T41" fmla="*/ 958 h 1465"/>
                  <a:gd name="T42" fmla="*/ 1114 w 1257"/>
                  <a:gd name="T43" fmla="*/ 802 h 1465"/>
                  <a:gd name="T44" fmla="*/ 998 w 1257"/>
                  <a:gd name="T45" fmla="*/ 554 h 1465"/>
                  <a:gd name="T46" fmla="*/ 930 w 1257"/>
                  <a:gd name="T47" fmla="*/ 333 h 1465"/>
                  <a:gd name="T48" fmla="*/ 923 w 1257"/>
                  <a:gd name="T49" fmla="*/ 201 h 1465"/>
                  <a:gd name="T50" fmla="*/ 937 w 1257"/>
                  <a:gd name="T51" fmla="*/ 126 h 1465"/>
                  <a:gd name="T52" fmla="*/ 923 w 1257"/>
                  <a:gd name="T53" fmla="*/ 48 h 1465"/>
                  <a:gd name="T54" fmla="*/ 841 w 1257"/>
                  <a:gd name="T55" fmla="*/ 0 h 1465"/>
                  <a:gd name="T56" fmla="*/ 709 w 1257"/>
                  <a:gd name="T57" fmla="*/ 14 h 1465"/>
                  <a:gd name="T58" fmla="*/ 545 w 1257"/>
                  <a:gd name="T59" fmla="*/ 68 h 1465"/>
                  <a:gd name="T60" fmla="*/ 372 w 1257"/>
                  <a:gd name="T61" fmla="*/ 150 h 1465"/>
                  <a:gd name="T62" fmla="*/ 211 w 1257"/>
                  <a:gd name="T63" fmla="*/ 238 h 1465"/>
                  <a:gd name="T64" fmla="*/ 86 w 1257"/>
                  <a:gd name="T65" fmla="*/ 316 h 1465"/>
                  <a:gd name="T66" fmla="*/ 11 w 1257"/>
                  <a:gd name="T67" fmla="*/ 364 h 146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57"/>
                  <a:gd name="T103" fmla="*/ 0 h 1465"/>
                  <a:gd name="T104" fmla="*/ 1257 w 1257"/>
                  <a:gd name="T105" fmla="*/ 1465 h 146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57" h="1465">
                    <a:moveTo>
                      <a:pt x="0" y="370"/>
                    </a:moveTo>
                    <a:lnTo>
                      <a:pt x="11" y="374"/>
                    </a:lnTo>
                    <a:lnTo>
                      <a:pt x="34" y="387"/>
                    </a:lnTo>
                    <a:lnTo>
                      <a:pt x="72" y="411"/>
                    </a:lnTo>
                    <a:lnTo>
                      <a:pt x="116" y="438"/>
                    </a:lnTo>
                    <a:lnTo>
                      <a:pt x="164" y="469"/>
                    </a:lnTo>
                    <a:lnTo>
                      <a:pt x="205" y="506"/>
                    </a:lnTo>
                    <a:lnTo>
                      <a:pt x="242" y="544"/>
                    </a:lnTo>
                    <a:lnTo>
                      <a:pt x="266" y="585"/>
                    </a:lnTo>
                    <a:lnTo>
                      <a:pt x="293" y="642"/>
                    </a:lnTo>
                    <a:lnTo>
                      <a:pt x="334" y="714"/>
                    </a:lnTo>
                    <a:lnTo>
                      <a:pt x="382" y="792"/>
                    </a:lnTo>
                    <a:lnTo>
                      <a:pt x="429" y="870"/>
                    </a:lnTo>
                    <a:lnTo>
                      <a:pt x="477" y="948"/>
                    </a:lnTo>
                    <a:lnTo>
                      <a:pt x="518" y="1016"/>
                    </a:lnTo>
                    <a:lnTo>
                      <a:pt x="549" y="1067"/>
                    </a:lnTo>
                    <a:lnTo>
                      <a:pt x="562" y="1101"/>
                    </a:lnTo>
                    <a:lnTo>
                      <a:pt x="579" y="1159"/>
                    </a:lnTo>
                    <a:lnTo>
                      <a:pt x="600" y="1237"/>
                    </a:lnTo>
                    <a:lnTo>
                      <a:pt x="613" y="1315"/>
                    </a:lnTo>
                    <a:lnTo>
                      <a:pt x="617" y="1363"/>
                    </a:lnTo>
                    <a:lnTo>
                      <a:pt x="610" y="1376"/>
                    </a:lnTo>
                    <a:lnTo>
                      <a:pt x="606" y="1393"/>
                    </a:lnTo>
                    <a:lnTo>
                      <a:pt x="603" y="1410"/>
                    </a:lnTo>
                    <a:lnTo>
                      <a:pt x="606" y="1427"/>
                    </a:lnTo>
                    <a:lnTo>
                      <a:pt x="620" y="1444"/>
                    </a:lnTo>
                    <a:lnTo>
                      <a:pt x="644" y="1454"/>
                    </a:lnTo>
                    <a:lnTo>
                      <a:pt x="681" y="1461"/>
                    </a:lnTo>
                    <a:lnTo>
                      <a:pt x="739" y="1465"/>
                    </a:lnTo>
                    <a:lnTo>
                      <a:pt x="814" y="1451"/>
                    </a:lnTo>
                    <a:lnTo>
                      <a:pt x="896" y="1417"/>
                    </a:lnTo>
                    <a:lnTo>
                      <a:pt x="981" y="1366"/>
                    </a:lnTo>
                    <a:lnTo>
                      <a:pt x="1063" y="1305"/>
                    </a:lnTo>
                    <a:lnTo>
                      <a:pt x="1138" y="1247"/>
                    </a:lnTo>
                    <a:lnTo>
                      <a:pt x="1199" y="1193"/>
                    </a:lnTo>
                    <a:lnTo>
                      <a:pt x="1240" y="1152"/>
                    </a:lnTo>
                    <a:lnTo>
                      <a:pt x="1257" y="1128"/>
                    </a:lnTo>
                    <a:lnTo>
                      <a:pt x="1253" y="1121"/>
                    </a:lnTo>
                    <a:lnTo>
                      <a:pt x="1247" y="1101"/>
                    </a:lnTo>
                    <a:lnTo>
                      <a:pt x="1233" y="1067"/>
                    </a:lnTo>
                    <a:lnTo>
                      <a:pt x="1212" y="1019"/>
                    </a:lnTo>
                    <a:lnTo>
                      <a:pt x="1189" y="958"/>
                    </a:lnTo>
                    <a:lnTo>
                      <a:pt x="1155" y="887"/>
                    </a:lnTo>
                    <a:lnTo>
                      <a:pt x="1114" y="802"/>
                    </a:lnTo>
                    <a:lnTo>
                      <a:pt x="1066" y="703"/>
                    </a:lnTo>
                    <a:lnTo>
                      <a:pt x="998" y="554"/>
                    </a:lnTo>
                    <a:lnTo>
                      <a:pt x="954" y="432"/>
                    </a:lnTo>
                    <a:lnTo>
                      <a:pt x="930" y="333"/>
                    </a:lnTo>
                    <a:lnTo>
                      <a:pt x="920" y="258"/>
                    </a:lnTo>
                    <a:lnTo>
                      <a:pt x="923" y="201"/>
                    </a:lnTo>
                    <a:lnTo>
                      <a:pt x="930" y="156"/>
                    </a:lnTo>
                    <a:lnTo>
                      <a:pt x="937" y="126"/>
                    </a:lnTo>
                    <a:lnTo>
                      <a:pt x="937" y="102"/>
                    </a:lnTo>
                    <a:lnTo>
                      <a:pt x="923" y="48"/>
                    </a:lnTo>
                    <a:lnTo>
                      <a:pt x="889" y="14"/>
                    </a:lnTo>
                    <a:lnTo>
                      <a:pt x="841" y="0"/>
                    </a:lnTo>
                    <a:lnTo>
                      <a:pt x="780" y="0"/>
                    </a:lnTo>
                    <a:lnTo>
                      <a:pt x="709" y="14"/>
                    </a:lnTo>
                    <a:lnTo>
                      <a:pt x="627" y="37"/>
                    </a:lnTo>
                    <a:lnTo>
                      <a:pt x="545" y="68"/>
                    </a:lnTo>
                    <a:lnTo>
                      <a:pt x="460" y="109"/>
                    </a:lnTo>
                    <a:lnTo>
                      <a:pt x="372" y="150"/>
                    </a:lnTo>
                    <a:lnTo>
                      <a:pt x="290" y="194"/>
                    </a:lnTo>
                    <a:lnTo>
                      <a:pt x="211" y="238"/>
                    </a:lnTo>
                    <a:lnTo>
                      <a:pt x="143" y="279"/>
                    </a:lnTo>
                    <a:lnTo>
                      <a:pt x="86" y="316"/>
                    </a:lnTo>
                    <a:lnTo>
                      <a:pt x="38" y="343"/>
                    </a:lnTo>
                    <a:lnTo>
                      <a:pt x="11" y="364"/>
                    </a:lnTo>
                    <a:lnTo>
                      <a:pt x="0" y="37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87" name="Freeform 664"/>
              <p:cNvSpPr>
                <a:spLocks/>
              </p:cNvSpPr>
              <p:nvPr/>
            </p:nvSpPr>
            <p:spPr bwMode="auto">
              <a:xfrm>
                <a:off x="3924" y="6457"/>
                <a:ext cx="1784" cy="1634"/>
              </a:xfrm>
              <a:custGeom>
                <a:avLst/>
                <a:gdLst>
                  <a:gd name="T0" fmla="*/ 88 w 1784"/>
                  <a:gd name="T1" fmla="*/ 135 h 1634"/>
                  <a:gd name="T2" fmla="*/ 91 w 1784"/>
                  <a:gd name="T3" fmla="*/ 135 h 1634"/>
                  <a:gd name="T4" fmla="*/ 136 w 1784"/>
                  <a:gd name="T5" fmla="*/ 115 h 1634"/>
                  <a:gd name="T6" fmla="*/ 211 w 1784"/>
                  <a:gd name="T7" fmla="*/ 85 h 1634"/>
                  <a:gd name="T8" fmla="*/ 289 w 1784"/>
                  <a:gd name="T9" fmla="*/ 54 h 1634"/>
                  <a:gd name="T10" fmla="*/ 360 w 1784"/>
                  <a:gd name="T11" fmla="*/ 37 h 1634"/>
                  <a:gd name="T12" fmla="*/ 425 w 1784"/>
                  <a:gd name="T13" fmla="*/ 17 h 1634"/>
                  <a:gd name="T14" fmla="*/ 480 w 1784"/>
                  <a:gd name="T15" fmla="*/ 0 h 1634"/>
                  <a:gd name="T16" fmla="*/ 534 w 1784"/>
                  <a:gd name="T17" fmla="*/ 6 h 1634"/>
                  <a:gd name="T18" fmla="*/ 612 w 1784"/>
                  <a:gd name="T19" fmla="*/ 40 h 1634"/>
                  <a:gd name="T20" fmla="*/ 732 w 1784"/>
                  <a:gd name="T21" fmla="*/ 115 h 1634"/>
                  <a:gd name="T22" fmla="*/ 847 w 1784"/>
                  <a:gd name="T23" fmla="*/ 183 h 1634"/>
                  <a:gd name="T24" fmla="*/ 905 w 1784"/>
                  <a:gd name="T25" fmla="*/ 224 h 1634"/>
                  <a:gd name="T26" fmla="*/ 922 w 1784"/>
                  <a:gd name="T27" fmla="*/ 305 h 1634"/>
                  <a:gd name="T28" fmla="*/ 932 w 1784"/>
                  <a:gd name="T29" fmla="*/ 434 h 1634"/>
                  <a:gd name="T30" fmla="*/ 963 w 1784"/>
                  <a:gd name="T31" fmla="*/ 842 h 1634"/>
                  <a:gd name="T32" fmla="*/ 997 w 1784"/>
                  <a:gd name="T33" fmla="*/ 971 h 1634"/>
                  <a:gd name="T34" fmla="*/ 1035 w 1784"/>
                  <a:gd name="T35" fmla="*/ 1026 h 1634"/>
                  <a:gd name="T36" fmla="*/ 1161 w 1784"/>
                  <a:gd name="T37" fmla="*/ 1097 h 1634"/>
                  <a:gd name="T38" fmla="*/ 1351 w 1784"/>
                  <a:gd name="T39" fmla="*/ 1189 h 1634"/>
                  <a:gd name="T40" fmla="*/ 1556 w 1784"/>
                  <a:gd name="T41" fmla="*/ 1284 h 1634"/>
                  <a:gd name="T42" fmla="*/ 1719 w 1784"/>
                  <a:gd name="T43" fmla="*/ 1355 h 1634"/>
                  <a:gd name="T44" fmla="*/ 1784 w 1784"/>
                  <a:gd name="T45" fmla="*/ 1382 h 1634"/>
                  <a:gd name="T46" fmla="*/ 1678 w 1784"/>
                  <a:gd name="T47" fmla="*/ 1610 h 1634"/>
                  <a:gd name="T48" fmla="*/ 1518 w 1784"/>
                  <a:gd name="T49" fmla="*/ 1501 h 1634"/>
                  <a:gd name="T50" fmla="*/ 1287 w 1784"/>
                  <a:gd name="T51" fmla="*/ 1349 h 1634"/>
                  <a:gd name="T52" fmla="*/ 1052 w 1784"/>
                  <a:gd name="T53" fmla="*/ 1196 h 1634"/>
                  <a:gd name="T54" fmla="*/ 875 w 1784"/>
                  <a:gd name="T55" fmla="*/ 1083 h 1634"/>
                  <a:gd name="T56" fmla="*/ 806 w 1784"/>
                  <a:gd name="T57" fmla="*/ 1050 h 1634"/>
                  <a:gd name="T58" fmla="*/ 759 w 1784"/>
                  <a:gd name="T59" fmla="*/ 1016 h 1634"/>
                  <a:gd name="T60" fmla="*/ 721 w 1784"/>
                  <a:gd name="T61" fmla="*/ 965 h 1634"/>
                  <a:gd name="T62" fmla="*/ 684 w 1784"/>
                  <a:gd name="T63" fmla="*/ 856 h 1634"/>
                  <a:gd name="T64" fmla="*/ 657 w 1784"/>
                  <a:gd name="T65" fmla="*/ 676 h 1634"/>
                  <a:gd name="T66" fmla="*/ 616 w 1784"/>
                  <a:gd name="T67" fmla="*/ 384 h 1634"/>
                  <a:gd name="T68" fmla="*/ 585 w 1784"/>
                  <a:gd name="T69" fmla="*/ 346 h 1634"/>
                  <a:gd name="T70" fmla="*/ 517 w 1784"/>
                  <a:gd name="T71" fmla="*/ 336 h 1634"/>
                  <a:gd name="T72" fmla="*/ 422 w 1784"/>
                  <a:gd name="T73" fmla="*/ 326 h 1634"/>
                  <a:gd name="T74" fmla="*/ 347 w 1784"/>
                  <a:gd name="T75" fmla="*/ 316 h 1634"/>
                  <a:gd name="T76" fmla="*/ 292 w 1784"/>
                  <a:gd name="T77" fmla="*/ 316 h 1634"/>
                  <a:gd name="T78" fmla="*/ 217 w 1784"/>
                  <a:gd name="T79" fmla="*/ 316 h 1634"/>
                  <a:gd name="T80" fmla="*/ 126 w 1784"/>
                  <a:gd name="T81" fmla="*/ 299 h 1634"/>
                  <a:gd name="T82" fmla="*/ 115 w 1784"/>
                  <a:gd name="T83" fmla="*/ 261 h 1634"/>
                  <a:gd name="T84" fmla="*/ 231 w 1784"/>
                  <a:gd name="T85" fmla="*/ 261 h 1634"/>
                  <a:gd name="T86" fmla="*/ 292 w 1784"/>
                  <a:gd name="T87" fmla="*/ 244 h 1634"/>
                  <a:gd name="T88" fmla="*/ 360 w 1784"/>
                  <a:gd name="T89" fmla="*/ 237 h 1634"/>
                  <a:gd name="T90" fmla="*/ 510 w 1784"/>
                  <a:gd name="T91" fmla="*/ 244 h 1634"/>
                  <a:gd name="T92" fmla="*/ 640 w 1784"/>
                  <a:gd name="T93" fmla="*/ 251 h 1634"/>
                  <a:gd name="T94" fmla="*/ 653 w 1784"/>
                  <a:gd name="T95" fmla="*/ 251 h 1634"/>
                  <a:gd name="T96" fmla="*/ 643 w 1784"/>
                  <a:gd name="T97" fmla="*/ 244 h 1634"/>
                  <a:gd name="T98" fmla="*/ 575 w 1784"/>
                  <a:gd name="T99" fmla="*/ 224 h 1634"/>
                  <a:gd name="T100" fmla="*/ 493 w 1784"/>
                  <a:gd name="T101" fmla="*/ 207 h 1634"/>
                  <a:gd name="T102" fmla="*/ 442 w 1784"/>
                  <a:gd name="T103" fmla="*/ 207 h 1634"/>
                  <a:gd name="T104" fmla="*/ 384 w 1784"/>
                  <a:gd name="T105" fmla="*/ 200 h 1634"/>
                  <a:gd name="T106" fmla="*/ 343 w 1784"/>
                  <a:gd name="T107" fmla="*/ 197 h 1634"/>
                  <a:gd name="T108" fmla="*/ 262 w 1784"/>
                  <a:gd name="T109" fmla="*/ 203 h 1634"/>
                  <a:gd name="T110" fmla="*/ 163 w 1784"/>
                  <a:gd name="T111" fmla="*/ 210 h 1634"/>
                  <a:gd name="T112" fmla="*/ 37 w 1784"/>
                  <a:gd name="T113" fmla="*/ 186 h 1634"/>
                  <a:gd name="T114" fmla="*/ 0 w 1784"/>
                  <a:gd name="T115" fmla="*/ 142 h 1634"/>
                  <a:gd name="T116" fmla="*/ 68 w 1784"/>
                  <a:gd name="T117" fmla="*/ 139 h 163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84"/>
                  <a:gd name="T178" fmla="*/ 0 h 1634"/>
                  <a:gd name="T179" fmla="*/ 1784 w 1784"/>
                  <a:gd name="T180" fmla="*/ 1634 h 1634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84" h="1634">
                    <a:moveTo>
                      <a:pt x="88" y="139"/>
                    </a:moveTo>
                    <a:lnTo>
                      <a:pt x="88" y="139"/>
                    </a:lnTo>
                    <a:lnTo>
                      <a:pt x="88" y="135"/>
                    </a:lnTo>
                    <a:lnTo>
                      <a:pt x="91" y="135"/>
                    </a:lnTo>
                    <a:lnTo>
                      <a:pt x="102" y="129"/>
                    </a:lnTo>
                    <a:lnTo>
                      <a:pt x="115" y="125"/>
                    </a:lnTo>
                    <a:lnTo>
                      <a:pt x="136" y="115"/>
                    </a:lnTo>
                    <a:lnTo>
                      <a:pt x="160" y="108"/>
                    </a:lnTo>
                    <a:lnTo>
                      <a:pt x="183" y="98"/>
                    </a:lnTo>
                    <a:lnTo>
                      <a:pt x="211" y="85"/>
                    </a:lnTo>
                    <a:lnTo>
                      <a:pt x="238" y="74"/>
                    </a:lnTo>
                    <a:lnTo>
                      <a:pt x="262" y="64"/>
                    </a:lnTo>
                    <a:lnTo>
                      <a:pt x="289" y="54"/>
                    </a:lnTo>
                    <a:lnTo>
                      <a:pt x="313" y="47"/>
                    </a:lnTo>
                    <a:lnTo>
                      <a:pt x="337" y="40"/>
                    </a:lnTo>
                    <a:lnTo>
                      <a:pt x="360" y="37"/>
                    </a:lnTo>
                    <a:lnTo>
                      <a:pt x="381" y="30"/>
                    </a:lnTo>
                    <a:lnTo>
                      <a:pt x="405" y="23"/>
                    </a:lnTo>
                    <a:lnTo>
                      <a:pt x="425" y="17"/>
                    </a:lnTo>
                    <a:lnTo>
                      <a:pt x="446" y="10"/>
                    </a:lnTo>
                    <a:lnTo>
                      <a:pt x="463" y="3"/>
                    </a:lnTo>
                    <a:lnTo>
                      <a:pt x="480" y="0"/>
                    </a:lnTo>
                    <a:lnTo>
                      <a:pt x="497" y="0"/>
                    </a:lnTo>
                    <a:lnTo>
                      <a:pt x="514" y="0"/>
                    </a:lnTo>
                    <a:lnTo>
                      <a:pt x="534" y="6"/>
                    </a:lnTo>
                    <a:lnTo>
                      <a:pt x="555" y="13"/>
                    </a:lnTo>
                    <a:lnTo>
                      <a:pt x="582" y="23"/>
                    </a:lnTo>
                    <a:lnTo>
                      <a:pt x="612" y="40"/>
                    </a:lnTo>
                    <a:lnTo>
                      <a:pt x="650" y="61"/>
                    </a:lnTo>
                    <a:lnTo>
                      <a:pt x="687" y="88"/>
                    </a:lnTo>
                    <a:lnTo>
                      <a:pt x="732" y="115"/>
                    </a:lnTo>
                    <a:lnTo>
                      <a:pt x="772" y="142"/>
                    </a:lnTo>
                    <a:lnTo>
                      <a:pt x="813" y="166"/>
                    </a:lnTo>
                    <a:lnTo>
                      <a:pt x="847" y="183"/>
                    </a:lnTo>
                    <a:lnTo>
                      <a:pt x="875" y="197"/>
                    </a:lnTo>
                    <a:lnTo>
                      <a:pt x="895" y="210"/>
                    </a:lnTo>
                    <a:lnTo>
                      <a:pt x="905" y="224"/>
                    </a:lnTo>
                    <a:lnTo>
                      <a:pt x="912" y="244"/>
                    </a:lnTo>
                    <a:lnTo>
                      <a:pt x="912" y="261"/>
                    </a:lnTo>
                    <a:lnTo>
                      <a:pt x="922" y="305"/>
                    </a:lnTo>
                    <a:lnTo>
                      <a:pt x="929" y="350"/>
                    </a:lnTo>
                    <a:lnTo>
                      <a:pt x="932" y="394"/>
                    </a:lnTo>
                    <a:lnTo>
                      <a:pt x="932" y="434"/>
                    </a:lnTo>
                    <a:lnTo>
                      <a:pt x="936" y="591"/>
                    </a:lnTo>
                    <a:lnTo>
                      <a:pt x="949" y="730"/>
                    </a:lnTo>
                    <a:lnTo>
                      <a:pt x="963" y="842"/>
                    </a:lnTo>
                    <a:lnTo>
                      <a:pt x="973" y="907"/>
                    </a:lnTo>
                    <a:lnTo>
                      <a:pt x="984" y="941"/>
                    </a:lnTo>
                    <a:lnTo>
                      <a:pt x="997" y="971"/>
                    </a:lnTo>
                    <a:lnTo>
                      <a:pt x="1011" y="999"/>
                    </a:lnTo>
                    <a:lnTo>
                      <a:pt x="1018" y="1009"/>
                    </a:lnTo>
                    <a:lnTo>
                      <a:pt x="1035" y="1026"/>
                    </a:lnTo>
                    <a:lnTo>
                      <a:pt x="1065" y="1046"/>
                    </a:lnTo>
                    <a:lnTo>
                      <a:pt x="1110" y="1070"/>
                    </a:lnTo>
                    <a:lnTo>
                      <a:pt x="1161" y="1097"/>
                    </a:lnTo>
                    <a:lnTo>
                      <a:pt x="1218" y="1128"/>
                    </a:lnTo>
                    <a:lnTo>
                      <a:pt x="1283" y="1158"/>
                    </a:lnTo>
                    <a:lnTo>
                      <a:pt x="1351" y="1189"/>
                    </a:lnTo>
                    <a:lnTo>
                      <a:pt x="1423" y="1223"/>
                    </a:lnTo>
                    <a:lnTo>
                      <a:pt x="1491" y="1253"/>
                    </a:lnTo>
                    <a:lnTo>
                      <a:pt x="1556" y="1284"/>
                    </a:lnTo>
                    <a:lnTo>
                      <a:pt x="1617" y="1311"/>
                    </a:lnTo>
                    <a:lnTo>
                      <a:pt x="1671" y="1335"/>
                    </a:lnTo>
                    <a:lnTo>
                      <a:pt x="1719" y="1355"/>
                    </a:lnTo>
                    <a:lnTo>
                      <a:pt x="1753" y="1369"/>
                    </a:lnTo>
                    <a:lnTo>
                      <a:pt x="1777" y="1379"/>
                    </a:lnTo>
                    <a:lnTo>
                      <a:pt x="1784" y="1382"/>
                    </a:lnTo>
                    <a:lnTo>
                      <a:pt x="1716" y="1634"/>
                    </a:lnTo>
                    <a:lnTo>
                      <a:pt x="1705" y="1627"/>
                    </a:lnTo>
                    <a:lnTo>
                      <a:pt x="1678" y="1610"/>
                    </a:lnTo>
                    <a:lnTo>
                      <a:pt x="1637" y="1583"/>
                    </a:lnTo>
                    <a:lnTo>
                      <a:pt x="1583" y="1546"/>
                    </a:lnTo>
                    <a:lnTo>
                      <a:pt x="1518" y="1501"/>
                    </a:lnTo>
                    <a:lnTo>
                      <a:pt x="1447" y="1454"/>
                    </a:lnTo>
                    <a:lnTo>
                      <a:pt x="1368" y="1403"/>
                    </a:lnTo>
                    <a:lnTo>
                      <a:pt x="1287" y="1349"/>
                    </a:lnTo>
                    <a:lnTo>
                      <a:pt x="1205" y="1298"/>
                    </a:lnTo>
                    <a:lnTo>
                      <a:pt x="1127" y="1247"/>
                    </a:lnTo>
                    <a:lnTo>
                      <a:pt x="1052" y="1196"/>
                    </a:lnTo>
                    <a:lnTo>
                      <a:pt x="980" y="1151"/>
                    </a:lnTo>
                    <a:lnTo>
                      <a:pt x="922" y="1114"/>
                    </a:lnTo>
                    <a:lnTo>
                      <a:pt x="875" y="1083"/>
                    </a:lnTo>
                    <a:lnTo>
                      <a:pt x="841" y="1066"/>
                    </a:lnTo>
                    <a:lnTo>
                      <a:pt x="823" y="1056"/>
                    </a:lnTo>
                    <a:lnTo>
                      <a:pt x="806" y="1050"/>
                    </a:lnTo>
                    <a:lnTo>
                      <a:pt x="789" y="1039"/>
                    </a:lnTo>
                    <a:lnTo>
                      <a:pt x="772" y="1029"/>
                    </a:lnTo>
                    <a:lnTo>
                      <a:pt x="759" y="1016"/>
                    </a:lnTo>
                    <a:lnTo>
                      <a:pt x="745" y="999"/>
                    </a:lnTo>
                    <a:lnTo>
                      <a:pt x="732" y="982"/>
                    </a:lnTo>
                    <a:lnTo>
                      <a:pt x="721" y="965"/>
                    </a:lnTo>
                    <a:lnTo>
                      <a:pt x="715" y="944"/>
                    </a:lnTo>
                    <a:lnTo>
                      <a:pt x="698" y="903"/>
                    </a:lnTo>
                    <a:lnTo>
                      <a:pt x="684" y="856"/>
                    </a:lnTo>
                    <a:lnTo>
                      <a:pt x="674" y="805"/>
                    </a:lnTo>
                    <a:lnTo>
                      <a:pt x="667" y="757"/>
                    </a:lnTo>
                    <a:lnTo>
                      <a:pt x="657" y="676"/>
                    </a:lnTo>
                    <a:lnTo>
                      <a:pt x="643" y="557"/>
                    </a:lnTo>
                    <a:lnTo>
                      <a:pt x="626" y="445"/>
                    </a:lnTo>
                    <a:lnTo>
                      <a:pt x="616" y="384"/>
                    </a:lnTo>
                    <a:lnTo>
                      <a:pt x="612" y="367"/>
                    </a:lnTo>
                    <a:lnTo>
                      <a:pt x="602" y="353"/>
                    </a:lnTo>
                    <a:lnTo>
                      <a:pt x="585" y="346"/>
                    </a:lnTo>
                    <a:lnTo>
                      <a:pt x="561" y="339"/>
                    </a:lnTo>
                    <a:lnTo>
                      <a:pt x="544" y="336"/>
                    </a:lnTo>
                    <a:lnTo>
                      <a:pt x="517" y="336"/>
                    </a:lnTo>
                    <a:lnTo>
                      <a:pt x="486" y="333"/>
                    </a:lnTo>
                    <a:lnTo>
                      <a:pt x="456" y="329"/>
                    </a:lnTo>
                    <a:lnTo>
                      <a:pt x="422" y="326"/>
                    </a:lnTo>
                    <a:lnTo>
                      <a:pt x="391" y="322"/>
                    </a:lnTo>
                    <a:lnTo>
                      <a:pt x="364" y="319"/>
                    </a:lnTo>
                    <a:lnTo>
                      <a:pt x="347" y="316"/>
                    </a:lnTo>
                    <a:lnTo>
                      <a:pt x="330" y="316"/>
                    </a:lnTo>
                    <a:lnTo>
                      <a:pt x="313" y="316"/>
                    </a:lnTo>
                    <a:lnTo>
                      <a:pt x="292" y="316"/>
                    </a:lnTo>
                    <a:lnTo>
                      <a:pt x="269" y="316"/>
                    </a:lnTo>
                    <a:lnTo>
                      <a:pt x="245" y="316"/>
                    </a:lnTo>
                    <a:lnTo>
                      <a:pt x="217" y="316"/>
                    </a:lnTo>
                    <a:lnTo>
                      <a:pt x="190" y="316"/>
                    </a:lnTo>
                    <a:lnTo>
                      <a:pt x="160" y="312"/>
                    </a:lnTo>
                    <a:lnTo>
                      <a:pt x="126" y="299"/>
                    </a:lnTo>
                    <a:lnTo>
                      <a:pt x="112" y="282"/>
                    </a:lnTo>
                    <a:lnTo>
                      <a:pt x="112" y="268"/>
                    </a:lnTo>
                    <a:lnTo>
                      <a:pt x="115" y="261"/>
                    </a:lnTo>
                    <a:lnTo>
                      <a:pt x="163" y="265"/>
                    </a:lnTo>
                    <a:lnTo>
                      <a:pt x="200" y="265"/>
                    </a:lnTo>
                    <a:lnTo>
                      <a:pt x="231" y="261"/>
                    </a:lnTo>
                    <a:lnTo>
                      <a:pt x="255" y="258"/>
                    </a:lnTo>
                    <a:lnTo>
                      <a:pt x="275" y="251"/>
                    </a:lnTo>
                    <a:lnTo>
                      <a:pt x="292" y="244"/>
                    </a:lnTo>
                    <a:lnTo>
                      <a:pt x="313" y="241"/>
                    </a:lnTo>
                    <a:lnTo>
                      <a:pt x="330" y="237"/>
                    </a:lnTo>
                    <a:lnTo>
                      <a:pt x="360" y="237"/>
                    </a:lnTo>
                    <a:lnTo>
                      <a:pt x="401" y="241"/>
                    </a:lnTo>
                    <a:lnTo>
                      <a:pt x="456" y="241"/>
                    </a:lnTo>
                    <a:lnTo>
                      <a:pt x="510" y="244"/>
                    </a:lnTo>
                    <a:lnTo>
                      <a:pt x="561" y="248"/>
                    </a:lnTo>
                    <a:lnTo>
                      <a:pt x="609" y="248"/>
                    </a:lnTo>
                    <a:lnTo>
                      <a:pt x="640" y="251"/>
                    </a:lnTo>
                    <a:lnTo>
                      <a:pt x="653" y="251"/>
                    </a:lnTo>
                    <a:lnTo>
                      <a:pt x="653" y="248"/>
                    </a:lnTo>
                    <a:lnTo>
                      <a:pt x="643" y="244"/>
                    </a:lnTo>
                    <a:lnTo>
                      <a:pt x="626" y="241"/>
                    </a:lnTo>
                    <a:lnTo>
                      <a:pt x="602" y="231"/>
                    </a:lnTo>
                    <a:lnTo>
                      <a:pt x="575" y="224"/>
                    </a:lnTo>
                    <a:lnTo>
                      <a:pt x="544" y="217"/>
                    </a:lnTo>
                    <a:lnTo>
                      <a:pt x="517" y="210"/>
                    </a:lnTo>
                    <a:lnTo>
                      <a:pt x="493" y="207"/>
                    </a:lnTo>
                    <a:lnTo>
                      <a:pt x="476" y="203"/>
                    </a:lnTo>
                    <a:lnTo>
                      <a:pt x="459" y="207"/>
                    </a:lnTo>
                    <a:lnTo>
                      <a:pt x="442" y="207"/>
                    </a:lnTo>
                    <a:lnTo>
                      <a:pt x="422" y="203"/>
                    </a:lnTo>
                    <a:lnTo>
                      <a:pt x="398" y="200"/>
                    </a:lnTo>
                    <a:lnTo>
                      <a:pt x="384" y="200"/>
                    </a:lnTo>
                    <a:lnTo>
                      <a:pt x="371" y="200"/>
                    </a:lnTo>
                    <a:lnTo>
                      <a:pt x="357" y="200"/>
                    </a:lnTo>
                    <a:lnTo>
                      <a:pt x="343" y="197"/>
                    </a:lnTo>
                    <a:lnTo>
                      <a:pt x="320" y="197"/>
                    </a:lnTo>
                    <a:lnTo>
                      <a:pt x="292" y="200"/>
                    </a:lnTo>
                    <a:lnTo>
                      <a:pt x="262" y="203"/>
                    </a:lnTo>
                    <a:lnTo>
                      <a:pt x="231" y="207"/>
                    </a:lnTo>
                    <a:lnTo>
                      <a:pt x="197" y="210"/>
                    </a:lnTo>
                    <a:lnTo>
                      <a:pt x="163" y="210"/>
                    </a:lnTo>
                    <a:lnTo>
                      <a:pt x="126" y="210"/>
                    </a:lnTo>
                    <a:lnTo>
                      <a:pt x="91" y="203"/>
                    </a:lnTo>
                    <a:lnTo>
                      <a:pt x="37" y="186"/>
                    </a:lnTo>
                    <a:lnTo>
                      <a:pt x="10" y="166"/>
                    </a:lnTo>
                    <a:lnTo>
                      <a:pt x="0" y="149"/>
                    </a:lnTo>
                    <a:lnTo>
                      <a:pt x="0" y="142"/>
                    </a:lnTo>
                    <a:lnTo>
                      <a:pt x="23" y="142"/>
                    </a:lnTo>
                    <a:lnTo>
                      <a:pt x="47" y="139"/>
                    </a:lnTo>
                    <a:lnTo>
                      <a:pt x="68" y="139"/>
                    </a:lnTo>
                    <a:lnTo>
                      <a:pt x="88" y="139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88" name="Freeform 665"/>
              <p:cNvSpPr>
                <a:spLocks/>
              </p:cNvSpPr>
              <p:nvPr/>
            </p:nvSpPr>
            <p:spPr bwMode="auto">
              <a:xfrm>
                <a:off x="5527" y="4353"/>
                <a:ext cx="1771" cy="4914"/>
              </a:xfrm>
              <a:custGeom>
                <a:avLst/>
                <a:gdLst>
                  <a:gd name="T0" fmla="*/ 1090 w 1771"/>
                  <a:gd name="T1" fmla="*/ 452 h 4914"/>
                  <a:gd name="T2" fmla="*/ 1151 w 1771"/>
                  <a:gd name="T3" fmla="*/ 524 h 4914"/>
                  <a:gd name="T4" fmla="*/ 1250 w 1771"/>
                  <a:gd name="T5" fmla="*/ 666 h 4914"/>
                  <a:gd name="T6" fmla="*/ 1372 w 1771"/>
                  <a:gd name="T7" fmla="*/ 891 h 4914"/>
                  <a:gd name="T8" fmla="*/ 1498 w 1771"/>
                  <a:gd name="T9" fmla="*/ 1193 h 4914"/>
                  <a:gd name="T10" fmla="*/ 1607 w 1771"/>
                  <a:gd name="T11" fmla="*/ 1577 h 4914"/>
                  <a:gd name="T12" fmla="*/ 1682 w 1771"/>
                  <a:gd name="T13" fmla="*/ 2046 h 4914"/>
                  <a:gd name="T14" fmla="*/ 1703 w 1771"/>
                  <a:gd name="T15" fmla="*/ 2600 h 4914"/>
                  <a:gd name="T16" fmla="*/ 1655 w 1771"/>
                  <a:gd name="T17" fmla="*/ 3463 h 4914"/>
                  <a:gd name="T18" fmla="*/ 1658 w 1771"/>
                  <a:gd name="T19" fmla="*/ 4258 h 4914"/>
                  <a:gd name="T20" fmla="*/ 1713 w 1771"/>
                  <a:gd name="T21" fmla="*/ 4706 h 4914"/>
                  <a:gd name="T22" fmla="*/ 1760 w 1771"/>
                  <a:gd name="T23" fmla="*/ 4893 h 4914"/>
                  <a:gd name="T24" fmla="*/ 1757 w 1771"/>
                  <a:gd name="T25" fmla="*/ 4914 h 4914"/>
                  <a:gd name="T26" fmla="*/ 1669 w 1771"/>
                  <a:gd name="T27" fmla="*/ 4903 h 4914"/>
                  <a:gd name="T28" fmla="*/ 1505 w 1771"/>
                  <a:gd name="T29" fmla="*/ 4880 h 4914"/>
                  <a:gd name="T30" fmla="*/ 1284 w 1771"/>
                  <a:gd name="T31" fmla="*/ 4842 h 4914"/>
                  <a:gd name="T32" fmla="*/ 1025 w 1771"/>
                  <a:gd name="T33" fmla="*/ 4781 h 4914"/>
                  <a:gd name="T34" fmla="*/ 746 w 1771"/>
                  <a:gd name="T35" fmla="*/ 4693 h 4914"/>
                  <a:gd name="T36" fmla="*/ 467 w 1771"/>
                  <a:gd name="T37" fmla="*/ 4577 h 4914"/>
                  <a:gd name="T38" fmla="*/ 201 w 1771"/>
                  <a:gd name="T39" fmla="*/ 4424 h 4914"/>
                  <a:gd name="T40" fmla="*/ 96 w 1771"/>
                  <a:gd name="T41" fmla="*/ 4322 h 4914"/>
                  <a:gd name="T42" fmla="*/ 211 w 1771"/>
                  <a:gd name="T43" fmla="*/ 4227 h 4914"/>
                  <a:gd name="T44" fmla="*/ 382 w 1771"/>
                  <a:gd name="T45" fmla="*/ 4054 h 4914"/>
                  <a:gd name="T46" fmla="*/ 545 w 1771"/>
                  <a:gd name="T47" fmla="*/ 3833 h 4914"/>
                  <a:gd name="T48" fmla="*/ 630 w 1771"/>
                  <a:gd name="T49" fmla="*/ 3558 h 4914"/>
                  <a:gd name="T50" fmla="*/ 593 w 1771"/>
                  <a:gd name="T51" fmla="*/ 3184 h 4914"/>
                  <a:gd name="T52" fmla="*/ 497 w 1771"/>
                  <a:gd name="T53" fmla="*/ 2814 h 4914"/>
                  <a:gd name="T54" fmla="*/ 416 w 1771"/>
                  <a:gd name="T55" fmla="*/ 2569 h 4914"/>
                  <a:gd name="T56" fmla="*/ 392 w 1771"/>
                  <a:gd name="T57" fmla="*/ 2528 h 4914"/>
                  <a:gd name="T58" fmla="*/ 330 w 1771"/>
                  <a:gd name="T59" fmla="*/ 2508 h 4914"/>
                  <a:gd name="T60" fmla="*/ 232 w 1771"/>
                  <a:gd name="T61" fmla="*/ 2454 h 4914"/>
                  <a:gd name="T62" fmla="*/ 116 w 1771"/>
                  <a:gd name="T63" fmla="*/ 2365 h 4914"/>
                  <a:gd name="T64" fmla="*/ 21 w 1771"/>
                  <a:gd name="T65" fmla="*/ 2233 h 4914"/>
                  <a:gd name="T66" fmla="*/ 0 w 1771"/>
                  <a:gd name="T67" fmla="*/ 2063 h 4914"/>
                  <a:gd name="T68" fmla="*/ 38 w 1771"/>
                  <a:gd name="T69" fmla="*/ 1873 h 4914"/>
                  <a:gd name="T70" fmla="*/ 99 w 1771"/>
                  <a:gd name="T71" fmla="*/ 1686 h 4914"/>
                  <a:gd name="T72" fmla="*/ 184 w 1771"/>
                  <a:gd name="T73" fmla="*/ 1397 h 4914"/>
                  <a:gd name="T74" fmla="*/ 245 w 1771"/>
                  <a:gd name="T75" fmla="*/ 1064 h 4914"/>
                  <a:gd name="T76" fmla="*/ 266 w 1771"/>
                  <a:gd name="T77" fmla="*/ 826 h 4914"/>
                  <a:gd name="T78" fmla="*/ 262 w 1771"/>
                  <a:gd name="T79" fmla="*/ 697 h 4914"/>
                  <a:gd name="T80" fmla="*/ 273 w 1771"/>
                  <a:gd name="T81" fmla="*/ 670 h 4914"/>
                  <a:gd name="T82" fmla="*/ 347 w 1771"/>
                  <a:gd name="T83" fmla="*/ 578 h 4914"/>
                  <a:gd name="T84" fmla="*/ 490 w 1771"/>
                  <a:gd name="T85" fmla="*/ 405 h 4914"/>
                  <a:gd name="T86" fmla="*/ 688 w 1771"/>
                  <a:gd name="T87" fmla="*/ 153 h 4914"/>
                  <a:gd name="T88" fmla="*/ 814 w 1771"/>
                  <a:gd name="T89" fmla="*/ 17 h 4914"/>
                  <a:gd name="T90" fmla="*/ 872 w 1771"/>
                  <a:gd name="T91" fmla="*/ 129 h 4914"/>
                  <a:gd name="T92" fmla="*/ 960 w 1771"/>
                  <a:gd name="T93" fmla="*/ 286 h 4914"/>
                  <a:gd name="T94" fmla="*/ 1049 w 1771"/>
                  <a:gd name="T95" fmla="*/ 411 h 491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771"/>
                  <a:gd name="T145" fmla="*/ 0 h 4914"/>
                  <a:gd name="T146" fmla="*/ 1771 w 1771"/>
                  <a:gd name="T147" fmla="*/ 4914 h 491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771" h="4914">
                    <a:moveTo>
                      <a:pt x="1083" y="442"/>
                    </a:moveTo>
                    <a:lnTo>
                      <a:pt x="1090" y="452"/>
                    </a:lnTo>
                    <a:lnTo>
                      <a:pt x="1114" y="476"/>
                    </a:lnTo>
                    <a:lnTo>
                      <a:pt x="1151" y="524"/>
                    </a:lnTo>
                    <a:lnTo>
                      <a:pt x="1195" y="585"/>
                    </a:lnTo>
                    <a:lnTo>
                      <a:pt x="1250" y="666"/>
                    </a:lnTo>
                    <a:lnTo>
                      <a:pt x="1311" y="768"/>
                    </a:lnTo>
                    <a:lnTo>
                      <a:pt x="1372" y="891"/>
                    </a:lnTo>
                    <a:lnTo>
                      <a:pt x="1437" y="1030"/>
                    </a:lnTo>
                    <a:lnTo>
                      <a:pt x="1498" y="1193"/>
                    </a:lnTo>
                    <a:lnTo>
                      <a:pt x="1556" y="1373"/>
                    </a:lnTo>
                    <a:lnTo>
                      <a:pt x="1607" y="1577"/>
                    </a:lnTo>
                    <a:lnTo>
                      <a:pt x="1652" y="1801"/>
                    </a:lnTo>
                    <a:lnTo>
                      <a:pt x="1682" y="2046"/>
                    </a:lnTo>
                    <a:lnTo>
                      <a:pt x="1703" y="2311"/>
                    </a:lnTo>
                    <a:lnTo>
                      <a:pt x="1703" y="2600"/>
                    </a:lnTo>
                    <a:lnTo>
                      <a:pt x="1689" y="2912"/>
                    </a:lnTo>
                    <a:lnTo>
                      <a:pt x="1655" y="3463"/>
                    </a:lnTo>
                    <a:lnTo>
                      <a:pt x="1648" y="3908"/>
                    </a:lnTo>
                    <a:lnTo>
                      <a:pt x="1658" y="4258"/>
                    </a:lnTo>
                    <a:lnTo>
                      <a:pt x="1682" y="4519"/>
                    </a:lnTo>
                    <a:lnTo>
                      <a:pt x="1713" y="4706"/>
                    </a:lnTo>
                    <a:lnTo>
                      <a:pt x="1740" y="4829"/>
                    </a:lnTo>
                    <a:lnTo>
                      <a:pt x="1760" y="4893"/>
                    </a:lnTo>
                    <a:lnTo>
                      <a:pt x="1771" y="4914"/>
                    </a:lnTo>
                    <a:lnTo>
                      <a:pt x="1757" y="4914"/>
                    </a:lnTo>
                    <a:lnTo>
                      <a:pt x="1723" y="4910"/>
                    </a:lnTo>
                    <a:lnTo>
                      <a:pt x="1669" y="4903"/>
                    </a:lnTo>
                    <a:lnTo>
                      <a:pt x="1594" y="4893"/>
                    </a:lnTo>
                    <a:lnTo>
                      <a:pt x="1505" y="4880"/>
                    </a:lnTo>
                    <a:lnTo>
                      <a:pt x="1400" y="4863"/>
                    </a:lnTo>
                    <a:lnTo>
                      <a:pt x="1284" y="4842"/>
                    </a:lnTo>
                    <a:lnTo>
                      <a:pt x="1158" y="4812"/>
                    </a:lnTo>
                    <a:lnTo>
                      <a:pt x="1025" y="4781"/>
                    </a:lnTo>
                    <a:lnTo>
                      <a:pt x="889" y="4740"/>
                    </a:lnTo>
                    <a:lnTo>
                      <a:pt x="746" y="4693"/>
                    </a:lnTo>
                    <a:lnTo>
                      <a:pt x="606" y="4638"/>
                    </a:lnTo>
                    <a:lnTo>
                      <a:pt x="467" y="4577"/>
                    </a:lnTo>
                    <a:lnTo>
                      <a:pt x="330" y="4506"/>
                    </a:lnTo>
                    <a:lnTo>
                      <a:pt x="201" y="4424"/>
                    </a:lnTo>
                    <a:lnTo>
                      <a:pt x="79" y="4336"/>
                    </a:lnTo>
                    <a:lnTo>
                      <a:pt x="96" y="4322"/>
                    </a:lnTo>
                    <a:lnTo>
                      <a:pt x="143" y="4285"/>
                    </a:lnTo>
                    <a:lnTo>
                      <a:pt x="211" y="4227"/>
                    </a:lnTo>
                    <a:lnTo>
                      <a:pt x="296" y="4149"/>
                    </a:lnTo>
                    <a:lnTo>
                      <a:pt x="382" y="4054"/>
                    </a:lnTo>
                    <a:lnTo>
                      <a:pt x="470" y="3949"/>
                    </a:lnTo>
                    <a:lnTo>
                      <a:pt x="545" y="3833"/>
                    </a:lnTo>
                    <a:lnTo>
                      <a:pt x="603" y="3707"/>
                    </a:lnTo>
                    <a:lnTo>
                      <a:pt x="630" y="3558"/>
                    </a:lnTo>
                    <a:lnTo>
                      <a:pt x="623" y="3378"/>
                    </a:lnTo>
                    <a:lnTo>
                      <a:pt x="593" y="3184"/>
                    </a:lnTo>
                    <a:lnTo>
                      <a:pt x="548" y="2990"/>
                    </a:lnTo>
                    <a:lnTo>
                      <a:pt x="497" y="2814"/>
                    </a:lnTo>
                    <a:lnTo>
                      <a:pt x="450" y="2668"/>
                    </a:lnTo>
                    <a:lnTo>
                      <a:pt x="416" y="2569"/>
                    </a:lnTo>
                    <a:lnTo>
                      <a:pt x="402" y="2532"/>
                    </a:lnTo>
                    <a:lnTo>
                      <a:pt x="392" y="2528"/>
                    </a:lnTo>
                    <a:lnTo>
                      <a:pt x="368" y="2522"/>
                    </a:lnTo>
                    <a:lnTo>
                      <a:pt x="330" y="2508"/>
                    </a:lnTo>
                    <a:lnTo>
                      <a:pt x="283" y="2484"/>
                    </a:lnTo>
                    <a:lnTo>
                      <a:pt x="232" y="2454"/>
                    </a:lnTo>
                    <a:lnTo>
                      <a:pt x="174" y="2416"/>
                    </a:lnTo>
                    <a:lnTo>
                      <a:pt x="116" y="2365"/>
                    </a:lnTo>
                    <a:lnTo>
                      <a:pt x="61" y="2304"/>
                    </a:lnTo>
                    <a:lnTo>
                      <a:pt x="21" y="2233"/>
                    </a:lnTo>
                    <a:lnTo>
                      <a:pt x="0" y="2151"/>
                    </a:lnTo>
                    <a:lnTo>
                      <a:pt x="0" y="2063"/>
                    </a:lnTo>
                    <a:lnTo>
                      <a:pt x="14" y="1968"/>
                    </a:lnTo>
                    <a:lnTo>
                      <a:pt x="38" y="1873"/>
                    </a:lnTo>
                    <a:lnTo>
                      <a:pt x="68" y="1777"/>
                    </a:lnTo>
                    <a:lnTo>
                      <a:pt x="99" y="1686"/>
                    </a:lnTo>
                    <a:lnTo>
                      <a:pt x="130" y="1594"/>
                    </a:lnTo>
                    <a:lnTo>
                      <a:pt x="184" y="1397"/>
                    </a:lnTo>
                    <a:lnTo>
                      <a:pt x="222" y="1220"/>
                    </a:lnTo>
                    <a:lnTo>
                      <a:pt x="245" y="1064"/>
                    </a:lnTo>
                    <a:lnTo>
                      <a:pt x="259" y="931"/>
                    </a:lnTo>
                    <a:lnTo>
                      <a:pt x="266" y="826"/>
                    </a:lnTo>
                    <a:lnTo>
                      <a:pt x="266" y="744"/>
                    </a:lnTo>
                    <a:lnTo>
                      <a:pt x="262" y="697"/>
                    </a:lnTo>
                    <a:lnTo>
                      <a:pt x="262" y="680"/>
                    </a:lnTo>
                    <a:lnTo>
                      <a:pt x="273" y="670"/>
                    </a:lnTo>
                    <a:lnTo>
                      <a:pt x="300" y="632"/>
                    </a:lnTo>
                    <a:lnTo>
                      <a:pt x="347" y="578"/>
                    </a:lnTo>
                    <a:lnTo>
                      <a:pt x="412" y="500"/>
                    </a:lnTo>
                    <a:lnTo>
                      <a:pt x="490" y="405"/>
                    </a:lnTo>
                    <a:lnTo>
                      <a:pt x="582" y="286"/>
                    </a:lnTo>
                    <a:lnTo>
                      <a:pt x="688" y="153"/>
                    </a:lnTo>
                    <a:lnTo>
                      <a:pt x="804" y="0"/>
                    </a:lnTo>
                    <a:lnTo>
                      <a:pt x="814" y="17"/>
                    </a:lnTo>
                    <a:lnTo>
                      <a:pt x="838" y="65"/>
                    </a:lnTo>
                    <a:lnTo>
                      <a:pt x="872" y="129"/>
                    </a:lnTo>
                    <a:lnTo>
                      <a:pt x="913" y="204"/>
                    </a:lnTo>
                    <a:lnTo>
                      <a:pt x="960" y="286"/>
                    </a:lnTo>
                    <a:lnTo>
                      <a:pt x="1005" y="357"/>
                    </a:lnTo>
                    <a:lnTo>
                      <a:pt x="1049" y="411"/>
                    </a:lnTo>
                    <a:lnTo>
                      <a:pt x="1083" y="442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89" name="Freeform 666"/>
              <p:cNvSpPr>
                <a:spLocks/>
              </p:cNvSpPr>
              <p:nvPr/>
            </p:nvSpPr>
            <p:spPr bwMode="auto">
              <a:xfrm>
                <a:off x="5027" y="5193"/>
                <a:ext cx="1930" cy="3200"/>
              </a:xfrm>
              <a:custGeom>
                <a:avLst/>
                <a:gdLst>
                  <a:gd name="T0" fmla="*/ 1692 w 1930"/>
                  <a:gd name="T1" fmla="*/ 6 h 3200"/>
                  <a:gd name="T2" fmla="*/ 1607 w 1930"/>
                  <a:gd name="T3" fmla="*/ 44 h 3200"/>
                  <a:gd name="T4" fmla="*/ 1494 w 1930"/>
                  <a:gd name="T5" fmla="*/ 142 h 3200"/>
                  <a:gd name="T6" fmla="*/ 1416 w 1930"/>
                  <a:gd name="T7" fmla="*/ 326 h 3200"/>
                  <a:gd name="T8" fmla="*/ 1406 w 1930"/>
                  <a:gd name="T9" fmla="*/ 604 h 3200"/>
                  <a:gd name="T10" fmla="*/ 1362 w 1930"/>
                  <a:gd name="T11" fmla="*/ 920 h 3200"/>
                  <a:gd name="T12" fmla="*/ 1287 w 1930"/>
                  <a:gd name="T13" fmla="*/ 1226 h 3200"/>
                  <a:gd name="T14" fmla="*/ 1212 w 1930"/>
                  <a:gd name="T15" fmla="*/ 1471 h 3200"/>
                  <a:gd name="T16" fmla="*/ 1154 w 1930"/>
                  <a:gd name="T17" fmla="*/ 1658 h 3200"/>
                  <a:gd name="T18" fmla="*/ 1079 w 1930"/>
                  <a:gd name="T19" fmla="*/ 1964 h 3200"/>
                  <a:gd name="T20" fmla="*/ 1001 w 1930"/>
                  <a:gd name="T21" fmla="*/ 2293 h 3200"/>
                  <a:gd name="T22" fmla="*/ 946 w 1930"/>
                  <a:gd name="T23" fmla="*/ 2524 h 3200"/>
                  <a:gd name="T24" fmla="*/ 933 w 1930"/>
                  <a:gd name="T25" fmla="*/ 2558 h 3200"/>
                  <a:gd name="T26" fmla="*/ 892 w 1930"/>
                  <a:gd name="T27" fmla="*/ 2551 h 3200"/>
                  <a:gd name="T28" fmla="*/ 820 w 1930"/>
                  <a:gd name="T29" fmla="*/ 2534 h 3200"/>
                  <a:gd name="T30" fmla="*/ 722 w 1930"/>
                  <a:gd name="T31" fmla="*/ 2507 h 3200"/>
                  <a:gd name="T32" fmla="*/ 609 w 1930"/>
                  <a:gd name="T33" fmla="*/ 2473 h 3200"/>
                  <a:gd name="T34" fmla="*/ 493 w 1930"/>
                  <a:gd name="T35" fmla="*/ 2422 h 3200"/>
                  <a:gd name="T36" fmla="*/ 378 w 1930"/>
                  <a:gd name="T37" fmla="*/ 2361 h 3200"/>
                  <a:gd name="T38" fmla="*/ 279 w 1930"/>
                  <a:gd name="T39" fmla="*/ 2283 h 3200"/>
                  <a:gd name="T40" fmla="*/ 224 w 1930"/>
                  <a:gd name="T41" fmla="*/ 2252 h 3200"/>
                  <a:gd name="T42" fmla="*/ 160 w 1930"/>
                  <a:gd name="T43" fmla="*/ 2354 h 3200"/>
                  <a:gd name="T44" fmla="*/ 71 w 1930"/>
                  <a:gd name="T45" fmla="*/ 2534 h 3200"/>
                  <a:gd name="T46" fmla="*/ 10 w 1930"/>
                  <a:gd name="T47" fmla="*/ 2759 h 3200"/>
                  <a:gd name="T48" fmla="*/ 10 w 1930"/>
                  <a:gd name="T49" fmla="*/ 2878 h 3200"/>
                  <a:gd name="T50" fmla="*/ 85 w 1930"/>
                  <a:gd name="T51" fmla="*/ 2871 h 3200"/>
                  <a:gd name="T52" fmla="*/ 211 w 1930"/>
                  <a:gd name="T53" fmla="*/ 2871 h 3200"/>
                  <a:gd name="T54" fmla="*/ 374 w 1930"/>
                  <a:gd name="T55" fmla="*/ 2898 h 3200"/>
                  <a:gd name="T56" fmla="*/ 504 w 1930"/>
                  <a:gd name="T57" fmla="*/ 2952 h 3200"/>
                  <a:gd name="T58" fmla="*/ 596 w 1930"/>
                  <a:gd name="T59" fmla="*/ 2993 h 3200"/>
                  <a:gd name="T60" fmla="*/ 687 w 1930"/>
                  <a:gd name="T61" fmla="*/ 3034 h 3200"/>
                  <a:gd name="T62" fmla="*/ 783 w 1930"/>
                  <a:gd name="T63" fmla="*/ 3075 h 3200"/>
                  <a:gd name="T64" fmla="*/ 871 w 1930"/>
                  <a:gd name="T65" fmla="*/ 3112 h 3200"/>
                  <a:gd name="T66" fmla="*/ 953 w 1930"/>
                  <a:gd name="T67" fmla="*/ 3146 h 3200"/>
                  <a:gd name="T68" fmla="*/ 1025 w 1930"/>
                  <a:gd name="T69" fmla="*/ 3173 h 3200"/>
                  <a:gd name="T70" fmla="*/ 1086 w 1930"/>
                  <a:gd name="T71" fmla="*/ 3194 h 3200"/>
                  <a:gd name="T72" fmla="*/ 1137 w 1930"/>
                  <a:gd name="T73" fmla="*/ 3190 h 3200"/>
                  <a:gd name="T74" fmla="*/ 1212 w 1930"/>
                  <a:gd name="T75" fmla="*/ 3068 h 3200"/>
                  <a:gd name="T76" fmla="*/ 1311 w 1930"/>
                  <a:gd name="T77" fmla="*/ 2847 h 3200"/>
                  <a:gd name="T78" fmla="*/ 1419 w 1930"/>
                  <a:gd name="T79" fmla="*/ 2558 h 3200"/>
                  <a:gd name="T80" fmla="*/ 1532 w 1930"/>
                  <a:gd name="T81" fmla="*/ 2232 h 3200"/>
                  <a:gd name="T82" fmla="*/ 1641 w 1930"/>
                  <a:gd name="T83" fmla="*/ 1899 h 3200"/>
                  <a:gd name="T84" fmla="*/ 1733 w 1930"/>
                  <a:gd name="T85" fmla="*/ 1593 h 3200"/>
                  <a:gd name="T86" fmla="*/ 1801 w 1930"/>
                  <a:gd name="T87" fmla="*/ 1349 h 3200"/>
                  <a:gd name="T88" fmla="*/ 1855 w 1930"/>
                  <a:gd name="T89" fmla="*/ 1077 h 3200"/>
                  <a:gd name="T90" fmla="*/ 1917 w 1930"/>
                  <a:gd name="T91" fmla="*/ 642 h 3200"/>
                  <a:gd name="T92" fmla="*/ 1923 w 1930"/>
                  <a:gd name="T93" fmla="*/ 231 h 3200"/>
                  <a:gd name="T94" fmla="*/ 1818 w 1930"/>
                  <a:gd name="T95" fmla="*/ 0 h 3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930"/>
                  <a:gd name="T145" fmla="*/ 0 h 3200"/>
                  <a:gd name="T146" fmla="*/ 1930 w 1930"/>
                  <a:gd name="T147" fmla="*/ 3200 h 3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930" h="3200">
                    <a:moveTo>
                      <a:pt x="1706" y="3"/>
                    </a:moveTo>
                    <a:lnTo>
                      <a:pt x="1692" y="6"/>
                    </a:lnTo>
                    <a:lnTo>
                      <a:pt x="1658" y="20"/>
                    </a:lnTo>
                    <a:lnTo>
                      <a:pt x="1607" y="44"/>
                    </a:lnTo>
                    <a:lnTo>
                      <a:pt x="1552" y="85"/>
                    </a:lnTo>
                    <a:lnTo>
                      <a:pt x="1494" y="142"/>
                    </a:lnTo>
                    <a:lnTo>
                      <a:pt x="1447" y="220"/>
                    </a:lnTo>
                    <a:lnTo>
                      <a:pt x="1416" y="326"/>
                    </a:lnTo>
                    <a:lnTo>
                      <a:pt x="1409" y="455"/>
                    </a:lnTo>
                    <a:lnTo>
                      <a:pt x="1406" y="604"/>
                    </a:lnTo>
                    <a:lnTo>
                      <a:pt x="1389" y="761"/>
                    </a:lnTo>
                    <a:lnTo>
                      <a:pt x="1362" y="920"/>
                    </a:lnTo>
                    <a:lnTo>
                      <a:pt x="1328" y="1077"/>
                    </a:lnTo>
                    <a:lnTo>
                      <a:pt x="1287" y="1226"/>
                    </a:lnTo>
                    <a:lnTo>
                      <a:pt x="1246" y="1359"/>
                    </a:lnTo>
                    <a:lnTo>
                      <a:pt x="1212" y="1471"/>
                    </a:lnTo>
                    <a:lnTo>
                      <a:pt x="1181" y="1559"/>
                    </a:lnTo>
                    <a:lnTo>
                      <a:pt x="1154" y="1658"/>
                    </a:lnTo>
                    <a:lnTo>
                      <a:pt x="1116" y="1797"/>
                    </a:lnTo>
                    <a:lnTo>
                      <a:pt x="1079" y="1964"/>
                    </a:lnTo>
                    <a:lnTo>
                      <a:pt x="1038" y="2133"/>
                    </a:lnTo>
                    <a:lnTo>
                      <a:pt x="1001" y="2293"/>
                    </a:lnTo>
                    <a:lnTo>
                      <a:pt x="970" y="2429"/>
                    </a:lnTo>
                    <a:lnTo>
                      <a:pt x="946" y="2524"/>
                    </a:lnTo>
                    <a:lnTo>
                      <a:pt x="939" y="2558"/>
                    </a:lnTo>
                    <a:lnTo>
                      <a:pt x="933" y="2558"/>
                    </a:lnTo>
                    <a:lnTo>
                      <a:pt x="919" y="2555"/>
                    </a:lnTo>
                    <a:lnTo>
                      <a:pt x="892" y="2551"/>
                    </a:lnTo>
                    <a:lnTo>
                      <a:pt x="861" y="2545"/>
                    </a:lnTo>
                    <a:lnTo>
                      <a:pt x="820" y="2534"/>
                    </a:lnTo>
                    <a:lnTo>
                      <a:pt x="773" y="2524"/>
                    </a:lnTo>
                    <a:lnTo>
                      <a:pt x="722" y="2507"/>
                    </a:lnTo>
                    <a:lnTo>
                      <a:pt x="667" y="2490"/>
                    </a:lnTo>
                    <a:lnTo>
                      <a:pt x="609" y="2473"/>
                    </a:lnTo>
                    <a:lnTo>
                      <a:pt x="551" y="2449"/>
                    </a:lnTo>
                    <a:lnTo>
                      <a:pt x="493" y="2422"/>
                    </a:lnTo>
                    <a:lnTo>
                      <a:pt x="436" y="2392"/>
                    </a:lnTo>
                    <a:lnTo>
                      <a:pt x="378" y="2361"/>
                    </a:lnTo>
                    <a:lnTo>
                      <a:pt x="327" y="2324"/>
                    </a:lnTo>
                    <a:lnTo>
                      <a:pt x="279" y="2283"/>
                    </a:lnTo>
                    <a:lnTo>
                      <a:pt x="235" y="2239"/>
                    </a:lnTo>
                    <a:lnTo>
                      <a:pt x="224" y="2252"/>
                    </a:lnTo>
                    <a:lnTo>
                      <a:pt x="197" y="2293"/>
                    </a:lnTo>
                    <a:lnTo>
                      <a:pt x="160" y="2354"/>
                    </a:lnTo>
                    <a:lnTo>
                      <a:pt x="115" y="2436"/>
                    </a:lnTo>
                    <a:lnTo>
                      <a:pt x="71" y="2534"/>
                    </a:lnTo>
                    <a:lnTo>
                      <a:pt x="34" y="2643"/>
                    </a:lnTo>
                    <a:lnTo>
                      <a:pt x="10" y="2759"/>
                    </a:lnTo>
                    <a:lnTo>
                      <a:pt x="0" y="2881"/>
                    </a:lnTo>
                    <a:lnTo>
                      <a:pt x="10" y="2878"/>
                    </a:lnTo>
                    <a:lnTo>
                      <a:pt x="41" y="2874"/>
                    </a:lnTo>
                    <a:lnTo>
                      <a:pt x="85" y="2871"/>
                    </a:lnTo>
                    <a:lnTo>
                      <a:pt x="143" y="2867"/>
                    </a:lnTo>
                    <a:lnTo>
                      <a:pt x="211" y="2871"/>
                    </a:lnTo>
                    <a:lnTo>
                      <a:pt x="289" y="2881"/>
                    </a:lnTo>
                    <a:lnTo>
                      <a:pt x="374" y="2898"/>
                    </a:lnTo>
                    <a:lnTo>
                      <a:pt x="459" y="2932"/>
                    </a:lnTo>
                    <a:lnTo>
                      <a:pt x="504" y="2952"/>
                    </a:lnTo>
                    <a:lnTo>
                      <a:pt x="548" y="2973"/>
                    </a:lnTo>
                    <a:lnTo>
                      <a:pt x="596" y="2993"/>
                    </a:lnTo>
                    <a:lnTo>
                      <a:pt x="643" y="3013"/>
                    </a:lnTo>
                    <a:lnTo>
                      <a:pt x="687" y="3034"/>
                    </a:lnTo>
                    <a:lnTo>
                      <a:pt x="735" y="3054"/>
                    </a:lnTo>
                    <a:lnTo>
                      <a:pt x="783" y="3075"/>
                    </a:lnTo>
                    <a:lnTo>
                      <a:pt x="827" y="3095"/>
                    </a:lnTo>
                    <a:lnTo>
                      <a:pt x="871" y="3112"/>
                    </a:lnTo>
                    <a:lnTo>
                      <a:pt x="912" y="3129"/>
                    </a:lnTo>
                    <a:lnTo>
                      <a:pt x="953" y="3146"/>
                    </a:lnTo>
                    <a:lnTo>
                      <a:pt x="990" y="3160"/>
                    </a:lnTo>
                    <a:lnTo>
                      <a:pt x="1025" y="3173"/>
                    </a:lnTo>
                    <a:lnTo>
                      <a:pt x="1059" y="3183"/>
                    </a:lnTo>
                    <a:lnTo>
                      <a:pt x="1086" y="3194"/>
                    </a:lnTo>
                    <a:lnTo>
                      <a:pt x="1110" y="3200"/>
                    </a:lnTo>
                    <a:lnTo>
                      <a:pt x="1137" y="3190"/>
                    </a:lnTo>
                    <a:lnTo>
                      <a:pt x="1171" y="3143"/>
                    </a:lnTo>
                    <a:lnTo>
                      <a:pt x="1212" y="3068"/>
                    </a:lnTo>
                    <a:lnTo>
                      <a:pt x="1259" y="2969"/>
                    </a:lnTo>
                    <a:lnTo>
                      <a:pt x="1311" y="2847"/>
                    </a:lnTo>
                    <a:lnTo>
                      <a:pt x="1365" y="2711"/>
                    </a:lnTo>
                    <a:lnTo>
                      <a:pt x="1419" y="2558"/>
                    </a:lnTo>
                    <a:lnTo>
                      <a:pt x="1477" y="2395"/>
                    </a:lnTo>
                    <a:lnTo>
                      <a:pt x="1532" y="2232"/>
                    </a:lnTo>
                    <a:lnTo>
                      <a:pt x="1590" y="2062"/>
                    </a:lnTo>
                    <a:lnTo>
                      <a:pt x="1641" y="1899"/>
                    </a:lnTo>
                    <a:lnTo>
                      <a:pt x="1688" y="1739"/>
                    </a:lnTo>
                    <a:lnTo>
                      <a:pt x="1733" y="1593"/>
                    </a:lnTo>
                    <a:lnTo>
                      <a:pt x="1770" y="1461"/>
                    </a:lnTo>
                    <a:lnTo>
                      <a:pt x="1801" y="1349"/>
                    </a:lnTo>
                    <a:lnTo>
                      <a:pt x="1821" y="1257"/>
                    </a:lnTo>
                    <a:lnTo>
                      <a:pt x="1855" y="1077"/>
                    </a:lnTo>
                    <a:lnTo>
                      <a:pt x="1889" y="866"/>
                    </a:lnTo>
                    <a:lnTo>
                      <a:pt x="1917" y="642"/>
                    </a:lnTo>
                    <a:lnTo>
                      <a:pt x="1930" y="421"/>
                    </a:lnTo>
                    <a:lnTo>
                      <a:pt x="1923" y="231"/>
                    </a:lnTo>
                    <a:lnTo>
                      <a:pt x="1886" y="81"/>
                    </a:lnTo>
                    <a:lnTo>
                      <a:pt x="1818" y="0"/>
                    </a:lnTo>
                    <a:lnTo>
                      <a:pt x="1706" y="3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90" name="Freeform 667"/>
              <p:cNvSpPr>
                <a:spLocks/>
              </p:cNvSpPr>
              <p:nvPr/>
            </p:nvSpPr>
            <p:spPr bwMode="auto">
              <a:xfrm>
                <a:off x="6150" y="3765"/>
                <a:ext cx="1846" cy="2100"/>
              </a:xfrm>
              <a:custGeom>
                <a:avLst/>
                <a:gdLst>
                  <a:gd name="T0" fmla="*/ 48 w 1846"/>
                  <a:gd name="T1" fmla="*/ 0 h 2100"/>
                  <a:gd name="T2" fmla="*/ 92 w 1846"/>
                  <a:gd name="T3" fmla="*/ 4 h 2100"/>
                  <a:gd name="T4" fmla="*/ 171 w 1846"/>
                  <a:gd name="T5" fmla="*/ 17 h 2100"/>
                  <a:gd name="T6" fmla="*/ 276 w 1846"/>
                  <a:gd name="T7" fmla="*/ 51 h 2100"/>
                  <a:gd name="T8" fmla="*/ 392 w 1846"/>
                  <a:gd name="T9" fmla="*/ 113 h 2100"/>
                  <a:gd name="T10" fmla="*/ 514 w 1846"/>
                  <a:gd name="T11" fmla="*/ 208 h 2100"/>
                  <a:gd name="T12" fmla="*/ 630 w 1846"/>
                  <a:gd name="T13" fmla="*/ 347 h 2100"/>
                  <a:gd name="T14" fmla="*/ 726 w 1846"/>
                  <a:gd name="T15" fmla="*/ 537 h 2100"/>
                  <a:gd name="T16" fmla="*/ 804 w 1846"/>
                  <a:gd name="T17" fmla="*/ 782 h 2100"/>
                  <a:gd name="T18" fmla="*/ 903 w 1846"/>
                  <a:gd name="T19" fmla="*/ 1037 h 2100"/>
                  <a:gd name="T20" fmla="*/ 1018 w 1846"/>
                  <a:gd name="T21" fmla="*/ 1285 h 2100"/>
                  <a:gd name="T22" fmla="*/ 1151 w 1846"/>
                  <a:gd name="T23" fmla="*/ 1513 h 2100"/>
                  <a:gd name="T24" fmla="*/ 1294 w 1846"/>
                  <a:gd name="T25" fmla="*/ 1713 h 2100"/>
                  <a:gd name="T26" fmla="*/ 1451 w 1846"/>
                  <a:gd name="T27" fmla="*/ 1866 h 2100"/>
                  <a:gd name="T28" fmla="*/ 1607 w 1846"/>
                  <a:gd name="T29" fmla="*/ 1964 h 2100"/>
                  <a:gd name="T30" fmla="*/ 1767 w 1846"/>
                  <a:gd name="T31" fmla="*/ 1998 h 2100"/>
                  <a:gd name="T32" fmla="*/ 1842 w 1846"/>
                  <a:gd name="T33" fmla="*/ 1988 h 2100"/>
                  <a:gd name="T34" fmla="*/ 1812 w 1846"/>
                  <a:gd name="T35" fmla="*/ 2022 h 2100"/>
                  <a:gd name="T36" fmla="*/ 1747 w 1846"/>
                  <a:gd name="T37" fmla="*/ 2066 h 2100"/>
                  <a:gd name="T38" fmla="*/ 1648 w 1846"/>
                  <a:gd name="T39" fmla="*/ 2097 h 2100"/>
                  <a:gd name="T40" fmla="*/ 1515 w 1846"/>
                  <a:gd name="T41" fmla="*/ 2097 h 2100"/>
                  <a:gd name="T42" fmla="*/ 1345 w 1846"/>
                  <a:gd name="T43" fmla="*/ 2039 h 2100"/>
                  <a:gd name="T44" fmla="*/ 1141 w 1846"/>
                  <a:gd name="T45" fmla="*/ 1907 h 2100"/>
                  <a:gd name="T46" fmla="*/ 899 w 1846"/>
                  <a:gd name="T47" fmla="*/ 1672 h 2100"/>
                  <a:gd name="T48" fmla="*/ 651 w 1846"/>
                  <a:gd name="T49" fmla="*/ 1360 h 2100"/>
                  <a:gd name="T50" fmla="*/ 501 w 1846"/>
                  <a:gd name="T51" fmla="*/ 1091 h 2100"/>
                  <a:gd name="T52" fmla="*/ 422 w 1846"/>
                  <a:gd name="T53" fmla="*/ 870 h 2100"/>
                  <a:gd name="T54" fmla="*/ 375 w 1846"/>
                  <a:gd name="T55" fmla="*/ 683 h 2100"/>
                  <a:gd name="T56" fmla="*/ 307 w 1846"/>
                  <a:gd name="T57" fmla="*/ 449 h 2100"/>
                  <a:gd name="T58" fmla="*/ 211 w 1846"/>
                  <a:gd name="T59" fmla="*/ 259 h 2100"/>
                  <a:gd name="T60" fmla="*/ 123 w 1846"/>
                  <a:gd name="T61" fmla="*/ 170 h 2100"/>
                  <a:gd name="T62" fmla="*/ 51 w 1846"/>
                  <a:gd name="T63" fmla="*/ 136 h 2100"/>
                  <a:gd name="T64" fmla="*/ 0 w 1846"/>
                  <a:gd name="T65" fmla="*/ 102 h 2100"/>
                  <a:gd name="T66" fmla="*/ 31 w 1846"/>
                  <a:gd name="T67" fmla="*/ 17 h 210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846"/>
                  <a:gd name="T103" fmla="*/ 0 h 2100"/>
                  <a:gd name="T104" fmla="*/ 1846 w 1846"/>
                  <a:gd name="T105" fmla="*/ 2100 h 210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846" h="2100">
                    <a:moveTo>
                      <a:pt x="41" y="0"/>
                    </a:moveTo>
                    <a:lnTo>
                      <a:pt x="48" y="0"/>
                    </a:lnTo>
                    <a:lnTo>
                      <a:pt x="65" y="0"/>
                    </a:lnTo>
                    <a:lnTo>
                      <a:pt x="92" y="4"/>
                    </a:lnTo>
                    <a:lnTo>
                      <a:pt x="126" y="7"/>
                    </a:lnTo>
                    <a:lnTo>
                      <a:pt x="171" y="17"/>
                    </a:lnTo>
                    <a:lnTo>
                      <a:pt x="222" y="31"/>
                    </a:lnTo>
                    <a:lnTo>
                      <a:pt x="276" y="51"/>
                    </a:lnTo>
                    <a:lnTo>
                      <a:pt x="334" y="79"/>
                    </a:lnTo>
                    <a:lnTo>
                      <a:pt x="392" y="113"/>
                    </a:lnTo>
                    <a:lnTo>
                      <a:pt x="453" y="153"/>
                    </a:lnTo>
                    <a:lnTo>
                      <a:pt x="514" y="208"/>
                    </a:lnTo>
                    <a:lnTo>
                      <a:pt x="572" y="272"/>
                    </a:lnTo>
                    <a:lnTo>
                      <a:pt x="630" y="347"/>
                    </a:lnTo>
                    <a:lnTo>
                      <a:pt x="681" y="435"/>
                    </a:lnTo>
                    <a:lnTo>
                      <a:pt x="726" y="537"/>
                    </a:lnTo>
                    <a:lnTo>
                      <a:pt x="766" y="656"/>
                    </a:lnTo>
                    <a:lnTo>
                      <a:pt x="804" y="782"/>
                    </a:lnTo>
                    <a:lnTo>
                      <a:pt x="851" y="911"/>
                    </a:lnTo>
                    <a:lnTo>
                      <a:pt x="903" y="1037"/>
                    </a:lnTo>
                    <a:lnTo>
                      <a:pt x="957" y="1163"/>
                    </a:lnTo>
                    <a:lnTo>
                      <a:pt x="1018" y="1285"/>
                    </a:lnTo>
                    <a:lnTo>
                      <a:pt x="1083" y="1404"/>
                    </a:lnTo>
                    <a:lnTo>
                      <a:pt x="1151" y="1513"/>
                    </a:lnTo>
                    <a:lnTo>
                      <a:pt x="1223" y="1618"/>
                    </a:lnTo>
                    <a:lnTo>
                      <a:pt x="1294" y="1713"/>
                    </a:lnTo>
                    <a:lnTo>
                      <a:pt x="1372" y="1795"/>
                    </a:lnTo>
                    <a:lnTo>
                      <a:pt x="1451" y="1866"/>
                    </a:lnTo>
                    <a:lnTo>
                      <a:pt x="1529" y="1924"/>
                    </a:lnTo>
                    <a:lnTo>
                      <a:pt x="1607" y="1964"/>
                    </a:lnTo>
                    <a:lnTo>
                      <a:pt x="1689" y="1992"/>
                    </a:lnTo>
                    <a:lnTo>
                      <a:pt x="1767" y="1998"/>
                    </a:lnTo>
                    <a:lnTo>
                      <a:pt x="1846" y="1985"/>
                    </a:lnTo>
                    <a:lnTo>
                      <a:pt x="1842" y="1988"/>
                    </a:lnTo>
                    <a:lnTo>
                      <a:pt x="1829" y="2002"/>
                    </a:lnTo>
                    <a:lnTo>
                      <a:pt x="1812" y="2022"/>
                    </a:lnTo>
                    <a:lnTo>
                      <a:pt x="1781" y="2043"/>
                    </a:lnTo>
                    <a:lnTo>
                      <a:pt x="1747" y="2066"/>
                    </a:lnTo>
                    <a:lnTo>
                      <a:pt x="1699" y="2083"/>
                    </a:lnTo>
                    <a:lnTo>
                      <a:pt x="1648" y="2097"/>
                    </a:lnTo>
                    <a:lnTo>
                      <a:pt x="1587" y="2100"/>
                    </a:lnTo>
                    <a:lnTo>
                      <a:pt x="1515" y="2097"/>
                    </a:lnTo>
                    <a:lnTo>
                      <a:pt x="1434" y="2077"/>
                    </a:lnTo>
                    <a:lnTo>
                      <a:pt x="1345" y="2039"/>
                    </a:lnTo>
                    <a:lnTo>
                      <a:pt x="1250" y="1985"/>
                    </a:lnTo>
                    <a:lnTo>
                      <a:pt x="1141" y="1907"/>
                    </a:lnTo>
                    <a:lnTo>
                      <a:pt x="1025" y="1805"/>
                    </a:lnTo>
                    <a:lnTo>
                      <a:pt x="899" y="1672"/>
                    </a:lnTo>
                    <a:lnTo>
                      <a:pt x="763" y="1513"/>
                    </a:lnTo>
                    <a:lnTo>
                      <a:pt x="651" y="1360"/>
                    </a:lnTo>
                    <a:lnTo>
                      <a:pt x="562" y="1220"/>
                    </a:lnTo>
                    <a:lnTo>
                      <a:pt x="501" y="1091"/>
                    </a:lnTo>
                    <a:lnTo>
                      <a:pt x="453" y="976"/>
                    </a:lnTo>
                    <a:lnTo>
                      <a:pt x="422" y="870"/>
                    </a:lnTo>
                    <a:lnTo>
                      <a:pt x="399" y="775"/>
                    </a:lnTo>
                    <a:lnTo>
                      <a:pt x="375" y="683"/>
                    </a:lnTo>
                    <a:lnTo>
                      <a:pt x="354" y="599"/>
                    </a:lnTo>
                    <a:lnTo>
                      <a:pt x="307" y="449"/>
                    </a:lnTo>
                    <a:lnTo>
                      <a:pt x="259" y="337"/>
                    </a:lnTo>
                    <a:lnTo>
                      <a:pt x="211" y="259"/>
                    </a:lnTo>
                    <a:lnTo>
                      <a:pt x="167" y="204"/>
                    </a:lnTo>
                    <a:lnTo>
                      <a:pt x="123" y="170"/>
                    </a:lnTo>
                    <a:lnTo>
                      <a:pt x="85" y="150"/>
                    </a:lnTo>
                    <a:lnTo>
                      <a:pt x="51" y="136"/>
                    </a:lnTo>
                    <a:lnTo>
                      <a:pt x="24" y="130"/>
                    </a:lnTo>
                    <a:lnTo>
                      <a:pt x="0" y="102"/>
                    </a:lnTo>
                    <a:lnTo>
                      <a:pt x="7" y="58"/>
                    </a:lnTo>
                    <a:lnTo>
                      <a:pt x="31" y="1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91" name="Freeform 668"/>
              <p:cNvSpPr>
                <a:spLocks/>
              </p:cNvSpPr>
              <p:nvPr/>
            </p:nvSpPr>
            <p:spPr bwMode="auto">
              <a:xfrm>
                <a:off x="4540" y="2518"/>
                <a:ext cx="1569" cy="1920"/>
              </a:xfrm>
              <a:custGeom>
                <a:avLst/>
                <a:gdLst>
                  <a:gd name="T0" fmla="*/ 333 w 1569"/>
                  <a:gd name="T1" fmla="*/ 14 h 1920"/>
                  <a:gd name="T2" fmla="*/ 242 w 1569"/>
                  <a:gd name="T3" fmla="*/ 106 h 1920"/>
                  <a:gd name="T4" fmla="*/ 129 w 1569"/>
                  <a:gd name="T5" fmla="*/ 276 h 1920"/>
                  <a:gd name="T6" fmla="*/ 68 w 1569"/>
                  <a:gd name="T7" fmla="*/ 517 h 1920"/>
                  <a:gd name="T8" fmla="*/ 109 w 1569"/>
                  <a:gd name="T9" fmla="*/ 813 h 1920"/>
                  <a:gd name="T10" fmla="*/ 126 w 1569"/>
                  <a:gd name="T11" fmla="*/ 1010 h 1920"/>
                  <a:gd name="T12" fmla="*/ 99 w 1569"/>
                  <a:gd name="T13" fmla="*/ 1129 h 1920"/>
                  <a:gd name="T14" fmla="*/ 64 w 1569"/>
                  <a:gd name="T15" fmla="*/ 1200 h 1920"/>
                  <a:gd name="T16" fmla="*/ 30 w 1569"/>
                  <a:gd name="T17" fmla="*/ 1247 h 1920"/>
                  <a:gd name="T18" fmla="*/ 7 w 1569"/>
                  <a:gd name="T19" fmla="*/ 1275 h 1920"/>
                  <a:gd name="T20" fmla="*/ 0 w 1569"/>
                  <a:gd name="T21" fmla="*/ 1298 h 1920"/>
                  <a:gd name="T22" fmla="*/ 7 w 1569"/>
                  <a:gd name="T23" fmla="*/ 1319 h 1920"/>
                  <a:gd name="T24" fmla="*/ 37 w 1569"/>
                  <a:gd name="T25" fmla="*/ 1339 h 1920"/>
                  <a:gd name="T26" fmla="*/ 92 w 1569"/>
                  <a:gd name="T27" fmla="*/ 1360 h 1920"/>
                  <a:gd name="T28" fmla="*/ 136 w 1569"/>
                  <a:gd name="T29" fmla="*/ 1380 h 1920"/>
                  <a:gd name="T30" fmla="*/ 139 w 1569"/>
                  <a:gd name="T31" fmla="*/ 1428 h 1920"/>
                  <a:gd name="T32" fmla="*/ 126 w 1569"/>
                  <a:gd name="T33" fmla="*/ 1519 h 1920"/>
                  <a:gd name="T34" fmla="*/ 177 w 1569"/>
                  <a:gd name="T35" fmla="*/ 1577 h 1920"/>
                  <a:gd name="T36" fmla="*/ 190 w 1569"/>
                  <a:gd name="T37" fmla="*/ 1597 h 1920"/>
                  <a:gd name="T38" fmla="*/ 197 w 1569"/>
                  <a:gd name="T39" fmla="*/ 1665 h 1920"/>
                  <a:gd name="T40" fmla="*/ 235 w 1569"/>
                  <a:gd name="T41" fmla="*/ 1689 h 1920"/>
                  <a:gd name="T42" fmla="*/ 272 w 1569"/>
                  <a:gd name="T43" fmla="*/ 1696 h 1920"/>
                  <a:gd name="T44" fmla="*/ 306 w 1569"/>
                  <a:gd name="T45" fmla="*/ 1713 h 1920"/>
                  <a:gd name="T46" fmla="*/ 316 w 1569"/>
                  <a:gd name="T47" fmla="*/ 1754 h 1920"/>
                  <a:gd name="T48" fmla="*/ 306 w 1569"/>
                  <a:gd name="T49" fmla="*/ 1808 h 1920"/>
                  <a:gd name="T50" fmla="*/ 337 w 1569"/>
                  <a:gd name="T51" fmla="*/ 1869 h 1920"/>
                  <a:gd name="T52" fmla="*/ 408 w 1569"/>
                  <a:gd name="T53" fmla="*/ 1913 h 1920"/>
                  <a:gd name="T54" fmla="*/ 524 w 1569"/>
                  <a:gd name="T55" fmla="*/ 1913 h 1920"/>
                  <a:gd name="T56" fmla="*/ 647 w 1569"/>
                  <a:gd name="T57" fmla="*/ 1859 h 1920"/>
                  <a:gd name="T58" fmla="*/ 728 w 1569"/>
                  <a:gd name="T59" fmla="*/ 1815 h 1920"/>
                  <a:gd name="T60" fmla="*/ 800 w 1569"/>
                  <a:gd name="T61" fmla="*/ 1778 h 1920"/>
                  <a:gd name="T62" fmla="*/ 868 w 1569"/>
                  <a:gd name="T63" fmla="*/ 1740 h 1920"/>
                  <a:gd name="T64" fmla="*/ 963 w 1569"/>
                  <a:gd name="T65" fmla="*/ 1686 h 1920"/>
                  <a:gd name="T66" fmla="*/ 1076 w 1569"/>
                  <a:gd name="T67" fmla="*/ 1621 h 1920"/>
                  <a:gd name="T68" fmla="*/ 1174 w 1569"/>
                  <a:gd name="T69" fmla="*/ 1560 h 1920"/>
                  <a:gd name="T70" fmla="*/ 1260 w 1569"/>
                  <a:gd name="T71" fmla="*/ 1499 h 1920"/>
                  <a:gd name="T72" fmla="*/ 1334 w 1569"/>
                  <a:gd name="T73" fmla="*/ 1424 h 1920"/>
                  <a:gd name="T74" fmla="*/ 1403 w 1569"/>
                  <a:gd name="T75" fmla="*/ 1336 h 1920"/>
                  <a:gd name="T76" fmla="*/ 1467 w 1569"/>
                  <a:gd name="T77" fmla="*/ 1231 h 1920"/>
                  <a:gd name="T78" fmla="*/ 1525 w 1569"/>
                  <a:gd name="T79" fmla="*/ 1095 h 1920"/>
                  <a:gd name="T80" fmla="*/ 1569 w 1569"/>
                  <a:gd name="T81" fmla="*/ 911 h 1920"/>
                  <a:gd name="T82" fmla="*/ 1512 w 1569"/>
                  <a:gd name="T83" fmla="*/ 714 h 1920"/>
                  <a:gd name="T84" fmla="*/ 1358 w 1569"/>
                  <a:gd name="T85" fmla="*/ 534 h 1920"/>
                  <a:gd name="T86" fmla="*/ 1140 w 1569"/>
                  <a:gd name="T87" fmla="*/ 371 h 1920"/>
                  <a:gd name="T88" fmla="*/ 899 w 1569"/>
                  <a:gd name="T89" fmla="*/ 232 h 1920"/>
                  <a:gd name="T90" fmla="*/ 664 w 1569"/>
                  <a:gd name="T91" fmla="*/ 123 h 1920"/>
                  <a:gd name="T92" fmla="*/ 473 w 1569"/>
                  <a:gd name="T93" fmla="*/ 45 h 1920"/>
                  <a:gd name="T94" fmla="*/ 364 w 1569"/>
                  <a:gd name="T95" fmla="*/ 7 h 19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569"/>
                  <a:gd name="T145" fmla="*/ 0 h 1920"/>
                  <a:gd name="T146" fmla="*/ 1569 w 1569"/>
                  <a:gd name="T147" fmla="*/ 1920 h 19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569" h="1920">
                    <a:moveTo>
                      <a:pt x="347" y="0"/>
                    </a:moveTo>
                    <a:lnTo>
                      <a:pt x="333" y="14"/>
                    </a:lnTo>
                    <a:lnTo>
                      <a:pt x="293" y="48"/>
                    </a:lnTo>
                    <a:lnTo>
                      <a:pt x="242" y="106"/>
                    </a:lnTo>
                    <a:lnTo>
                      <a:pt x="184" y="181"/>
                    </a:lnTo>
                    <a:lnTo>
                      <a:pt x="129" y="276"/>
                    </a:lnTo>
                    <a:lnTo>
                      <a:pt x="88" y="388"/>
                    </a:lnTo>
                    <a:lnTo>
                      <a:pt x="68" y="517"/>
                    </a:lnTo>
                    <a:lnTo>
                      <a:pt x="82" y="656"/>
                    </a:lnTo>
                    <a:lnTo>
                      <a:pt x="109" y="813"/>
                    </a:lnTo>
                    <a:lnTo>
                      <a:pt x="122" y="925"/>
                    </a:lnTo>
                    <a:lnTo>
                      <a:pt x="126" y="1010"/>
                    </a:lnTo>
                    <a:lnTo>
                      <a:pt x="112" y="1081"/>
                    </a:lnTo>
                    <a:lnTo>
                      <a:pt x="99" y="1129"/>
                    </a:lnTo>
                    <a:lnTo>
                      <a:pt x="82" y="1169"/>
                    </a:lnTo>
                    <a:lnTo>
                      <a:pt x="64" y="1200"/>
                    </a:lnTo>
                    <a:lnTo>
                      <a:pt x="47" y="1224"/>
                    </a:lnTo>
                    <a:lnTo>
                      <a:pt x="30" y="1247"/>
                    </a:lnTo>
                    <a:lnTo>
                      <a:pt x="17" y="1261"/>
                    </a:lnTo>
                    <a:lnTo>
                      <a:pt x="7" y="1275"/>
                    </a:lnTo>
                    <a:lnTo>
                      <a:pt x="0" y="1288"/>
                    </a:lnTo>
                    <a:lnTo>
                      <a:pt x="0" y="1298"/>
                    </a:lnTo>
                    <a:lnTo>
                      <a:pt x="0" y="1309"/>
                    </a:lnTo>
                    <a:lnTo>
                      <a:pt x="7" y="1319"/>
                    </a:lnTo>
                    <a:lnTo>
                      <a:pt x="20" y="1329"/>
                    </a:lnTo>
                    <a:lnTo>
                      <a:pt x="37" y="1339"/>
                    </a:lnTo>
                    <a:lnTo>
                      <a:pt x="61" y="1349"/>
                    </a:lnTo>
                    <a:lnTo>
                      <a:pt x="92" y="1360"/>
                    </a:lnTo>
                    <a:lnTo>
                      <a:pt x="133" y="1373"/>
                    </a:lnTo>
                    <a:lnTo>
                      <a:pt x="136" y="1380"/>
                    </a:lnTo>
                    <a:lnTo>
                      <a:pt x="139" y="1397"/>
                    </a:lnTo>
                    <a:lnTo>
                      <a:pt x="139" y="1428"/>
                    </a:lnTo>
                    <a:lnTo>
                      <a:pt x="126" y="1475"/>
                    </a:lnTo>
                    <a:lnTo>
                      <a:pt x="126" y="1519"/>
                    </a:lnTo>
                    <a:lnTo>
                      <a:pt x="150" y="1553"/>
                    </a:lnTo>
                    <a:lnTo>
                      <a:pt x="177" y="1577"/>
                    </a:lnTo>
                    <a:lnTo>
                      <a:pt x="190" y="1584"/>
                    </a:lnTo>
                    <a:lnTo>
                      <a:pt x="190" y="1597"/>
                    </a:lnTo>
                    <a:lnTo>
                      <a:pt x="190" y="1631"/>
                    </a:lnTo>
                    <a:lnTo>
                      <a:pt x="197" y="1665"/>
                    </a:lnTo>
                    <a:lnTo>
                      <a:pt x="218" y="1686"/>
                    </a:lnTo>
                    <a:lnTo>
                      <a:pt x="235" y="1689"/>
                    </a:lnTo>
                    <a:lnTo>
                      <a:pt x="255" y="1693"/>
                    </a:lnTo>
                    <a:lnTo>
                      <a:pt x="272" y="1696"/>
                    </a:lnTo>
                    <a:lnTo>
                      <a:pt x="289" y="1703"/>
                    </a:lnTo>
                    <a:lnTo>
                      <a:pt x="306" y="1713"/>
                    </a:lnTo>
                    <a:lnTo>
                      <a:pt x="313" y="1730"/>
                    </a:lnTo>
                    <a:lnTo>
                      <a:pt x="316" y="1754"/>
                    </a:lnTo>
                    <a:lnTo>
                      <a:pt x="310" y="1784"/>
                    </a:lnTo>
                    <a:lnTo>
                      <a:pt x="306" y="1808"/>
                    </a:lnTo>
                    <a:lnTo>
                      <a:pt x="316" y="1839"/>
                    </a:lnTo>
                    <a:lnTo>
                      <a:pt x="337" y="1869"/>
                    </a:lnTo>
                    <a:lnTo>
                      <a:pt x="368" y="1893"/>
                    </a:lnTo>
                    <a:lnTo>
                      <a:pt x="408" y="1913"/>
                    </a:lnTo>
                    <a:lnTo>
                      <a:pt x="463" y="1920"/>
                    </a:lnTo>
                    <a:lnTo>
                      <a:pt x="524" y="1913"/>
                    </a:lnTo>
                    <a:lnTo>
                      <a:pt x="596" y="1886"/>
                    </a:lnTo>
                    <a:lnTo>
                      <a:pt x="647" y="1859"/>
                    </a:lnTo>
                    <a:lnTo>
                      <a:pt x="691" y="1839"/>
                    </a:lnTo>
                    <a:lnTo>
                      <a:pt x="728" y="1815"/>
                    </a:lnTo>
                    <a:lnTo>
                      <a:pt x="766" y="1795"/>
                    </a:lnTo>
                    <a:lnTo>
                      <a:pt x="800" y="1778"/>
                    </a:lnTo>
                    <a:lnTo>
                      <a:pt x="834" y="1757"/>
                    </a:lnTo>
                    <a:lnTo>
                      <a:pt x="868" y="1740"/>
                    </a:lnTo>
                    <a:lnTo>
                      <a:pt x="902" y="1720"/>
                    </a:lnTo>
                    <a:lnTo>
                      <a:pt x="963" y="1686"/>
                    </a:lnTo>
                    <a:lnTo>
                      <a:pt x="1021" y="1652"/>
                    </a:lnTo>
                    <a:lnTo>
                      <a:pt x="1076" y="1621"/>
                    </a:lnTo>
                    <a:lnTo>
                      <a:pt x="1127" y="1591"/>
                    </a:lnTo>
                    <a:lnTo>
                      <a:pt x="1174" y="1560"/>
                    </a:lnTo>
                    <a:lnTo>
                      <a:pt x="1219" y="1530"/>
                    </a:lnTo>
                    <a:lnTo>
                      <a:pt x="1260" y="1499"/>
                    </a:lnTo>
                    <a:lnTo>
                      <a:pt x="1300" y="1462"/>
                    </a:lnTo>
                    <a:lnTo>
                      <a:pt x="1334" y="1424"/>
                    </a:lnTo>
                    <a:lnTo>
                      <a:pt x="1372" y="1383"/>
                    </a:lnTo>
                    <a:lnTo>
                      <a:pt x="1403" y="1336"/>
                    </a:lnTo>
                    <a:lnTo>
                      <a:pt x="1437" y="1285"/>
                    </a:lnTo>
                    <a:lnTo>
                      <a:pt x="1467" y="1231"/>
                    </a:lnTo>
                    <a:lnTo>
                      <a:pt x="1495" y="1166"/>
                    </a:lnTo>
                    <a:lnTo>
                      <a:pt x="1525" y="1095"/>
                    </a:lnTo>
                    <a:lnTo>
                      <a:pt x="1552" y="1016"/>
                    </a:lnTo>
                    <a:lnTo>
                      <a:pt x="1569" y="911"/>
                    </a:lnTo>
                    <a:lnTo>
                      <a:pt x="1556" y="813"/>
                    </a:lnTo>
                    <a:lnTo>
                      <a:pt x="1512" y="714"/>
                    </a:lnTo>
                    <a:lnTo>
                      <a:pt x="1443" y="622"/>
                    </a:lnTo>
                    <a:lnTo>
                      <a:pt x="1358" y="534"/>
                    </a:lnTo>
                    <a:lnTo>
                      <a:pt x="1256" y="449"/>
                    </a:lnTo>
                    <a:lnTo>
                      <a:pt x="1140" y="371"/>
                    </a:lnTo>
                    <a:lnTo>
                      <a:pt x="1021" y="300"/>
                    </a:lnTo>
                    <a:lnTo>
                      <a:pt x="899" y="232"/>
                    </a:lnTo>
                    <a:lnTo>
                      <a:pt x="780" y="174"/>
                    </a:lnTo>
                    <a:lnTo>
                      <a:pt x="664" y="123"/>
                    </a:lnTo>
                    <a:lnTo>
                      <a:pt x="562" y="82"/>
                    </a:lnTo>
                    <a:lnTo>
                      <a:pt x="473" y="45"/>
                    </a:lnTo>
                    <a:lnTo>
                      <a:pt x="408" y="21"/>
                    </a:lnTo>
                    <a:lnTo>
                      <a:pt x="364" y="7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92" name="Freeform 669"/>
              <p:cNvSpPr>
                <a:spLocks/>
              </p:cNvSpPr>
              <p:nvPr/>
            </p:nvSpPr>
            <p:spPr bwMode="auto">
              <a:xfrm>
                <a:off x="5442" y="3782"/>
                <a:ext cx="337" cy="639"/>
              </a:xfrm>
              <a:custGeom>
                <a:avLst/>
                <a:gdLst>
                  <a:gd name="T0" fmla="*/ 119 w 337"/>
                  <a:gd name="T1" fmla="*/ 639 h 639"/>
                  <a:gd name="T2" fmla="*/ 0 w 337"/>
                  <a:gd name="T3" fmla="*/ 452 h 639"/>
                  <a:gd name="T4" fmla="*/ 7 w 337"/>
                  <a:gd name="T5" fmla="*/ 446 h 639"/>
                  <a:gd name="T6" fmla="*/ 31 w 337"/>
                  <a:gd name="T7" fmla="*/ 429 h 639"/>
                  <a:gd name="T8" fmla="*/ 68 w 337"/>
                  <a:gd name="T9" fmla="*/ 398 h 639"/>
                  <a:gd name="T10" fmla="*/ 112 w 337"/>
                  <a:gd name="T11" fmla="*/ 350 h 639"/>
                  <a:gd name="T12" fmla="*/ 164 w 337"/>
                  <a:gd name="T13" fmla="*/ 289 h 639"/>
                  <a:gd name="T14" fmla="*/ 221 w 337"/>
                  <a:gd name="T15" fmla="*/ 211 h 639"/>
                  <a:gd name="T16" fmla="*/ 279 w 337"/>
                  <a:gd name="T17" fmla="*/ 116 h 639"/>
                  <a:gd name="T18" fmla="*/ 337 w 337"/>
                  <a:gd name="T19" fmla="*/ 0 h 639"/>
                  <a:gd name="T20" fmla="*/ 334 w 337"/>
                  <a:gd name="T21" fmla="*/ 17 h 639"/>
                  <a:gd name="T22" fmla="*/ 327 w 337"/>
                  <a:gd name="T23" fmla="*/ 68 h 639"/>
                  <a:gd name="T24" fmla="*/ 313 w 337"/>
                  <a:gd name="T25" fmla="*/ 143 h 639"/>
                  <a:gd name="T26" fmla="*/ 296 w 337"/>
                  <a:gd name="T27" fmla="*/ 235 h 639"/>
                  <a:gd name="T28" fmla="*/ 266 w 337"/>
                  <a:gd name="T29" fmla="*/ 337 h 639"/>
                  <a:gd name="T30" fmla="*/ 228 w 337"/>
                  <a:gd name="T31" fmla="*/ 442 h 639"/>
                  <a:gd name="T32" fmla="*/ 181 w 337"/>
                  <a:gd name="T33" fmla="*/ 548 h 639"/>
                  <a:gd name="T34" fmla="*/ 119 w 337"/>
                  <a:gd name="T35" fmla="*/ 639 h 63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37"/>
                  <a:gd name="T55" fmla="*/ 0 h 639"/>
                  <a:gd name="T56" fmla="*/ 337 w 337"/>
                  <a:gd name="T57" fmla="*/ 639 h 63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37" h="639">
                    <a:moveTo>
                      <a:pt x="119" y="639"/>
                    </a:moveTo>
                    <a:lnTo>
                      <a:pt x="0" y="452"/>
                    </a:lnTo>
                    <a:lnTo>
                      <a:pt x="7" y="446"/>
                    </a:lnTo>
                    <a:lnTo>
                      <a:pt x="31" y="429"/>
                    </a:lnTo>
                    <a:lnTo>
                      <a:pt x="68" y="398"/>
                    </a:lnTo>
                    <a:lnTo>
                      <a:pt x="112" y="350"/>
                    </a:lnTo>
                    <a:lnTo>
                      <a:pt x="164" y="289"/>
                    </a:lnTo>
                    <a:lnTo>
                      <a:pt x="221" y="211"/>
                    </a:lnTo>
                    <a:lnTo>
                      <a:pt x="279" y="116"/>
                    </a:lnTo>
                    <a:lnTo>
                      <a:pt x="337" y="0"/>
                    </a:lnTo>
                    <a:lnTo>
                      <a:pt x="334" y="17"/>
                    </a:lnTo>
                    <a:lnTo>
                      <a:pt x="327" y="68"/>
                    </a:lnTo>
                    <a:lnTo>
                      <a:pt x="313" y="143"/>
                    </a:lnTo>
                    <a:lnTo>
                      <a:pt x="296" y="235"/>
                    </a:lnTo>
                    <a:lnTo>
                      <a:pt x="266" y="337"/>
                    </a:lnTo>
                    <a:lnTo>
                      <a:pt x="228" y="442"/>
                    </a:lnTo>
                    <a:lnTo>
                      <a:pt x="181" y="548"/>
                    </a:lnTo>
                    <a:lnTo>
                      <a:pt x="119" y="639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93" name="Freeform 670"/>
              <p:cNvSpPr>
                <a:spLocks/>
              </p:cNvSpPr>
              <p:nvPr/>
            </p:nvSpPr>
            <p:spPr bwMode="auto">
              <a:xfrm>
                <a:off x="4652" y="2192"/>
                <a:ext cx="1839" cy="1726"/>
              </a:xfrm>
              <a:custGeom>
                <a:avLst/>
                <a:gdLst>
                  <a:gd name="T0" fmla="*/ 0 w 1839"/>
                  <a:gd name="T1" fmla="*/ 663 h 1726"/>
                  <a:gd name="T2" fmla="*/ 7 w 1839"/>
                  <a:gd name="T3" fmla="*/ 626 h 1726"/>
                  <a:gd name="T4" fmla="*/ 27 w 1839"/>
                  <a:gd name="T5" fmla="*/ 558 h 1726"/>
                  <a:gd name="T6" fmla="*/ 72 w 1839"/>
                  <a:gd name="T7" fmla="*/ 473 h 1726"/>
                  <a:gd name="T8" fmla="*/ 140 w 1839"/>
                  <a:gd name="T9" fmla="*/ 371 h 1726"/>
                  <a:gd name="T10" fmla="*/ 245 w 1839"/>
                  <a:gd name="T11" fmla="*/ 265 h 1726"/>
                  <a:gd name="T12" fmla="*/ 395 w 1839"/>
                  <a:gd name="T13" fmla="*/ 160 h 1726"/>
                  <a:gd name="T14" fmla="*/ 593 w 1839"/>
                  <a:gd name="T15" fmla="*/ 68 h 1726"/>
                  <a:gd name="T16" fmla="*/ 831 w 1839"/>
                  <a:gd name="T17" fmla="*/ 4 h 1726"/>
                  <a:gd name="T18" fmla="*/ 1066 w 1839"/>
                  <a:gd name="T19" fmla="*/ 14 h 1726"/>
                  <a:gd name="T20" fmla="*/ 1291 w 1839"/>
                  <a:gd name="T21" fmla="*/ 92 h 1726"/>
                  <a:gd name="T22" fmla="*/ 1491 w 1839"/>
                  <a:gd name="T23" fmla="*/ 225 h 1726"/>
                  <a:gd name="T24" fmla="*/ 1658 w 1839"/>
                  <a:gd name="T25" fmla="*/ 394 h 1726"/>
                  <a:gd name="T26" fmla="*/ 1777 w 1839"/>
                  <a:gd name="T27" fmla="*/ 595 h 1726"/>
                  <a:gd name="T28" fmla="*/ 1835 w 1839"/>
                  <a:gd name="T29" fmla="*/ 809 h 1726"/>
                  <a:gd name="T30" fmla="*/ 1822 w 1839"/>
                  <a:gd name="T31" fmla="*/ 1023 h 1726"/>
                  <a:gd name="T32" fmla="*/ 1709 w 1839"/>
                  <a:gd name="T33" fmla="*/ 1281 h 1726"/>
                  <a:gd name="T34" fmla="*/ 1607 w 1839"/>
                  <a:gd name="T35" fmla="*/ 1499 h 1726"/>
                  <a:gd name="T36" fmla="*/ 1549 w 1839"/>
                  <a:gd name="T37" fmla="*/ 1624 h 1726"/>
                  <a:gd name="T38" fmla="*/ 1526 w 1839"/>
                  <a:gd name="T39" fmla="*/ 1696 h 1726"/>
                  <a:gd name="T40" fmla="*/ 1519 w 1839"/>
                  <a:gd name="T41" fmla="*/ 1726 h 1726"/>
                  <a:gd name="T42" fmla="*/ 1485 w 1839"/>
                  <a:gd name="T43" fmla="*/ 1716 h 1726"/>
                  <a:gd name="T44" fmla="*/ 1423 w 1839"/>
                  <a:gd name="T45" fmla="*/ 1692 h 1726"/>
                  <a:gd name="T46" fmla="*/ 1338 w 1839"/>
                  <a:gd name="T47" fmla="*/ 1652 h 1726"/>
                  <a:gd name="T48" fmla="*/ 1246 w 1839"/>
                  <a:gd name="T49" fmla="*/ 1587 h 1726"/>
                  <a:gd name="T50" fmla="*/ 1144 w 1839"/>
                  <a:gd name="T51" fmla="*/ 1492 h 1726"/>
                  <a:gd name="T52" fmla="*/ 1042 w 1839"/>
                  <a:gd name="T53" fmla="*/ 1363 h 1726"/>
                  <a:gd name="T54" fmla="*/ 950 w 1839"/>
                  <a:gd name="T55" fmla="*/ 1196 h 1726"/>
                  <a:gd name="T56" fmla="*/ 851 w 1839"/>
                  <a:gd name="T57" fmla="*/ 962 h 1726"/>
                  <a:gd name="T58" fmla="*/ 719 w 1839"/>
                  <a:gd name="T59" fmla="*/ 765 h 1726"/>
                  <a:gd name="T60" fmla="*/ 576 w 1839"/>
                  <a:gd name="T61" fmla="*/ 646 h 1726"/>
                  <a:gd name="T62" fmla="*/ 426 w 1839"/>
                  <a:gd name="T63" fmla="*/ 592 h 1726"/>
                  <a:gd name="T64" fmla="*/ 286 w 1839"/>
                  <a:gd name="T65" fmla="*/ 585 h 1726"/>
                  <a:gd name="T66" fmla="*/ 164 w 1839"/>
                  <a:gd name="T67" fmla="*/ 605 h 1726"/>
                  <a:gd name="T68" fmla="*/ 68 w 1839"/>
                  <a:gd name="T69" fmla="*/ 636 h 1726"/>
                  <a:gd name="T70" fmla="*/ 10 w 1839"/>
                  <a:gd name="T71" fmla="*/ 663 h 172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839"/>
                  <a:gd name="T109" fmla="*/ 0 h 1726"/>
                  <a:gd name="T110" fmla="*/ 1839 w 1839"/>
                  <a:gd name="T111" fmla="*/ 1726 h 172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839" h="1726">
                    <a:moveTo>
                      <a:pt x="0" y="666"/>
                    </a:moveTo>
                    <a:lnTo>
                      <a:pt x="0" y="663"/>
                    </a:lnTo>
                    <a:lnTo>
                      <a:pt x="4" y="646"/>
                    </a:lnTo>
                    <a:lnTo>
                      <a:pt x="7" y="626"/>
                    </a:lnTo>
                    <a:lnTo>
                      <a:pt x="17" y="595"/>
                    </a:lnTo>
                    <a:lnTo>
                      <a:pt x="27" y="558"/>
                    </a:lnTo>
                    <a:lnTo>
                      <a:pt x="48" y="517"/>
                    </a:lnTo>
                    <a:lnTo>
                      <a:pt x="72" y="473"/>
                    </a:lnTo>
                    <a:lnTo>
                      <a:pt x="102" y="422"/>
                    </a:lnTo>
                    <a:lnTo>
                      <a:pt x="140" y="371"/>
                    </a:lnTo>
                    <a:lnTo>
                      <a:pt x="187" y="316"/>
                    </a:lnTo>
                    <a:lnTo>
                      <a:pt x="245" y="265"/>
                    </a:lnTo>
                    <a:lnTo>
                      <a:pt x="313" y="211"/>
                    </a:lnTo>
                    <a:lnTo>
                      <a:pt x="395" y="160"/>
                    </a:lnTo>
                    <a:lnTo>
                      <a:pt x="487" y="112"/>
                    </a:lnTo>
                    <a:lnTo>
                      <a:pt x="593" y="68"/>
                    </a:lnTo>
                    <a:lnTo>
                      <a:pt x="712" y="27"/>
                    </a:lnTo>
                    <a:lnTo>
                      <a:pt x="831" y="4"/>
                    </a:lnTo>
                    <a:lnTo>
                      <a:pt x="947" y="0"/>
                    </a:lnTo>
                    <a:lnTo>
                      <a:pt x="1066" y="14"/>
                    </a:lnTo>
                    <a:lnTo>
                      <a:pt x="1182" y="44"/>
                    </a:lnTo>
                    <a:lnTo>
                      <a:pt x="1291" y="92"/>
                    </a:lnTo>
                    <a:lnTo>
                      <a:pt x="1396" y="153"/>
                    </a:lnTo>
                    <a:lnTo>
                      <a:pt x="1491" y="225"/>
                    </a:lnTo>
                    <a:lnTo>
                      <a:pt x="1580" y="306"/>
                    </a:lnTo>
                    <a:lnTo>
                      <a:pt x="1658" y="394"/>
                    </a:lnTo>
                    <a:lnTo>
                      <a:pt x="1723" y="493"/>
                    </a:lnTo>
                    <a:lnTo>
                      <a:pt x="1777" y="595"/>
                    </a:lnTo>
                    <a:lnTo>
                      <a:pt x="1815" y="700"/>
                    </a:lnTo>
                    <a:lnTo>
                      <a:pt x="1835" y="809"/>
                    </a:lnTo>
                    <a:lnTo>
                      <a:pt x="1839" y="918"/>
                    </a:lnTo>
                    <a:lnTo>
                      <a:pt x="1822" y="1023"/>
                    </a:lnTo>
                    <a:lnTo>
                      <a:pt x="1784" y="1128"/>
                    </a:lnTo>
                    <a:lnTo>
                      <a:pt x="1709" y="1281"/>
                    </a:lnTo>
                    <a:lnTo>
                      <a:pt x="1651" y="1404"/>
                    </a:lnTo>
                    <a:lnTo>
                      <a:pt x="1607" y="1499"/>
                    </a:lnTo>
                    <a:lnTo>
                      <a:pt x="1573" y="1570"/>
                    </a:lnTo>
                    <a:lnTo>
                      <a:pt x="1549" y="1624"/>
                    </a:lnTo>
                    <a:lnTo>
                      <a:pt x="1532" y="1665"/>
                    </a:lnTo>
                    <a:lnTo>
                      <a:pt x="1526" y="1696"/>
                    </a:lnTo>
                    <a:lnTo>
                      <a:pt x="1522" y="1726"/>
                    </a:lnTo>
                    <a:lnTo>
                      <a:pt x="1519" y="1726"/>
                    </a:lnTo>
                    <a:lnTo>
                      <a:pt x="1505" y="1723"/>
                    </a:lnTo>
                    <a:lnTo>
                      <a:pt x="1485" y="1716"/>
                    </a:lnTo>
                    <a:lnTo>
                      <a:pt x="1454" y="1706"/>
                    </a:lnTo>
                    <a:lnTo>
                      <a:pt x="1423" y="1692"/>
                    </a:lnTo>
                    <a:lnTo>
                      <a:pt x="1383" y="1675"/>
                    </a:lnTo>
                    <a:lnTo>
                      <a:pt x="1338" y="1652"/>
                    </a:lnTo>
                    <a:lnTo>
                      <a:pt x="1294" y="1621"/>
                    </a:lnTo>
                    <a:lnTo>
                      <a:pt x="1246" y="1587"/>
                    </a:lnTo>
                    <a:lnTo>
                      <a:pt x="1195" y="1543"/>
                    </a:lnTo>
                    <a:lnTo>
                      <a:pt x="1144" y="1492"/>
                    </a:lnTo>
                    <a:lnTo>
                      <a:pt x="1093" y="1434"/>
                    </a:lnTo>
                    <a:lnTo>
                      <a:pt x="1042" y="1363"/>
                    </a:lnTo>
                    <a:lnTo>
                      <a:pt x="994" y="1285"/>
                    </a:lnTo>
                    <a:lnTo>
                      <a:pt x="950" y="1196"/>
                    </a:lnTo>
                    <a:lnTo>
                      <a:pt x="909" y="1098"/>
                    </a:lnTo>
                    <a:lnTo>
                      <a:pt x="851" y="962"/>
                    </a:lnTo>
                    <a:lnTo>
                      <a:pt x="787" y="853"/>
                    </a:lnTo>
                    <a:lnTo>
                      <a:pt x="719" y="765"/>
                    </a:lnTo>
                    <a:lnTo>
                      <a:pt x="647" y="697"/>
                    </a:lnTo>
                    <a:lnTo>
                      <a:pt x="576" y="646"/>
                    </a:lnTo>
                    <a:lnTo>
                      <a:pt x="501" y="612"/>
                    </a:lnTo>
                    <a:lnTo>
                      <a:pt x="426" y="592"/>
                    </a:lnTo>
                    <a:lnTo>
                      <a:pt x="354" y="585"/>
                    </a:lnTo>
                    <a:lnTo>
                      <a:pt x="286" y="585"/>
                    </a:lnTo>
                    <a:lnTo>
                      <a:pt x="221" y="592"/>
                    </a:lnTo>
                    <a:lnTo>
                      <a:pt x="164" y="605"/>
                    </a:lnTo>
                    <a:lnTo>
                      <a:pt x="113" y="619"/>
                    </a:lnTo>
                    <a:lnTo>
                      <a:pt x="68" y="636"/>
                    </a:lnTo>
                    <a:lnTo>
                      <a:pt x="34" y="649"/>
                    </a:lnTo>
                    <a:lnTo>
                      <a:pt x="10" y="663"/>
                    </a:lnTo>
                    <a:lnTo>
                      <a:pt x="0" y="666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94" name="Freeform 671"/>
              <p:cNvSpPr>
                <a:spLocks/>
              </p:cNvSpPr>
              <p:nvPr/>
            </p:nvSpPr>
            <p:spPr bwMode="auto">
              <a:xfrm>
                <a:off x="6140" y="3782"/>
                <a:ext cx="667" cy="2002"/>
              </a:xfrm>
              <a:custGeom>
                <a:avLst/>
                <a:gdLst>
                  <a:gd name="T0" fmla="*/ 58 w 667"/>
                  <a:gd name="T1" fmla="*/ 51 h 2002"/>
                  <a:gd name="T2" fmla="*/ 143 w 667"/>
                  <a:gd name="T3" fmla="*/ 85 h 2002"/>
                  <a:gd name="T4" fmla="*/ 228 w 667"/>
                  <a:gd name="T5" fmla="*/ 140 h 2002"/>
                  <a:gd name="T6" fmla="*/ 300 w 667"/>
                  <a:gd name="T7" fmla="*/ 194 h 2002"/>
                  <a:gd name="T8" fmla="*/ 361 w 667"/>
                  <a:gd name="T9" fmla="*/ 252 h 2002"/>
                  <a:gd name="T10" fmla="*/ 422 w 667"/>
                  <a:gd name="T11" fmla="*/ 337 h 2002"/>
                  <a:gd name="T12" fmla="*/ 470 w 667"/>
                  <a:gd name="T13" fmla="*/ 435 h 2002"/>
                  <a:gd name="T14" fmla="*/ 514 w 667"/>
                  <a:gd name="T15" fmla="*/ 531 h 2002"/>
                  <a:gd name="T16" fmla="*/ 558 w 667"/>
                  <a:gd name="T17" fmla="*/ 680 h 2002"/>
                  <a:gd name="T18" fmla="*/ 535 w 667"/>
                  <a:gd name="T19" fmla="*/ 874 h 2002"/>
                  <a:gd name="T20" fmla="*/ 450 w 667"/>
                  <a:gd name="T21" fmla="*/ 1057 h 2002"/>
                  <a:gd name="T22" fmla="*/ 334 w 667"/>
                  <a:gd name="T23" fmla="*/ 1230 h 2002"/>
                  <a:gd name="T24" fmla="*/ 228 w 667"/>
                  <a:gd name="T25" fmla="*/ 1400 h 2002"/>
                  <a:gd name="T26" fmla="*/ 163 w 667"/>
                  <a:gd name="T27" fmla="*/ 1591 h 2002"/>
                  <a:gd name="T28" fmla="*/ 163 w 667"/>
                  <a:gd name="T29" fmla="*/ 1788 h 2002"/>
                  <a:gd name="T30" fmla="*/ 255 w 667"/>
                  <a:gd name="T31" fmla="*/ 1947 h 2002"/>
                  <a:gd name="T32" fmla="*/ 351 w 667"/>
                  <a:gd name="T33" fmla="*/ 2002 h 2002"/>
                  <a:gd name="T34" fmla="*/ 358 w 667"/>
                  <a:gd name="T35" fmla="*/ 1985 h 2002"/>
                  <a:gd name="T36" fmla="*/ 272 w 667"/>
                  <a:gd name="T37" fmla="*/ 1903 h 2002"/>
                  <a:gd name="T38" fmla="*/ 198 w 667"/>
                  <a:gd name="T39" fmla="*/ 1750 h 2002"/>
                  <a:gd name="T40" fmla="*/ 211 w 667"/>
                  <a:gd name="T41" fmla="*/ 1591 h 2002"/>
                  <a:gd name="T42" fmla="*/ 289 w 667"/>
                  <a:gd name="T43" fmla="*/ 1428 h 2002"/>
                  <a:gd name="T44" fmla="*/ 398 w 667"/>
                  <a:gd name="T45" fmla="*/ 1258 h 2002"/>
                  <a:gd name="T46" fmla="*/ 518 w 667"/>
                  <a:gd name="T47" fmla="*/ 1088 h 2002"/>
                  <a:gd name="T48" fmla="*/ 616 w 667"/>
                  <a:gd name="T49" fmla="*/ 918 h 2002"/>
                  <a:gd name="T50" fmla="*/ 667 w 667"/>
                  <a:gd name="T51" fmla="*/ 748 h 2002"/>
                  <a:gd name="T52" fmla="*/ 654 w 667"/>
                  <a:gd name="T53" fmla="*/ 592 h 2002"/>
                  <a:gd name="T54" fmla="*/ 610 w 667"/>
                  <a:gd name="T55" fmla="*/ 452 h 2002"/>
                  <a:gd name="T56" fmla="*/ 538 w 667"/>
                  <a:gd name="T57" fmla="*/ 316 h 2002"/>
                  <a:gd name="T58" fmla="*/ 453 w 667"/>
                  <a:gd name="T59" fmla="*/ 194 h 2002"/>
                  <a:gd name="T60" fmla="*/ 368 w 667"/>
                  <a:gd name="T61" fmla="*/ 109 h 2002"/>
                  <a:gd name="T62" fmla="*/ 272 w 667"/>
                  <a:gd name="T63" fmla="*/ 48 h 2002"/>
                  <a:gd name="T64" fmla="*/ 160 w 667"/>
                  <a:gd name="T65" fmla="*/ 7 h 2002"/>
                  <a:gd name="T66" fmla="*/ 51 w 667"/>
                  <a:gd name="T67" fmla="*/ 4 h 2002"/>
                  <a:gd name="T68" fmla="*/ 0 w 667"/>
                  <a:gd name="T69" fmla="*/ 31 h 2002"/>
                  <a:gd name="T70" fmla="*/ 10 w 667"/>
                  <a:gd name="T71" fmla="*/ 45 h 2002"/>
                  <a:gd name="T72" fmla="*/ 20 w 667"/>
                  <a:gd name="T73" fmla="*/ 48 h 200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67"/>
                  <a:gd name="T112" fmla="*/ 0 h 2002"/>
                  <a:gd name="T113" fmla="*/ 667 w 667"/>
                  <a:gd name="T114" fmla="*/ 2002 h 200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67" h="2002">
                    <a:moveTo>
                      <a:pt x="20" y="48"/>
                    </a:moveTo>
                    <a:lnTo>
                      <a:pt x="58" y="51"/>
                    </a:lnTo>
                    <a:lnTo>
                      <a:pt x="99" y="65"/>
                    </a:lnTo>
                    <a:lnTo>
                      <a:pt x="143" y="85"/>
                    </a:lnTo>
                    <a:lnTo>
                      <a:pt x="187" y="109"/>
                    </a:lnTo>
                    <a:lnTo>
                      <a:pt x="228" y="140"/>
                    </a:lnTo>
                    <a:lnTo>
                      <a:pt x="266" y="167"/>
                    </a:lnTo>
                    <a:lnTo>
                      <a:pt x="300" y="194"/>
                    </a:lnTo>
                    <a:lnTo>
                      <a:pt x="324" y="215"/>
                    </a:lnTo>
                    <a:lnTo>
                      <a:pt x="361" y="252"/>
                    </a:lnTo>
                    <a:lnTo>
                      <a:pt x="392" y="293"/>
                    </a:lnTo>
                    <a:lnTo>
                      <a:pt x="422" y="337"/>
                    </a:lnTo>
                    <a:lnTo>
                      <a:pt x="450" y="384"/>
                    </a:lnTo>
                    <a:lnTo>
                      <a:pt x="470" y="435"/>
                    </a:lnTo>
                    <a:lnTo>
                      <a:pt x="494" y="483"/>
                    </a:lnTo>
                    <a:lnTo>
                      <a:pt x="514" y="531"/>
                    </a:lnTo>
                    <a:lnTo>
                      <a:pt x="531" y="578"/>
                    </a:lnTo>
                    <a:lnTo>
                      <a:pt x="558" y="680"/>
                    </a:lnTo>
                    <a:lnTo>
                      <a:pt x="558" y="779"/>
                    </a:lnTo>
                    <a:lnTo>
                      <a:pt x="535" y="874"/>
                    </a:lnTo>
                    <a:lnTo>
                      <a:pt x="497" y="965"/>
                    </a:lnTo>
                    <a:lnTo>
                      <a:pt x="450" y="1057"/>
                    </a:lnTo>
                    <a:lnTo>
                      <a:pt x="392" y="1146"/>
                    </a:lnTo>
                    <a:lnTo>
                      <a:pt x="334" y="1230"/>
                    </a:lnTo>
                    <a:lnTo>
                      <a:pt x="276" y="1315"/>
                    </a:lnTo>
                    <a:lnTo>
                      <a:pt x="228" y="1400"/>
                    </a:lnTo>
                    <a:lnTo>
                      <a:pt x="187" y="1492"/>
                    </a:lnTo>
                    <a:lnTo>
                      <a:pt x="163" y="1591"/>
                    </a:lnTo>
                    <a:lnTo>
                      <a:pt x="153" y="1693"/>
                    </a:lnTo>
                    <a:lnTo>
                      <a:pt x="163" y="1788"/>
                    </a:lnTo>
                    <a:lnTo>
                      <a:pt x="198" y="1876"/>
                    </a:lnTo>
                    <a:lnTo>
                      <a:pt x="255" y="1947"/>
                    </a:lnTo>
                    <a:lnTo>
                      <a:pt x="341" y="2002"/>
                    </a:lnTo>
                    <a:lnTo>
                      <a:pt x="351" y="2002"/>
                    </a:lnTo>
                    <a:lnTo>
                      <a:pt x="358" y="1995"/>
                    </a:lnTo>
                    <a:lnTo>
                      <a:pt x="358" y="1985"/>
                    </a:lnTo>
                    <a:lnTo>
                      <a:pt x="354" y="1975"/>
                    </a:lnTo>
                    <a:lnTo>
                      <a:pt x="272" y="1903"/>
                    </a:lnTo>
                    <a:lnTo>
                      <a:pt x="221" y="1829"/>
                    </a:lnTo>
                    <a:lnTo>
                      <a:pt x="198" y="1750"/>
                    </a:lnTo>
                    <a:lnTo>
                      <a:pt x="194" y="1672"/>
                    </a:lnTo>
                    <a:lnTo>
                      <a:pt x="211" y="1591"/>
                    </a:lnTo>
                    <a:lnTo>
                      <a:pt x="242" y="1509"/>
                    </a:lnTo>
                    <a:lnTo>
                      <a:pt x="289" y="1428"/>
                    </a:lnTo>
                    <a:lnTo>
                      <a:pt x="341" y="1343"/>
                    </a:lnTo>
                    <a:lnTo>
                      <a:pt x="398" y="1258"/>
                    </a:lnTo>
                    <a:lnTo>
                      <a:pt x="460" y="1173"/>
                    </a:lnTo>
                    <a:lnTo>
                      <a:pt x="518" y="1088"/>
                    </a:lnTo>
                    <a:lnTo>
                      <a:pt x="572" y="1003"/>
                    </a:lnTo>
                    <a:lnTo>
                      <a:pt x="616" y="918"/>
                    </a:lnTo>
                    <a:lnTo>
                      <a:pt x="650" y="833"/>
                    </a:lnTo>
                    <a:lnTo>
                      <a:pt x="667" y="748"/>
                    </a:lnTo>
                    <a:lnTo>
                      <a:pt x="667" y="666"/>
                    </a:lnTo>
                    <a:lnTo>
                      <a:pt x="654" y="592"/>
                    </a:lnTo>
                    <a:lnTo>
                      <a:pt x="633" y="520"/>
                    </a:lnTo>
                    <a:lnTo>
                      <a:pt x="610" y="452"/>
                    </a:lnTo>
                    <a:lnTo>
                      <a:pt x="575" y="381"/>
                    </a:lnTo>
                    <a:lnTo>
                      <a:pt x="538" y="316"/>
                    </a:lnTo>
                    <a:lnTo>
                      <a:pt x="497" y="255"/>
                    </a:lnTo>
                    <a:lnTo>
                      <a:pt x="453" y="194"/>
                    </a:lnTo>
                    <a:lnTo>
                      <a:pt x="402" y="140"/>
                    </a:lnTo>
                    <a:lnTo>
                      <a:pt x="368" y="109"/>
                    </a:lnTo>
                    <a:lnTo>
                      <a:pt x="324" y="79"/>
                    </a:lnTo>
                    <a:lnTo>
                      <a:pt x="272" y="48"/>
                    </a:lnTo>
                    <a:lnTo>
                      <a:pt x="215" y="24"/>
                    </a:lnTo>
                    <a:lnTo>
                      <a:pt x="160" y="7"/>
                    </a:lnTo>
                    <a:lnTo>
                      <a:pt x="102" y="0"/>
                    </a:lnTo>
                    <a:lnTo>
                      <a:pt x="51" y="4"/>
                    </a:lnTo>
                    <a:lnTo>
                      <a:pt x="7" y="24"/>
                    </a:lnTo>
                    <a:lnTo>
                      <a:pt x="0" y="31"/>
                    </a:lnTo>
                    <a:lnTo>
                      <a:pt x="3" y="41"/>
                    </a:lnTo>
                    <a:lnTo>
                      <a:pt x="10" y="45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95" name="Freeform 672"/>
              <p:cNvSpPr>
                <a:spLocks/>
              </p:cNvSpPr>
              <p:nvPr/>
            </p:nvSpPr>
            <p:spPr bwMode="auto">
              <a:xfrm>
                <a:off x="5626" y="3286"/>
                <a:ext cx="289" cy="524"/>
              </a:xfrm>
              <a:custGeom>
                <a:avLst/>
                <a:gdLst>
                  <a:gd name="T0" fmla="*/ 259 w 289"/>
                  <a:gd name="T1" fmla="*/ 327 h 524"/>
                  <a:gd name="T2" fmla="*/ 235 w 289"/>
                  <a:gd name="T3" fmla="*/ 378 h 524"/>
                  <a:gd name="T4" fmla="*/ 211 w 289"/>
                  <a:gd name="T5" fmla="*/ 418 h 524"/>
                  <a:gd name="T6" fmla="*/ 191 w 289"/>
                  <a:gd name="T7" fmla="*/ 452 h 524"/>
                  <a:gd name="T8" fmla="*/ 170 w 289"/>
                  <a:gd name="T9" fmla="*/ 479 h 524"/>
                  <a:gd name="T10" fmla="*/ 146 w 289"/>
                  <a:gd name="T11" fmla="*/ 500 h 524"/>
                  <a:gd name="T12" fmla="*/ 123 w 289"/>
                  <a:gd name="T13" fmla="*/ 513 h 524"/>
                  <a:gd name="T14" fmla="*/ 95 w 289"/>
                  <a:gd name="T15" fmla="*/ 520 h 524"/>
                  <a:gd name="T16" fmla="*/ 65 w 289"/>
                  <a:gd name="T17" fmla="*/ 524 h 524"/>
                  <a:gd name="T18" fmla="*/ 17 w 289"/>
                  <a:gd name="T19" fmla="*/ 510 h 524"/>
                  <a:gd name="T20" fmla="*/ 0 w 289"/>
                  <a:gd name="T21" fmla="*/ 469 h 524"/>
                  <a:gd name="T22" fmla="*/ 3 w 289"/>
                  <a:gd name="T23" fmla="*/ 401 h 524"/>
                  <a:gd name="T24" fmla="*/ 7 w 289"/>
                  <a:gd name="T25" fmla="*/ 296 h 524"/>
                  <a:gd name="T26" fmla="*/ 10 w 289"/>
                  <a:gd name="T27" fmla="*/ 235 h 524"/>
                  <a:gd name="T28" fmla="*/ 20 w 289"/>
                  <a:gd name="T29" fmla="*/ 180 h 524"/>
                  <a:gd name="T30" fmla="*/ 34 w 289"/>
                  <a:gd name="T31" fmla="*/ 130 h 524"/>
                  <a:gd name="T32" fmla="*/ 54 w 289"/>
                  <a:gd name="T33" fmla="*/ 85 h 524"/>
                  <a:gd name="T34" fmla="*/ 82 w 289"/>
                  <a:gd name="T35" fmla="*/ 51 h 524"/>
                  <a:gd name="T36" fmla="*/ 109 w 289"/>
                  <a:gd name="T37" fmla="*/ 24 h 524"/>
                  <a:gd name="T38" fmla="*/ 140 w 289"/>
                  <a:gd name="T39" fmla="*/ 7 h 524"/>
                  <a:gd name="T40" fmla="*/ 174 w 289"/>
                  <a:gd name="T41" fmla="*/ 0 h 524"/>
                  <a:gd name="T42" fmla="*/ 208 w 289"/>
                  <a:gd name="T43" fmla="*/ 7 h 524"/>
                  <a:gd name="T44" fmla="*/ 238 w 289"/>
                  <a:gd name="T45" fmla="*/ 31 h 524"/>
                  <a:gd name="T46" fmla="*/ 262 w 289"/>
                  <a:gd name="T47" fmla="*/ 68 h 524"/>
                  <a:gd name="T48" fmla="*/ 279 w 289"/>
                  <a:gd name="T49" fmla="*/ 113 h 524"/>
                  <a:gd name="T50" fmla="*/ 289 w 289"/>
                  <a:gd name="T51" fmla="*/ 163 h 524"/>
                  <a:gd name="T52" fmla="*/ 289 w 289"/>
                  <a:gd name="T53" fmla="*/ 218 h 524"/>
                  <a:gd name="T54" fmla="*/ 279 w 289"/>
                  <a:gd name="T55" fmla="*/ 272 h 524"/>
                  <a:gd name="T56" fmla="*/ 259 w 289"/>
                  <a:gd name="T57" fmla="*/ 327 h 52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9"/>
                  <a:gd name="T88" fmla="*/ 0 h 524"/>
                  <a:gd name="T89" fmla="*/ 289 w 289"/>
                  <a:gd name="T90" fmla="*/ 524 h 52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9" h="524">
                    <a:moveTo>
                      <a:pt x="259" y="327"/>
                    </a:moveTo>
                    <a:lnTo>
                      <a:pt x="235" y="378"/>
                    </a:lnTo>
                    <a:lnTo>
                      <a:pt x="211" y="418"/>
                    </a:lnTo>
                    <a:lnTo>
                      <a:pt x="191" y="452"/>
                    </a:lnTo>
                    <a:lnTo>
                      <a:pt x="170" y="479"/>
                    </a:lnTo>
                    <a:lnTo>
                      <a:pt x="146" y="500"/>
                    </a:lnTo>
                    <a:lnTo>
                      <a:pt x="123" y="513"/>
                    </a:lnTo>
                    <a:lnTo>
                      <a:pt x="95" y="520"/>
                    </a:lnTo>
                    <a:lnTo>
                      <a:pt x="65" y="524"/>
                    </a:lnTo>
                    <a:lnTo>
                      <a:pt x="17" y="510"/>
                    </a:lnTo>
                    <a:lnTo>
                      <a:pt x="0" y="469"/>
                    </a:lnTo>
                    <a:lnTo>
                      <a:pt x="3" y="401"/>
                    </a:lnTo>
                    <a:lnTo>
                      <a:pt x="7" y="296"/>
                    </a:lnTo>
                    <a:lnTo>
                      <a:pt x="10" y="235"/>
                    </a:lnTo>
                    <a:lnTo>
                      <a:pt x="20" y="180"/>
                    </a:lnTo>
                    <a:lnTo>
                      <a:pt x="34" y="130"/>
                    </a:lnTo>
                    <a:lnTo>
                      <a:pt x="54" y="85"/>
                    </a:lnTo>
                    <a:lnTo>
                      <a:pt x="82" y="51"/>
                    </a:lnTo>
                    <a:lnTo>
                      <a:pt x="109" y="24"/>
                    </a:lnTo>
                    <a:lnTo>
                      <a:pt x="140" y="7"/>
                    </a:lnTo>
                    <a:lnTo>
                      <a:pt x="174" y="0"/>
                    </a:lnTo>
                    <a:lnTo>
                      <a:pt x="208" y="7"/>
                    </a:lnTo>
                    <a:lnTo>
                      <a:pt x="238" y="31"/>
                    </a:lnTo>
                    <a:lnTo>
                      <a:pt x="262" y="68"/>
                    </a:lnTo>
                    <a:lnTo>
                      <a:pt x="279" y="113"/>
                    </a:lnTo>
                    <a:lnTo>
                      <a:pt x="289" y="163"/>
                    </a:lnTo>
                    <a:lnTo>
                      <a:pt x="289" y="218"/>
                    </a:lnTo>
                    <a:lnTo>
                      <a:pt x="279" y="272"/>
                    </a:lnTo>
                    <a:lnTo>
                      <a:pt x="259" y="327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96" name="Freeform 673"/>
              <p:cNvSpPr>
                <a:spLocks/>
              </p:cNvSpPr>
              <p:nvPr/>
            </p:nvSpPr>
            <p:spPr bwMode="auto">
              <a:xfrm>
                <a:off x="5697" y="3368"/>
                <a:ext cx="164" cy="326"/>
              </a:xfrm>
              <a:custGeom>
                <a:avLst/>
                <a:gdLst>
                  <a:gd name="T0" fmla="*/ 164 w 164"/>
                  <a:gd name="T1" fmla="*/ 68 h 326"/>
                  <a:gd name="T2" fmla="*/ 160 w 164"/>
                  <a:gd name="T3" fmla="*/ 58 h 326"/>
                  <a:gd name="T4" fmla="*/ 150 w 164"/>
                  <a:gd name="T5" fmla="*/ 37 h 326"/>
                  <a:gd name="T6" fmla="*/ 137 w 164"/>
                  <a:gd name="T7" fmla="*/ 17 h 326"/>
                  <a:gd name="T8" fmla="*/ 116 w 164"/>
                  <a:gd name="T9" fmla="*/ 0 h 326"/>
                  <a:gd name="T10" fmla="*/ 92 w 164"/>
                  <a:gd name="T11" fmla="*/ 3 h 326"/>
                  <a:gd name="T12" fmla="*/ 65 w 164"/>
                  <a:gd name="T13" fmla="*/ 34 h 326"/>
                  <a:gd name="T14" fmla="*/ 34 w 164"/>
                  <a:gd name="T15" fmla="*/ 102 h 326"/>
                  <a:gd name="T16" fmla="*/ 0 w 164"/>
                  <a:gd name="T17" fmla="*/ 214 h 326"/>
                  <a:gd name="T18" fmla="*/ 92 w 164"/>
                  <a:gd name="T19" fmla="*/ 95 h 326"/>
                  <a:gd name="T20" fmla="*/ 96 w 164"/>
                  <a:gd name="T21" fmla="*/ 102 h 326"/>
                  <a:gd name="T22" fmla="*/ 99 w 164"/>
                  <a:gd name="T23" fmla="*/ 122 h 326"/>
                  <a:gd name="T24" fmla="*/ 106 w 164"/>
                  <a:gd name="T25" fmla="*/ 153 h 326"/>
                  <a:gd name="T26" fmla="*/ 106 w 164"/>
                  <a:gd name="T27" fmla="*/ 190 h 326"/>
                  <a:gd name="T28" fmla="*/ 103 w 164"/>
                  <a:gd name="T29" fmla="*/ 228 h 326"/>
                  <a:gd name="T30" fmla="*/ 92 w 164"/>
                  <a:gd name="T31" fmla="*/ 265 h 326"/>
                  <a:gd name="T32" fmla="*/ 65 w 164"/>
                  <a:gd name="T33" fmla="*/ 299 h 326"/>
                  <a:gd name="T34" fmla="*/ 28 w 164"/>
                  <a:gd name="T35" fmla="*/ 326 h 326"/>
                  <a:gd name="T36" fmla="*/ 34 w 164"/>
                  <a:gd name="T37" fmla="*/ 326 h 326"/>
                  <a:gd name="T38" fmla="*/ 48 w 164"/>
                  <a:gd name="T39" fmla="*/ 319 h 326"/>
                  <a:gd name="T40" fmla="*/ 72 w 164"/>
                  <a:gd name="T41" fmla="*/ 309 h 326"/>
                  <a:gd name="T42" fmla="*/ 96 w 164"/>
                  <a:gd name="T43" fmla="*/ 289 h 326"/>
                  <a:gd name="T44" fmla="*/ 120 w 164"/>
                  <a:gd name="T45" fmla="*/ 258 h 326"/>
                  <a:gd name="T46" fmla="*/ 143 w 164"/>
                  <a:gd name="T47" fmla="*/ 214 h 326"/>
                  <a:gd name="T48" fmla="*/ 157 w 164"/>
                  <a:gd name="T49" fmla="*/ 153 h 326"/>
                  <a:gd name="T50" fmla="*/ 164 w 164"/>
                  <a:gd name="T51" fmla="*/ 78 h 326"/>
                  <a:gd name="T52" fmla="*/ 164 w 164"/>
                  <a:gd name="T53" fmla="*/ 68 h 32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64"/>
                  <a:gd name="T82" fmla="*/ 0 h 326"/>
                  <a:gd name="T83" fmla="*/ 164 w 164"/>
                  <a:gd name="T84" fmla="*/ 326 h 32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64" h="326">
                    <a:moveTo>
                      <a:pt x="164" y="68"/>
                    </a:moveTo>
                    <a:lnTo>
                      <a:pt x="160" y="58"/>
                    </a:lnTo>
                    <a:lnTo>
                      <a:pt x="150" y="37"/>
                    </a:lnTo>
                    <a:lnTo>
                      <a:pt x="137" y="17"/>
                    </a:lnTo>
                    <a:lnTo>
                      <a:pt x="116" y="0"/>
                    </a:lnTo>
                    <a:lnTo>
                      <a:pt x="92" y="3"/>
                    </a:lnTo>
                    <a:lnTo>
                      <a:pt x="65" y="34"/>
                    </a:lnTo>
                    <a:lnTo>
                      <a:pt x="34" y="102"/>
                    </a:lnTo>
                    <a:lnTo>
                      <a:pt x="0" y="214"/>
                    </a:lnTo>
                    <a:lnTo>
                      <a:pt x="92" y="95"/>
                    </a:lnTo>
                    <a:lnTo>
                      <a:pt x="96" y="102"/>
                    </a:lnTo>
                    <a:lnTo>
                      <a:pt x="99" y="122"/>
                    </a:lnTo>
                    <a:lnTo>
                      <a:pt x="106" y="153"/>
                    </a:lnTo>
                    <a:lnTo>
                      <a:pt x="106" y="190"/>
                    </a:lnTo>
                    <a:lnTo>
                      <a:pt x="103" y="228"/>
                    </a:lnTo>
                    <a:lnTo>
                      <a:pt x="92" y="265"/>
                    </a:lnTo>
                    <a:lnTo>
                      <a:pt x="65" y="299"/>
                    </a:lnTo>
                    <a:lnTo>
                      <a:pt x="28" y="326"/>
                    </a:lnTo>
                    <a:lnTo>
                      <a:pt x="34" y="326"/>
                    </a:lnTo>
                    <a:lnTo>
                      <a:pt x="48" y="319"/>
                    </a:lnTo>
                    <a:lnTo>
                      <a:pt x="72" y="309"/>
                    </a:lnTo>
                    <a:lnTo>
                      <a:pt x="96" y="289"/>
                    </a:lnTo>
                    <a:lnTo>
                      <a:pt x="120" y="258"/>
                    </a:lnTo>
                    <a:lnTo>
                      <a:pt x="143" y="214"/>
                    </a:lnTo>
                    <a:lnTo>
                      <a:pt x="157" y="153"/>
                    </a:lnTo>
                    <a:lnTo>
                      <a:pt x="164" y="78"/>
                    </a:lnTo>
                    <a:lnTo>
                      <a:pt x="164" y="68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  <p:sp>
            <p:nvSpPr>
              <p:cNvPr id="14597" name="Freeform 674"/>
              <p:cNvSpPr>
                <a:spLocks/>
              </p:cNvSpPr>
              <p:nvPr/>
            </p:nvSpPr>
            <p:spPr bwMode="auto">
              <a:xfrm>
                <a:off x="6143" y="3674"/>
                <a:ext cx="157" cy="346"/>
              </a:xfrm>
              <a:custGeom>
                <a:avLst/>
                <a:gdLst>
                  <a:gd name="T0" fmla="*/ 86 w 157"/>
                  <a:gd name="T1" fmla="*/ 10 h 346"/>
                  <a:gd name="T2" fmla="*/ 72 w 157"/>
                  <a:gd name="T3" fmla="*/ 37 h 346"/>
                  <a:gd name="T4" fmla="*/ 45 w 157"/>
                  <a:gd name="T5" fmla="*/ 108 h 346"/>
                  <a:gd name="T6" fmla="*/ 14 w 157"/>
                  <a:gd name="T7" fmla="*/ 207 h 346"/>
                  <a:gd name="T8" fmla="*/ 0 w 157"/>
                  <a:gd name="T9" fmla="*/ 309 h 346"/>
                  <a:gd name="T10" fmla="*/ 7 w 157"/>
                  <a:gd name="T11" fmla="*/ 319 h 346"/>
                  <a:gd name="T12" fmla="*/ 21 w 157"/>
                  <a:gd name="T13" fmla="*/ 336 h 346"/>
                  <a:gd name="T14" fmla="*/ 45 w 157"/>
                  <a:gd name="T15" fmla="*/ 346 h 346"/>
                  <a:gd name="T16" fmla="*/ 72 w 157"/>
                  <a:gd name="T17" fmla="*/ 326 h 346"/>
                  <a:gd name="T18" fmla="*/ 96 w 157"/>
                  <a:gd name="T19" fmla="*/ 275 h 346"/>
                  <a:gd name="T20" fmla="*/ 116 w 157"/>
                  <a:gd name="T21" fmla="*/ 210 h 346"/>
                  <a:gd name="T22" fmla="*/ 133 w 157"/>
                  <a:gd name="T23" fmla="*/ 139 h 346"/>
                  <a:gd name="T24" fmla="*/ 154 w 157"/>
                  <a:gd name="T25" fmla="*/ 78 h 346"/>
                  <a:gd name="T26" fmla="*/ 157 w 157"/>
                  <a:gd name="T27" fmla="*/ 44 h 346"/>
                  <a:gd name="T28" fmla="*/ 143 w 157"/>
                  <a:gd name="T29" fmla="*/ 13 h 346"/>
                  <a:gd name="T30" fmla="*/ 116 w 157"/>
                  <a:gd name="T31" fmla="*/ 0 h 346"/>
                  <a:gd name="T32" fmla="*/ 86 w 157"/>
                  <a:gd name="T33" fmla="*/ 10 h 3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7"/>
                  <a:gd name="T52" fmla="*/ 0 h 346"/>
                  <a:gd name="T53" fmla="*/ 157 w 157"/>
                  <a:gd name="T54" fmla="*/ 346 h 3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7" h="346">
                    <a:moveTo>
                      <a:pt x="86" y="10"/>
                    </a:moveTo>
                    <a:lnTo>
                      <a:pt x="72" y="37"/>
                    </a:lnTo>
                    <a:lnTo>
                      <a:pt x="45" y="108"/>
                    </a:lnTo>
                    <a:lnTo>
                      <a:pt x="14" y="207"/>
                    </a:lnTo>
                    <a:lnTo>
                      <a:pt x="0" y="309"/>
                    </a:lnTo>
                    <a:lnTo>
                      <a:pt x="7" y="319"/>
                    </a:lnTo>
                    <a:lnTo>
                      <a:pt x="21" y="336"/>
                    </a:lnTo>
                    <a:lnTo>
                      <a:pt x="45" y="346"/>
                    </a:lnTo>
                    <a:lnTo>
                      <a:pt x="72" y="326"/>
                    </a:lnTo>
                    <a:lnTo>
                      <a:pt x="96" y="275"/>
                    </a:lnTo>
                    <a:lnTo>
                      <a:pt x="116" y="210"/>
                    </a:lnTo>
                    <a:lnTo>
                      <a:pt x="133" y="139"/>
                    </a:lnTo>
                    <a:lnTo>
                      <a:pt x="154" y="78"/>
                    </a:lnTo>
                    <a:lnTo>
                      <a:pt x="157" y="44"/>
                    </a:lnTo>
                    <a:lnTo>
                      <a:pt x="143" y="13"/>
                    </a:lnTo>
                    <a:lnTo>
                      <a:pt x="116" y="0"/>
                    </a:lnTo>
                    <a:lnTo>
                      <a:pt x="86" y="1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72000" rIns="36000"/>
              <a:lstStyle/>
              <a:p>
                <a:endParaRPr lang="ja-JP" altLang="en-US"/>
              </a:p>
            </p:txBody>
          </p:sp>
        </p:grpSp>
      </p:grpSp>
      <p:sp>
        <p:nvSpPr>
          <p:cNvPr id="290" name="ホームベース 289"/>
          <p:cNvSpPr/>
          <p:nvPr/>
        </p:nvSpPr>
        <p:spPr>
          <a:xfrm>
            <a:off x="2843213" y="1700213"/>
            <a:ext cx="574675" cy="4457700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graphicFrame>
        <p:nvGraphicFramePr>
          <p:cNvPr id="291" name="表 290"/>
          <p:cNvGraphicFramePr>
            <a:graphicFrameLocks noGrp="1"/>
          </p:cNvGraphicFramePr>
          <p:nvPr/>
        </p:nvGraphicFramePr>
        <p:xfrm>
          <a:off x="3636963" y="4930775"/>
          <a:ext cx="1895475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934"/>
                <a:gridCol w="236934"/>
                <a:gridCol w="236934"/>
                <a:gridCol w="236934"/>
                <a:gridCol w="236934"/>
                <a:gridCol w="236934"/>
                <a:gridCol w="236934"/>
                <a:gridCol w="236934"/>
              </a:tblGrid>
              <a:tr h="151765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</a:tbl>
          </a:graphicData>
        </a:graphic>
      </p:graphicFrame>
      <p:graphicFrame>
        <p:nvGraphicFramePr>
          <p:cNvPr id="292" name="表 291"/>
          <p:cNvGraphicFramePr>
            <a:graphicFrameLocks noGrp="1"/>
          </p:cNvGraphicFramePr>
          <p:nvPr/>
        </p:nvGraphicFramePr>
        <p:xfrm>
          <a:off x="3636963" y="3206750"/>
          <a:ext cx="1895475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934"/>
                <a:gridCol w="236934"/>
                <a:gridCol w="236934"/>
                <a:gridCol w="236934"/>
                <a:gridCol w="236934"/>
                <a:gridCol w="236934"/>
                <a:gridCol w="236934"/>
                <a:gridCol w="236934"/>
              </a:tblGrid>
              <a:tr h="151765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</a:tbl>
          </a:graphicData>
        </a:graphic>
      </p:graphicFrame>
      <p:pic>
        <p:nvPicPr>
          <p:cNvPr id="293" name="Picture 2" descr="C:\Users\akiyama.hiroshi\AppData\Local\Microsoft\Windows\INetCache\IE\QTT1IRFZ\Office-ms-excel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2805113"/>
            <a:ext cx="47625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4" name="表 293"/>
          <p:cNvGraphicFramePr>
            <a:graphicFrameLocks noGrp="1"/>
          </p:cNvGraphicFramePr>
          <p:nvPr/>
        </p:nvGraphicFramePr>
        <p:xfrm>
          <a:off x="3636963" y="1473200"/>
          <a:ext cx="18954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34"/>
                <a:gridCol w="236934"/>
                <a:gridCol w="236934"/>
                <a:gridCol w="236934"/>
                <a:gridCol w="236934"/>
                <a:gridCol w="236934"/>
                <a:gridCol w="236934"/>
                <a:gridCol w="236934"/>
              </a:tblGrid>
              <a:tr h="151765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21" marR="91421"/>
                </a:tc>
              </a:tr>
            </a:tbl>
          </a:graphicData>
        </a:graphic>
      </p:graphicFrame>
      <p:graphicFrame>
        <p:nvGraphicFramePr>
          <p:cNvPr id="295" name="表 294"/>
          <p:cNvGraphicFramePr>
            <a:graphicFrameLocks noGrp="1"/>
          </p:cNvGraphicFramePr>
          <p:nvPr/>
        </p:nvGraphicFramePr>
        <p:xfrm>
          <a:off x="6994525" y="3228975"/>
          <a:ext cx="1897063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133"/>
                <a:gridCol w="237133"/>
                <a:gridCol w="237133"/>
                <a:gridCol w="237133"/>
                <a:gridCol w="237133"/>
                <a:gridCol w="237133"/>
                <a:gridCol w="237133"/>
                <a:gridCol w="237133"/>
              </a:tblGrid>
              <a:tr h="151765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</a:tr>
              <a:tr h="151765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97" marR="91497"/>
                </a:tc>
              </a:tr>
            </a:tbl>
          </a:graphicData>
        </a:graphic>
      </p:graphicFrame>
      <p:sp>
        <p:nvSpPr>
          <p:cNvPr id="296" name="テキスト ボックス 2"/>
          <p:cNvSpPr txBox="1">
            <a:spLocks noChangeArrowheads="1"/>
          </p:cNvSpPr>
          <p:nvPr/>
        </p:nvSpPr>
        <p:spPr bwMode="auto">
          <a:xfrm>
            <a:off x="7138988" y="2919413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集計結果</a:t>
            </a:r>
          </a:p>
        </p:txBody>
      </p:sp>
      <p:sp>
        <p:nvSpPr>
          <p:cNvPr id="297" name="テキスト ボックス 39"/>
          <p:cNvSpPr txBox="1">
            <a:spLocks noChangeArrowheads="1"/>
          </p:cNvSpPr>
          <p:nvPr/>
        </p:nvSpPr>
        <p:spPr bwMode="auto">
          <a:xfrm>
            <a:off x="6969125" y="4575175"/>
            <a:ext cx="441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合計</a:t>
            </a:r>
          </a:p>
        </p:txBody>
      </p:sp>
      <p:sp>
        <p:nvSpPr>
          <p:cNvPr id="298" name="テキスト ボックス 39"/>
          <p:cNvSpPr txBox="1">
            <a:spLocks noChangeArrowheads="1"/>
          </p:cNvSpPr>
          <p:nvPr/>
        </p:nvSpPr>
        <p:spPr bwMode="auto">
          <a:xfrm>
            <a:off x="3636963" y="2768600"/>
            <a:ext cx="665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担当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9" name="テキスト ボックス 39"/>
          <p:cNvSpPr txBox="1">
            <a:spLocks noChangeArrowheads="1"/>
          </p:cNvSpPr>
          <p:nvPr/>
        </p:nvSpPr>
        <p:spPr bwMode="auto">
          <a:xfrm>
            <a:off x="3563938" y="4548188"/>
            <a:ext cx="663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担当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0" name="テキスト ボックス 39"/>
          <p:cNvSpPr txBox="1">
            <a:spLocks noChangeArrowheads="1"/>
          </p:cNvSpPr>
          <p:nvPr/>
        </p:nvSpPr>
        <p:spPr bwMode="auto">
          <a:xfrm>
            <a:off x="3563938" y="6278563"/>
            <a:ext cx="663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担当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1" name="右矢印 300"/>
          <p:cNvSpPr/>
          <p:nvPr/>
        </p:nvSpPr>
        <p:spPr>
          <a:xfrm rot="1190723">
            <a:off x="5880100" y="2851150"/>
            <a:ext cx="431800" cy="43815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302" name="右矢印 301"/>
          <p:cNvSpPr/>
          <p:nvPr/>
        </p:nvSpPr>
        <p:spPr>
          <a:xfrm>
            <a:off x="5848350" y="3775075"/>
            <a:ext cx="431800" cy="43815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303" name="右矢印 302"/>
          <p:cNvSpPr/>
          <p:nvPr/>
        </p:nvSpPr>
        <p:spPr>
          <a:xfrm rot="19857385">
            <a:off x="5880100" y="4679950"/>
            <a:ext cx="431800" cy="43656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936625"/>
            <a:ext cx="2759075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334097">
            <a:off x="5449094" y="975519"/>
            <a:ext cx="1204913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6753225" y="1700213"/>
            <a:ext cx="2282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ワンクリック！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/>
      <p:bldP spid="297" grpId="0"/>
      <p:bldP spid="298" grpId="0"/>
      <p:bldP spid="299" grpId="0"/>
      <p:bldP spid="300" grpId="0"/>
      <p:bldP spid="301" grpId="0" animBg="1"/>
      <p:bldP spid="302" grpId="0" animBg="1"/>
      <p:bldP spid="30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79388" y="163513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400" b="1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を導入するポイント</a:t>
            </a:r>
            <a:endParaRPr lang="en-US" altLang="ja-JP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87" name="スライド番号プレースホルダー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CE653775-BDDE-4ACF-8502-AB3693B21B16}" type="slidenum">
              <a:rPr lang="ja-JP" altLang="en-US" sz="1200" smtClean="0">
                <a:solidFill>
                  <a:srgbClr val="898989"/>
                </a:solidFill>
              </a:rPr>
              <a:pPr/>
              <a:t>6</a:t>
            </a:fld>
            <a:endParaRPr lang="ja-JP" altLang="en-US" sz="1200" smtClean="0">
              <a:solidFill>
                <a:srgbClr val="898989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250825" y="785813"/>
            <a:ext cx="8713788" cy="2447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 dirty="0"/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250825" y="908050"/>
            <a:ext cx="612140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お客様の</a:t>
            </a:r>
            <a:r>
              <a:rPr lang="en-US" altLang="ja-JP" b="1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業務が生まれ変わります</a:t>
            </a:r>
            <a:endParaRPr lang="en-US" altLang="ja-JP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400" b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「小さな投資で大きな効果」</a:t>
            </a:r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お客様既存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が有効活用可能なため、現場への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浸透も早く、小さな投資で大きな効果を得られます。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400" b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「業務継続性の向上」</a:t>
            </a:r>
            <a:r>
              <a:rPr lang="ja-JP" altLang="en-US" sz="1200" b="1">
                <a:solidFill>
                  <a:srgbClr val="A500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4" eaLnBrk="1" hangingPunct="1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とは独立したデータ管理をしているため、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4" eaLnBrk="1" hangingPunct="1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に依存した業務リスクを軽減可能。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xls/xlsx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の拡張子が混在していても問題なし。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400" b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「拡張性の向上」</a:t>
            </a:r>
            <a:r>
              <a:rPr lang="en-US" altLang="ja-JP" sz="1200" b="1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ja-JP" sz="400" b="1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優れた拡張性で、様々なシステムと連携可能。</a:t>
            </a:r>
            <a:endParaRPr lang="en-US" altLang="ja-JP" sz="1200">
              <a:solidFill>
                <a:srgbClr val="A500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50825" y="3357563"/>
            <a:ext cx="8713788" cy="3095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 dirty="0"/>
          </a:p>
        </p:txBody>
      </p:sp>
      <p:grpSp>
        <p:nvGrpSpPr>
          <p:cNvPr id="16391" name="グループ化 21"/>
          <p:cNvGrpSpPr>
            <a:grpSpLocks/>
          </p:cNvGrpSpPr>
          <p:nvPr/>
        </p:nvGrpSpPr>
        <p:grpSpPr bwMode="auto">
          <a:xfrm>
            <a:off x="5670550" y="1052513"/>
            <a:ext cx="3175000" cy="2132012"/>
            <a:chOff x="8388424" y="1052736"/>
            <a:chExt cx="3861920" cy="2592287"/>
          </a:xfrm>
        </p:grpSpPr>
        <p:pic>
          <p:nvPicPr>
            <p:cNvPr id="16433" name="図 29" descr="PDCA(余分な空白カット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052736"/>
              <a:ext cx="3861920" cy="259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円/楕円 51"/>
            <p:cNvSpPr/>
            <p:nvPr/>
          </p:nvSpPr>
          <p:spPr>
            <a:xfrm>
              <a:off x="9324940" y="1124154"/>
              <a:ext cx="503980" cy="5037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2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340862" y="1124154"/>
              <a:ext cx="503980" cy="50378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2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10549169" y="2492681"/>
              <a:ext cx="503980" cy="50378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2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8639449" y="2637447"/>
              <a:ext cx="503981" cy="503788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 sz="12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6438" name="テキスト ボックス 39"/>
            <p:cNvSpPr txBox="1">
              <a:spLocks noChangeArrowheads="1"/>
            </p:cNvSpPr>
            <p:nvPr/>
          </p:nvSpPr>
          <p:spPr bwMode="auto">
            <a:xfrm>
              <a:off x="9279075" y="1091317"/>
              <a:ext cx="405494" cy="649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400">
                  <a:solidFill>
                    <a:schemeClr val="bg1"/>
                  </a:solidFill>
                  <a:latin typeface="Cooper Std Black" panose="0208090304030B020404" pitchFamily="18" charset="0"/>
                </a:rPr>
                <a:t>P</a:t>
              </a:r>
              <a:endParaRPr lang="ja-JP" altLang="en-US" sz="2400">
                <a:solidFill>
                  <a:schemeClr val="bg1"/>
                </a:solidFill>
                <a:latin typeface="Cooper Std Black" panose="0208090304030B020404" pitchFamily="18" charset="0"/>
              </a:endParaRPr>
            </a:p>
          </p:txBody>
        </p:sp>
        <p:sp>
          <p:nvSpPr>
            <p:cNvPr id="16439" name="テキスト ボックス 40"/>
            <p:cNvSpPr txBox="1">
              <a:spLocks noChangeArrowheads="1"/>
            </p:cNvSpPr>
            <p:nvPr/>
          </p:nvSpPr>
          <p:spPr bwMode="auto">
            <a:xfrm>
              <a:off x="11365999" y="1091328"/>
              <a:ext cx="487225" cy="62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400">
                  <a:solidFill>
                    <a:schemeClr val="bg1"/>
                  </a:solidFill>
                  <a:latin typeface="Cooper Std Black" panose="0208090304030B020404" pitchFamily="18" charset="0"/>
                </a:rPr>
                <a:t>D</a:t>
              </a:r>
              <a:endParaRPr lang="ja-JP" altLang="en-US" sz="2400">
                <a:solidFill>
                  <a:schemeClr val="bg1"/>
                </a:solidFill>
                <a:latin typeface="Cooper Std Black" panose="0208090304030B020404" pitchFamily="18" charset="0"/>
              </a:endParaRPr>
            </a:p>
          </p:txBody>
        </p:sp>
        <p:sp>
          <p:nvSpPr>
            <p:cNvPr id="16440" name="テキスト ボックス 41"/>
            <p:cNvSpPr txBox="1">
              <a:spLocks noChangeArrowheads="1"/>
            </p:cNvSpPr>
            <p:nvPr/>
          </p:nvSpPr>
          <p:spPr bwMode="auto">
            <a:xfrm>
              <a:off x="8593279" y="2596444"/>
              <a:ext cx="528144" cy="62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400">
                  <a:solidFill>
                    <a:schemeClr val="bg1"/>
                  </a:solidFill>
                  <a:latin typeface="Cooper Std Black" panose="0208090304030B020404" pitchFamily="18" charset="0"/>
                </a:rPr>
                <a:t>A</a:t>
              </a:r>
              <a:endParaRPr lang="ja-JP" altLang="en-US" sz="2400">
                <a:solidFill>
                  <a:schemeClr val="bg1"/>
                </a:solidFill>
                <a:latin typeface="Cooper Std Black" panose="0208090304030B020404" pitchFamily="18" charset="0"/>
              </a:endParaRPr>
            </a:p>
          </p:txBody>
        </p:sp>
        <p:sp>
          <p:nvSpPr>
            <p:cNvPr id="16441" name="テキスト ボックス 42"/>
            <p:cNvSpPr txBox="1">
              <a:spLocks noChangeArrowheads="1"/>
            </p:cNvSpPr>
            <p:nvPr/>
          </p:nvSpPr>
          <p:spPr bwMode="auto">
            <a:xfrm>
              <a:off x="10516486" y="2453633"/>
              <a:ext cx="496084" cy="624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400">
                  <a:solidFill>
                    <a:schemeClr val="bg1"/>
                  </a:solidFill>
                  <a:latin typeface="Cooper Std Black" panose="0208090304030B020404" pitchFamily="18" charset="0"/>
                </a:rPr>
                <a:t>C</a:t>
              </a:r>
              <a:endParaRPr lang="ja-JP" altLang="en-US" sz="2400">
                <a:solidFill>
                  <a:schemeClr val="bg1"/>
                </a:solidFill>
                <a:latin typeface="Cooper Std Black" panose="0208090304030B020404" pitchFamily="18" charset="0"/>
              </a:endParaRPr>
            </a:p>
          </p:txBody>
        </p:sp>
        <p:sp>
          <p:nvSpPr>
            <p:cNvPr id="16442" name="テキスト ボックス 43"/>
            <p:cNvSpPr txBox="1">
              <a:spLocks noChangeArrowheads="1"/>
            </p:cNvSpPr>
            <p:nvPr/>
          </p:nvSpPr>
          <p:spPr bwMode="auto">
            <a:xfrm>
              <a:off x="10934140" y="2617166"/>
              <a:ext cx="962301" cy="41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400">
                  <a:solidFill>
                    <a:schemeClr val="bg1"/>
                  </a:solidFill>
                  <a:latin typeface="Cooper Std Black" panose="0208090304030B020404" pitchFamily="18" charset="0"/>
                </a:rPr>
                <a:t>heck</a:t>
              </a:r>
              <a:endParaRPr lang="ja-JP" altLang="en-US" sz="1400">
                <a:solidFill>
                  <a:schemeClr val="bg1"/>
                </a:solidFill>
                <a:latin typeface="Cooper Std Black" panose="0208090304030B020404" pitchFamily="18" charset="0"/>
              </a:endParaRPr>
            </a:p>
          </p:txBody>
        </p:sp>
        <p:sp>
          <p:nvSpPr>
            <p:cNvPr id="16443" name="テキスト ボックス 44"/>
            <p:cNvSpPr txBox="1">
              <a:spLocks noChangeArrowheads="1"/>
            </p:cNvSpPr>
            <p:nvPr/>
          </p:nvSpPr>
          <p:spPr bwMode="auto">
            <a:xfrm>
              <a:off x="8993064" y="2780927"/>
              <a:ext cx="662145" cy="41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400">
                  <a:solidFill>
                    <a:schemeClr val="bg1"/>
                  </a:solidFill>
                  <a:latin typeface="Cooper Std Black" panose="0208090304030B020404" pitchFamily="18" charset="0"/>
                </a:rPr>
                <a:t>ct</a:t>
              </a:r>
              <a:endParaRPr lang="ja-JP" altLang="en-US" sz="1400">
                <a:solidFill>
                  <a:schemeClr val="bg1"/>
                </a:solidFill>
                <a:latin typeface="Cooper Std Black" panose="0208090304030B020404" pitchFamily="18" charset="0"/>
              </a:endParaRPr>
            </a:p>
          </p:txBody>
        </p:sp>
        <p:sp>
          <p:nvSpPr>
            <p:cNvPr id="16444" name="テキスト ボックス 45"/>
            <p:cNvSpPr txBox="1">
              <a:spLocks noChangeArrowheads="1"/>
            </p:cNvSpPr>
            <p:nvPr/>
          </p:nvSpPr>
          <p:spPr bwMode="auto">
            <a:xfrm>
              <a:off x="9710005" y="1300163"/>
              <a:ext cx="1017097" cy="41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400">
                  <a:solidFill>
                    <a:schemeClr val="bg1"/>
                  </a:solidFill>
                  <a:latin typeface="Cooper Std Black" panose="0208090304030B020404" pitchFamily="18" charset="0"/>
                </a:rPr>
                <a:t>lan</a:t>
              </a:r>
              <a:endParaRPr lang="ja-JP" altLang="en-US" sz="1400">
                <a:solidFill>
                  <a:schemeClr val="bg1"/>
                </a:solidFill>
                <a:latin typeface="Cooper Std Black" panose="0208090304030B020404" pitchFamily="18" charset="0"/>
              </a:endParaRPr>
            </a:p>
          </p:txBody>
        </p:sp>
        <p:sp>
          <p:nvSpPr>
            <p:cNvPr id="16445" name="テキスト ボックス 46"/>
            <p:cNvSpPr txBox="1">
              <a:spLocks noChangeArrowheads="1"/>
            </p:cNvSpPr>
            <p:nvPr/>
          </p:nvSpPr>
          <p:spPr bwMode="auto">
            <a:xfrm>
              <a:off x="11694035" y="1229624"/>
              <a:ext cx="3600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1400">
                  <a:solidFill>
                    <a:schemeClr val="bg1"/>
                  </a:solidFill>
                  <a:latin typeface="Cooper Std Black" panose="0208090304030B020404" pitchFamily="18" charset="0"/>
                </a:rPr>
                <a:t>o</a:t>
              </a:r>
              <a:endParaRPr lang="ja-JP" altLang="en-US" sz="1400">
                <a:solidFill>
                  <a:schemeClr val="bg1"/>
                </a:solidFill>
                <a:latin typeface="Cooper Std Black" panose="0208090304030B020404" pitchFamily="18" charset="0"/>
              </a:endParaRPr>
            </a:p>
          </p:txBody>
        </p:sp>
      </p:grpSp>
      <p:pic>
        <p:nvPicPr>
          <p:cNvPr id="16392" name="図 47" descr="xoBlos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062163"/>
            <a:ext cx="12080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Text Box 2"/>
          <p:cNvSpPr txBox="1">
            <a:spLocks noChangeArrowheads="1"/>
          </p:cNvSpPr>
          <p:nvPr/>
        </p:nvSpPr>
        <p:spPr bwMode="auto">
          <a:xfrm>
            <a:off x="287338" y="3429000"/>
            <a:ext cx="6121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b="1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業務を標準化</a:t>
            </a:r>
            <a:endParaRPr lang="en-US" altLang="ja-JP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1150938" y="3860800"/>
            <a:ext cx="2557462" cy="64770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上位の業務システム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円/楕円 78"/>
          <p:cNvSpPr/>
          <p:nvPr/>
        </p:nvSpPr>
        <p:spPr>
          <a:xfrm rot="21230903">
            <a:off x="2947988" y="4808538"/>
            <a:ext cx="792162" cy="649287"/>
          </a:xfrm>
          <a:prstGeom prst="flowChartManualInpu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</p:txBody>
      </p:sp>
      <p:cxnSp>
        <p:nvCxnSpPr>
          <p:cNvPr id="58" name="直線矢印コネクタ 57"/>
          <p:cNvCxnSpPr/>
          <p:nvPr/>
        </p:nvCxnSpPr>
        <p:spPr>
          <a:xfrm flipH="1" flipV="1">
            <a:off x="1838325" y="5495925"/>
            <a:ext cx="231775" cy="112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74" idx="0"/>
            <a:endCxn id="57" idx="2"/>
          </p:cNvCxnSpPr>
          <p:nvPr/>
        </p:nvCxnSpPr>
        <p:spPr>
          <a:xfrm flipV="1">
            <a:off x="3200400" y="5456238"/>
            <a:ext cx="179388" cy="44608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81" idx="3"/>
            <a:endCxn id="57" idx="1"/>
          </p:cNvCxnSpPr>
          <p:nvPr/>
        </p:nvCxnSpPr>
        <p:spPr>
          <a:xfrm flipV="1">
            <a:off x="2565400" y="5175250"/>
            <a:ext cx="385763" cy="142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/>
          <p:cNvSpPr/>
          <p:nvPr/>
        </p:nvSpPr>
        <p:spPr>
          <a:xfrm>
            <a:off x="5489575" y="3803650"/>
            <a:ext cx="2555875" cy="64770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上位の業務システム</a:t>
            </a:r>
            <a:endParaRPr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716463" y="5510213"/>
            <a:ext cx="4176712" cy="86042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4846638" y="5135563"/>
            <a:ext cx="792162" cy="64770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</p:txBody>
      </p:sp>
      <p:sp>
        <p:nvSpPr>
          <p:cNvPr id="64" name="円/楕円 63"/>
          <p:cNvSpPr/>
          <p:nvPr/>
        </p:nvSpPr>
        <p:spPr>
          <a:xfrm>
            <a:off x="5457825" y="5116513"/>
            <a:ext cx="792163" cy="649287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</p:txBody>
      </p:sp>
      <p:sp>
        <p:nvSpPr>
          <p:cNvPr id="65" name="円/楕円 64"/>
          <p:cNvSpPr/>
          <p:nvPr/>
        </p:nvSpPr>
        <p:spPr>
          <a:xfrm>
            <a:off x="7980363" y="5102225"/>
            <a:ext cx="792162" cy="64770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</p:txBody>
      </p:sp>
      <p:sp>
        <p:nvSpPr>
          <p:cNvPr id="66" name="円/楕円 65"/>
          <p:cNvSpPr/>
          <p:nvPr/>
        </p:nvSpPr>
        <p:spPr>
          <a:xfrm>
            <a:off x="7369175" y="5083175"/>
            <a:ext cx="792163" cy="64770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</p:txBody>
      </p:sp>
      <p:sp>
        <p:nvSpPr>
          <p:cNvPr id="16405" name="テキスト ボックス 66"/>
          <p:cNvSpPr txBox="1">
            <a:spLocks noChangeArrowheads="1"/>
          </p:cNvSpPr>
          <p:nvPr/>
        </p:nvSpPr>
        <p:spPr bwMode="auto">
          <a:xfrm>
            <a:off x="5076825" y="5783263"/>
            <a:ext cx="36957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業務イノベーションプラットフォーム</a:t>
            </a:r>
          </a:p>
        </p:txBody>
      </p:sp>
      <p:pic>
        <p:nvPicPr>
          <p:cNvPr id="16406" name="図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2" t="9927" r="72733" b="80728"/>
          <a:stretch>
            <a:fillRect/>
          </a:stretch>
        </p:blipFill>
        <p:spPr bwMode="auto">
          <a:xfrm>
            <a:off x="6430963" y="6088063"/>
            <a:ext cx="747712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円/楕円 68"/>
          <p:cNvSpPr/>
          <p:nvPr/>
        </p:nvSpPr>
        <p:spPr>
          <a:xfrm>
            <a:off x="6767513" y="5097463"/>
            <a:ext cx="792162" cy="647700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</p:txBody>
      </p:sp>
      <p:sp>
        <p:nvSpPr>
          <p:cNvPr id="70" name="右矢印 69"/>
          <p:cNvSpPr/>
          <p:nvPr/>
        </p:nvSpPr>
        <p:spPr>
          <a:xfrm>
            <a:off x="4211638" y="4840288"/>
            <a:ext cx="431800" cy="78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71" name="六角形 70"/>
          <p:cNvSpPr/>
          <p:nvPr/>
        </p:nvSpPr>
        <p:spPr>
          <a:xfrm rot="21126688">
            <a:off x="1076325" y="5080000"/>
            <a:ext cx="858838" cy="709613"/>
          </a:xfrm>
          <a:prstGeom prst="hexagon">
            <a:avLst/>
          </a:prstGeom>
          <a:solidFill>
            <a:srgbClr val="FFFFCC"/>
          </a:solidFill>
          <a:ln>
            <a:solidFill>
              <a:srgbClr val="385F8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  <a:p>
            <a:pPr algn="ctr" eaLnBrk="1" hangingPunct="1">
              <a:defRPr/>
            </a:pPr>
            <a:endParaRPr lang="ja-JP" altLang="en-US" sz="1100" dirty="0"/>
          </a:p>
        </p:txBody>
      </p:sp>
      <p:sp>
        <p:nvSpPr>
          <p:cNvPr id="72" name="五角形 71"/>
          <p:cNvSpPr/>
          <p:nvPr/>
        </p:nvSpPr>
        <p:spPr>
          <a:xfrm rot="977390">
            <a:off x="2024063" y="5267325"/>
            <a:ext cx="885825" cy="681038"/>
          </a:xfrm>
          <a:prstGeom prst="pentagon">
            <a:avLst/>
          </a:prstGeom>
          <a:solidFill>
            <a:srgbClr val="FFFFCC"/>
          </a:solidFill>
          <a:ln>
            <a:solidFill>
              <a:srgbClr val="385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  <a:p>
            <a:pPr algn="ctr" eaLnBrk="1" hangingPunct="1">
              <a:defRPr/>
            </a:pPr>
            <a:endParaRPr lang="ja-JP" altLang="en-US" sz="1100" dirty="0"/>
          </a:p>
        </p:txBody>
      </p:sp>
      <p:sp>
        <p:nvSpPr>
          <p:cNvPr id="73" name="フローチャート : 代替処理 13"/>
          <p:cNvSpPr/>
          <p:nvPr/>
        </p:nvSpPr>
        <p:spPr>
          <a:xfrm rot="414184">
            <a:off x="633413" y="5891213"/>
            <a:ext cx="735012" cy="396875"/>
          </a:xfrm>
          <a:prstGeom prst="flowChartAlternateProcess">
            <a:avLst/>
          </a:prstGeom>
          <a:solidFill>
            <a:srgbClr val="FFFFCC"/>
          </a:solidFill>
          <a:ln>
            <a:solidFill>
              <a:srgbClr val="385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</p:txBody>
      </p:sp>
      <p:sp>
        <p:nvSpPr>
          <p:cNvPr id="74" name="フローチャート: 手作業 73"/>
          <p:cNvSpPr/>
          <p:nvPr/>
        </p:nvSpPr>
        <p:spPr>
          <a:xfrm rot="20303854">
            <a:off x="2817813" y="5888038"/>
            <a:ext cx="920750" cy="428625"/>
          </a:xfrm>
          <a:prstGeom prst="flowChartManualOperation">
            <a:avLst/>
          </a:prstGeom>
          <a:solidFill>
            <a:srgbClr val="FFFFCC"/>
          </a:solidFill>
          <a:ln>
            <a:solidFill>
              <a:srgbClr val="385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</a:p>
          <a:p>
            <a:pPr algn="ctr" eaLnBrk="1" hangingPunct="1">
              <a:defRPr/>
            </a:pP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</a:p>
          <a:p>
            <a:pPr algn="ctr" eaLnBrk="1" hangingPunct="1">
              <a:defRPr/>
            </a:pPr>
            <a:endParaRPr lang="ja-JP" altLang="en-US" sz="1100" dirty="0"/>
          </a:p>
        </p:txBody>
      </p:sp>
      <p:cxnSp>
        <p:nvCxnSpPr>
          <p:cNvPr id="75" name="直線コネクタ 74"/>
          <p:cNvCxnSpPr>
            <a:stCxn id="80" idx="0"/>
            <a:endCxn id="82" idx="4"/>
          </p:cNvCxnSpPr>
          <p:nvPr/>
        </p:nvCxnSpPr>
        <p:spPr>
          <a:xfrm flipV="1">
            <a:off x="3157538" y="4386263"/>
            <a:ext cx="236537" cy="238125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81" idx="0"/>
            <a:endCxn id="83" idx="2"/>
          </p:cNvCxnSpPr>
          <p:nvPr/>
        </p:nvCxnSpPr>
        <p:spPr>
          <a:xfrm flipH="1" flipV="1">
            <a:off x="2366963" y="4659313"/>
            <a:ext cx="26987" cy="34766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/楕円 76"/>
          <p:cNvSpPr/>
          <p:nvPr/>
        </p:nvSpPr>
        <p:spPr>
          <a:xfrm>
            <a:off x="6243638" y="5286375"/>
            <a:ext cx="482600" cy="366713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I/F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" name="直線矢印コネクタ 77"/>
          <p:cNvCxnSpPr>
            <a:stCxn id="77" idx="0"/>
          </p:cNvCxnSpPr>
          <p:nvPr/>
        </p:nvCxnSpPr>
        <p:spPr>
          <a:xfrm flipV="1">
            <a:off x="6484938" y="4408488"/>
            <a:ext cx="287337" cy="877887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円/楕円 78"/>
          <p:cNvSpPr/>
          <p:nvPr/>
        </p:nvSpPr>
        <p:spPr>
          <a:xfrm>
            <a:off x="6529388" y="4240213"/>
            <a:ext cx="484187" cy="366712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I/F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2916238" y="4624388"/>
            <a:ext cx="482600" cy="366712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I/F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円/楕円 110"/>
          <p:cNvSpPr/>
          <p:nvPr/>
        </p:nvSpPr>
        <p:spPr>
          <a:xfrm>
            <a:off x="2051050" y="5006975"/>
            <a:ext cx="685800" cy="366713"/>
          </a:xfrm>
          <a:prstGeom prst="flowChartExtra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I/F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3152775" y="4019550"/>
            <a:ext cx="482600" cy="366713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I/F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円/楕円 116"/>
          <p:cNvSpPr/>
          <p:nvPr/>
        </p:nvSpPr>
        <p:spPr>
          <a:xfrm>
            <a:off x="2035175" y="4292600"/>
            <a:ext cx="665163" cy="366713"/>
          </a:xfrm>
          <a:prstGeom prst="flowChartExtra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I/F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414713" y="5514975"/>
            <a:ext cx="652462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105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手作業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66788" y="4679950"/>
            <a:ext cx="652462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105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手作業</a:t>
            </a:r>
          </a:p>
        </p:txBody>
      </p:sp>
      <p:sp>
        <p:nvSpPr>
          <p:cNvPr id="86" name="テキスト ボックス 85"/>
          <p:cNvSpPr txBox="1"/>
          <p:nvPr/>
        </p:nvSpPr>
        <p:spPr>
          <a:xfrm rot="1111223">
            <a:off x="2093913" y="5734050"/>
            <a:ext cx="652462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ja-JP" altLang="en-US" sz="105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マクロ</a:t>
            </a:r>
          </a:p>
        </p:txBody>
      </p:sp>
      <p:sp>
        <p:nvSpPr>
          <p:cNvPr id="87" name="フローチャート: 結合子 14"/>
          <p:cNvSpPr/>
          <p:nvPr/>
        </p:nvSpPr>
        <p:spPr>
          <a:xfrm>
            <a:off x="1544638" y="4649788"/>
            <a:ext cx="363537" cy="292100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ja-JP" altLang="en-US" sz="1200" dirty="0"/>
              <a:t>人</a:t>
            </a:r>
          </a:p>
        </p:txBody>
      </p:sp>
      <p:sp>
        <p:nvSpPr>
          <p:cNvPr id="88" name="正方形/長方形 87"/>
          <p:cNvSpPr/>
          <p:nvPr/>
        </p:nvSpPr>
        <p:spPr>
          <a:xfrm>
            <a:off x="323850" y="5373688"/>
            <a:ext cx="935038" cy="431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/>
              <a:t>A</a:t>
            </a:r>
            <a:r>
              <a:rPr lang="ja-JP" altLang="en-US" dirty="0"/>
              <a:t>部門</a:t>
            </a:r>
          </a:p>
        </p:txBody>
      </p:sp>
      <p:sp>
        <p:nvSpPr>
          <p:cNvPr id="89" name="正方形/長方形 88"/>
          <p:cNvSpPr/>
          <p:nvPr/>
        </p:nvSpPr>
        <p:spPr>
          <a:xfrm>
            <a:off x="3563938" y="5949950"/>
            <a:ext cx="936625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dirty="0"/>
              <a:t>B</a:t>
            </a:r>
            <a:r>
              <a:rPr lang="ja-JP" altLang="en-US" dirty="0"/>
              <a:t>部門</a:t>
            </a:r>
          </a:p>
        </p:txBody>
      </p:sp>
      <p:sp>
        <p:nvSpPr>
          <p:cNvPr id="90" name="正方形/長方形 89"/>
          <p:cNvSpPr/>
          <p:nvPr/>
        </p:nvSpPr>
        <p:spPr>
          <a:xfrm>
            <a:off x="7645400" y="4740275"/>
            <a:ext cx="936625" cy="431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dirty="0"/>
              <a:t>B</a:t>
            </a:r>
            <a:r>
              <a:rPr lang="ja-JP" altLang="en-US" dirty="0"/>
              <a:t>部門</a:t>
            </a:r>
          </a:p>
        </p:txBody>
      </p:sp>
      <p:sp>
        <p:nvSpPr>
          <p:cNvPr id="91" name="正方形/長方形 90"/>
          <p:cNvSpPr/>
          <p:nvPr/>
        </p:nvSpPr>
        <p:spPr>
          <a:xfrm>
            <a:off x="5040313" y="4772025"/>
            <a:ext cx="935037" cy="431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dirty="0"/>
              <a:t>A</a:t>
            </a:r>
            <a:r>
              <a:rPr lang="ja-JP" altLang="en-US" dirty="0"/>
              <a:t>部門</a:t>
            </a:r>
          </a:p>
        </p:txBody>
      </p:sp>
      <p:cxnSp>
        <p:nvCxnSpPr>
          <p:cNvPr id="92" name="曲線コネクタ 91"/>
          <p:cNvCxnSpPr>
            <a:stCxn id="74" idx="1"/>
            <a:endCxn id="73" idx="3"/>
          </p:cNvCxnSpPr>
          <p:nvPr/>
        </p:nvCxnSpPr>
        <p:spPr>
          <a:xfrm rot="10800000">
            <a:off x="1365250" y="6134100"/>
            <a:ext cx="1571625" cy="103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endCxn id="87" idx="0"/>
          </p:cNvCxnSpPr>
          <p:nvPr/>
        </p:nvCxnSpPr>
        <p:spPr>
          <a:xfrm>
            <a:off x="1725613" y="4451350"/>
            <a:ext cx="0" cy="1984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endCxn id="87" idx="3"/>
          </p:cNvCxnSpPr>
          <p:nvPr/>
        </p:nvCxnSpPr>
        <p:spPr>
          <a:xfrm flipV="1">
            <a:off x="1506538" y="4899025"/>
            <a:ext cx="90487" cy="12541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79388" y="163513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400" b="1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とマクロ比較</a:t>
            </a:r>
            <a:endParaRPr lang="en-US" altLang="ja-JP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411" name="スライド番号プレースホルダー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BC19F277-9747-4B15-AC63-99965E11B4A2}" type="slidenum">
              <a:rPr lang="ja-JP" altLang="en-US" sz="1200" smtClean="0">
                <a:solidFill>
                  <a:srgbClr val="898989"/>
                </a:solidFill>
              </a:rPr>
              <a:pPr/>
              <a:t>7</a:t>
            </a:fld>
            <a:endParaRPr lang="ja-JP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79388" y="836613"/>
            <a:ext cx="4176712" cy="3603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マクロで・・・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787900" y="836613"/>
            <a:ext cx="4248150" cy="3603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ja-JP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なら！！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79388" y="1701800"/>
            <a:ext cx="1512887" cy="1871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いつもの定型業務を自動化したい。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802188" y="1304925"/>
            <a:ext cx="4233862" cy="2484438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プログラムでなく「設定」だから！！</a:t>
            </a:r>
            <a:endParaRPr lang="en-US" altLang="ja-JP" sz="14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高度なスキルがなくとも、高度な処理が可能です。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設定に説明をつければ、仕様書いらず・・。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高速エンジン搭載だから！！</a:t>
            </a:r>
            <a:endParaRPr lang="en-US" altLang="ja-JP" sz="14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Excel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と比べて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倍以上の処理スピードを実現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en-US" altLang="ja-JP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の各バージョンでテスト済だから！！</a:t>
            </a:r>
            <a:endParaRPr lang="en-US" altLang="ja-JP" sz="14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新しい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にも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安心アップグレード！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保守契約で最新の</a:t>
            </a:r>
            <a:r>
              <a:rPr lang="en-US" altLang="ja-JP" sz="1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を利用可能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4429125" y="1701800"/>
            <a:ext cx="287338" cy="4751388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9" name="ホームベース 8"/>
          <p:cNvSpPr/>
          <p:nvPr/>
        </p:nvSpPr>
        <p:spPr>
          <a:xfrm rot="5400000">
            <a:off x="755651" y="692150"/>
            <a:ext cx="360362" cy="1512887"/>
          </a:xfrm>
          <a:prstGeom prst="homePlate">
            <a:avLst>
              <a:gd name="adj" fmla="val 3862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 dirty="0"/>
          </a:p>
        </p:txBody>
      </p:sp>
      <p:sp>
        <p:nvSpPr>
          <p:cNvPr id="17418" name="テキスト ボックス 5"/>
          <p:cNvSpPr txBox="1">
            <a:spLocks noChangeArrowheads="1"/>
          </p:cNvSpPr>
          <p:nvPr/>
        </p:nvSpPr>
        <p:spPr bwMode="auto">
          <a:xfrm>
            <a:off x="250825" y="1258888"/>
            <a:ext cx="13668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6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望み</a:t>
            </a:r>
          </a:p>
        </p:txBody>
      </p:sp>
      <p:sp>
        <p:nvSpPr>
          <p:cNvPr id="11" name="ホームベース 10"/>
          <p:cNvSpPr/>
          <p:nvPr/>
        </p:nvSpPr>
        <p:spPr>
          <a:xfrm rot="5400000">
            <a:off x="2879725" y="176213"/>
            <a:ext cx="360363" cy="2592387"/>
          </a:xfrm>
          <a:prstGeom prst="homePlate">
            <a:avLst>
              <a:gd name="adj" fmla="val 3862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 dirty="0"/>
          </a:p>
        </p:txBody>
      </p:sp>
      <p:sp>
        <p:nvSpPr>
          <p:cNvPr id="17420" name="テキスト ボックス 21"/>
          <p:cNvSpPr txBox="1">
            <a:spLocks noChangeArrowheads="1"/>
          </p:cNvSpPr>
          <p:nvPr/>
        </p:nvSpPr>
        <p:spPr bwMode="auto">
          <a:xfrm>
            <a:off x="2339975" y="1268413"/>
            <a:ext cx="1366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1600" b="1">
                <a:latin typeface="Meiryo UI" panose="020B0604030504040204" pitchFamily="50" charset="-128"/>
                <a:ea typeface="Meiryo UI" panose="020B0604030504040204" pitchFamily="50" charset="-128"/>
              </a:rPr>
              <a:t>現実・・・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757363" y="2276475"/>
            <a:ext cx="2605087" cy="5048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作ったあの人はもういない・・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直したいけど、中身がわからない・・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751013" y="2828925"/>
            <a:ext cx="2605087" cy="427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処理が遅くて・・他のしごとが進まない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763713" y="3255963"/>
            <a:ext cx="2605087" cy="317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バージョンが変わったら動かない・・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79388" y="3638550"/>
            <a:ext cx="1512887" cy="9429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パソコンが苦手な人でも簡単に操作できるものを作りたい。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763713" y="3638550"/>
            <a:ext cx="2605087" cy="438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運用手順書を書いているのに、読まずに問い合わせとオペミスばかり・・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802188" y="3860800"/>
            <a:ext cx="4233862" cy="863600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運用画面がついている（</a:t>
            </a:r>
            <a:r>
              <a:rPr lang="en-US" altLang="ja-JP" sz="1400" b="1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corabo</a:t>
            </a:r>
            <a:r>
              <a:rPr lang="en-US" altLang="ja-JP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Lite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）から！！</a:t>
            </a:r>
            <a:endParaRPr lang="en-US" altLang="ja-JP" sz="14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一度定義を作ったら、あとは易しい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で実行だけ！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79388" y="4652963"/>
            <a:ext cx="1512887" cy="7207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今動いているあの業務と似ているから、マクロを流用しよう。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763713" y="4652963"/>
            <a:ext cx="2592387" cy="7207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昔、誰かが作ったマクロ、どこを直せばいいのだろう・・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最初から作るか・・・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4802188" y="5661025"/>
            <a:ext cx="4233862" cy="792163"/>
          </a:xfrm>
          <a:prstGeom prst="rect">
            <a:avLst/>
          </a:prstGeom>
          <a:solidFill>
            <a:srgbClr val="FFFF99"/>
          </a:solidFill>
          <a:ln w="38100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処理が小分けになっている（モジュール化）から！！</a:t>
            </a:r>
            <a:endParaRPr lang="en-US" altLang="ja-JP" sz="14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コピーして、変更箇所だけ修正して利用可能です。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763713" y="4143375"/>
            <a:ext cx="2605087" cy="4381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使いやすい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に、エラー処理、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つくるのは大変・・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763713" y="1722438"/>
            <a:ext cx="2605087" cy="48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作ってはみたけど、だんだんマクロが膨れ上がって手が付けられなくなってきた・・</a:t>
            </a:r>
          </a:p>
        </p:txBody>
      </p:sp>
      <p:sp>
        <p:nvSpPr>
          <p:cNvPr id="24" name="フローチャート : 代替処理 23"/>
          <p:cNvSpPr/>
          <p:nvPr/>
        </p:nvSpPr>
        <p:spPr>
          <a:xfrm>
            <a:off x="179388" y="5661025"/>
            <a:ext cx="4176712" cy="792163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マクロを甘く見ちゃダメ！！</a:t>
            </a:r>
            <a:endParaRPr lang="en-US" altLang="ja-JP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eaLnBrk="1" hangingPunct="1">
              <a:defRPr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12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良いマクロ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」を作るには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 eaLnBrk="1" hangingPunct="1">
              <a:defRPr/>
            </a:pP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システム開発の専門家程の、高度なスキルが必要！</a:t>
            </a:r>
          </a:p>
        </p:txBody>
      </p:sp>
      <p:sp>
        <p:nvSpPr>
          <p:cNvPr id="25" name="下矢印 24"/>
          <p:cNvSpPr/>
          <p:nvPr/>
        </p:nvSpPr>
        <p:spPr>
          <a:xfrm>
            <a:off x="1187450" y="5300663"/>
            <a:ext cx="1944688" cy="431800"/>
          </a:xfrm>
          <a:prstGeom prst="downArrow">
            <a:avLst>
              <a:gd name="adj1" fmla="val 50000"/>
              <a:gd name="adj2" fmla="val 56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802188" y="4797425"/>
            <a:ext cx="4233862" cy="792163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外部プログラムと連携出来るから！！</a:t>
            </a:r>
            <a:endParaRPr lang="en-US" altLang="ja-JP" sz="1400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小分けの処理に外部プログラムを実行可能です。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外部プログラムからも処理を実行出来ます。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>
              <a:defRPr/>
            </a:pP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557338"/>
            <a:ext cx="8764588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スライド番号プレースホルダー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A6ED7BD8-DEFC-4746-8ED1-D9474454F87A}" type="slidenum">
              <a:rPr lang="ja-JP" altLang="en-US" smtClean="0"/>
              <a:pPr/>
              <a:t>8</a:t>
            </a:fld>
            <a:endParaRPr lang="ja-JP" altLang="en-US" smtClean="0"/>
          </a:p>
        </p:txBody>
      </p:sp>
      <p:pic>
        <p:nvPicPr>
          <p:cNvPr id="18436" name="Picture 3" descr="C:\Users\akiyama.hiroshi\AppData\Local\Microsoft\Windows\INetCache\IE\N3DF2F7X\lgi01a2014021303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4446588"/>
            <a:ext cx="64928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 descr="C:\Users\akiyama.hiroshi\AppData\Local\Microsoft\Windows\INetCache\IE\QTT1IRFZ\Microsoft_Excel_2013_logo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3538538"/>
            <a:ext cx="37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C:\Users\akiyama.hiroshi\AppData\Local\Microsoft\Windows\INetCache\IE\QTT1IRFZ\Microsoft_Excel_2013_logo.svg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4114800"/>
            <a:ext cx="376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 2"/>
          <p:cNvSpPr/>
          <p:nvPr/>
        </p:nvSpPr>
        <p:spPr>
          <a:xfrm>
            <a:off x="4576763" y="3943350"/>
            <a:ext cx="1508125" cy="2063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7164388" y="3284538"/>
            <a:ext cx="1455737" cy="438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011988" y="3163888"/>
            <a:ext cx="1763712" cy="1358900"/>
          </a:xfrm>
          <a:prstGeom prst="rect">
            <a:avLst/>
          </a:prstGeom>
          <a:noFill/>
          <a:ln w="762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576763" y="2708275"/>
            <a:ext cx="1489075" cy="830263"/>
          </a:xfrm>
          <a:prstGeom prst="roundRect">
            <a:avLst/>
          </a:prstGeom>
          <a:solidFill>
            <a:srgbClr val="FF0000">
              <a:alpha val="7843"/>
            </a:srgbClr>
          </a:solidFill>
          <a:ln w="793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164388" y="3284538"/>
            <a:ext cx="1455737" cy="438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284663" y="4868863"/>
            <a:ext cx="4440237" cy="900112"/>
          </a:xfrm>
          <a:prstGeom prst="rect">
            <a:avLst/>
          </a:prstGeom>
          <a:noFill/>
          <a:ln w="762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pic>
        <p:nvPicPr>
          <p:cNvPr id="18445" name="Picture 3" descr="C:\Users\akiyama.hiroshi\AppData\Local\Microsoft\Windows\INetCache\IE\N3DF2F7X\lgi01a2014021303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200650"/>
            <a:ext cx="649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06575"/>
            <a:ext cx="93662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357438" y="2060575"/>
            <a:ext cx="4321175" cy="2386013"/>
          </a:xfrm>
          <a:prstGeom prst="rect">
            <a:avLst/>
          </a:prstGeom>
          <a:noFill/>
          <a:ln w="762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4575175" y="3627438"/>
            <a:ext cx="1509713" cy="576262"/>
          </a:xfrm>
          <a:prstGeom prst="roundRect">
            <a:avLst/>
          </a:prstGeom>
          <a:solidFill>
            <a:srgbClr val="FF0000">
              <a:alpha val="7843"/>
            </a:srgbClr>
          </a:solidFill>
          <a:ln w="793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228600" y="1598613"/>
            <a:ext cx="1763713" cy="3452812"/>
          </a:xfrm>
          <a:prstGeom prst="rect">
            <a:avLst/>
          </a:prstGeom>
          <a:noFill/>
          <a:ln w="762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sp>
        <p:nvSpPr>
          <p:cNvPr id="18450" name="タイトル 1"/>
          <p:cNvSpPr txBox="1">
            <a:spLocks/>
          </p:cNvSpPr>
          <p:nvPr/>
        </p:nvSpPr>
        <p:spPr bwMode="auto">
          <a:xfrm>
            <a:off x="107950" y="141288"/>
            <a:ext cx="56165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800" b="1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ご利用環境</a:t>
            </a:r>
            <a:endParaRPr lang="en-US" altLang="ja-JP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" name="グループ化 5"/>
          <p:cNvGrpSpPr>
            <a:grpSpLocks/>
          </p:cNvGrpSpPr>
          <p:nvPr/>
        </p:nvGrpSpPr>
        <p:grpSpPr bwMode="auto">
          <a:xfrm>
            <a:off x="4575175" y="836613"/>
            <a:ext cx="2386013" cy="720725"/>
            <a:chOff x="4575175" y="836712"/>
            <a:chExt cx="2386013" cy="720626"/>
          </a:xfrm>
        </p:grpSpPr>
        <p:sp>
          <p:nvSpPr>
            <p:cNvPr id="2" name="角丸四角形吹き出し 1"/>
            <p:cNvSpPr/>
            <p:nvPr/>
          </p:nvSpPr>
          <p:spPr>
            <a:xfrm>
              <a:off x="4575175" y="836712"/>
              <a:ext cx="2386013" cy="720626"/>
            </a:xfrm>
            <a:prstGeom prst="wedgeRoundRectCallout">
              <a:avLst>
                <a:gd name="adj1" fmla="val -19117"/>
                <a:gd name="adj2" fmla="val 98484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200" dirty="0" err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18456" name="図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950" y="1090613"/>
              <a:ext cx="367209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4" descr="C:\Users\akiyama.hiroshi\AppData\Local\Microsoft\Windows\INetCache\IE\XFX2XQ8H\xml[2].png">
            <a:hlinkClick r:id="rId7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052513"/>
            <a:ext cx="4095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 descr="C:\Users\akiyama.hiroshi\AppData\Local\Microsoft\Windows\INetCache\IE\XFX2XQ8H\xml[2].png">
            <a:hlinkClick r:id="rId7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052513"/>
            <a:ext cx="4111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 descr="C:\Users\akiyama.hiroshi\AppData\Local\Microsoft\Windows\INetCache\IE\XFX2XQ8H\xml[2].png">
            <a:hlinkClick r:id="rId7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052513"/>
            <a:ext cx="4095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" grpId="0" animBg="1"/>
      <p:bldP spid="8" grpId="1" animBg="1"/>
      <p:bldP spid="17" grpId="0" animBg="1"/>
      <p:bldP spid="17" grpId="1" animBg="1"/>
      <p:bldP spid="7" grpId="0" animBg="1"/>
      <p:bldP spid="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アーチ 154"/>
          <p:cNvSpPr/>
          <p:nvPr/>
        </p:nvSpPr>
        <p:spPr>
          <a:xfrm rot="7303057">
            <a:off x="5214937" y="2236788"/>
            <a:ext cx="1997075" cy="1466850"/>
          </a:xfrm>
          <a:prstGeom prst="blockArc">
            <a:avLst>
              <a:gd name="adj1" fmla="val 10800000"/>
              <a:gd name="adj2" fmla="val 20889290"/>
              <a:gd name="adj3" fmla="val 18380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12" name="アーチ 111"/>
          <p:cNvSpPr/>
          <p:nvPr/>
        </p:nvSpPr>
        <p:spPr>
          <a:xfrm rot="9699464">
            <a:off x="1541463" y="123825"/>
            <a:ext cx="4287837" cy="3733800"/>
          </a:xfrm>
          <a:prstGeom prst="blockArc">
            <a:avLst>
              <a:gd name="adj1" fmla="val 10800000"/>
              <a:gd name="adj2" fmla="val 21499480"/>
              <a:gd name="adj3" fmla="val 11741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9460" name="スライド番号プレースホルダー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fld id="{3A6A7CFD-7C8A-4E83-BC26-D3A0CDFF9249}" type="slidenum">
              <a:rPr lang="ja-JP" altLang="en-US" smtClean="0"/>
              <a:pPr/>
              <a:t>9</a:t>
            </a:fld>
            <a:endParaRPr lang="ja-JP" altLang="en-US" smtClean="0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79388" y="163513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 b="1">
                <a:latin typeface="Meiryo UI" panose="020B0604030504040204" pitchFamily="50" charset="-128"/>
                <a:ea typeface="Meiryo UI" panose="020B0604030504040204" pitchFamily="50" charset="-128"/>
              </a:rPr>
              <a:t>ご利用構成イメージ</a:t>
            </a:r>
            <a:endParaRPr lang="en-US" altLang="ja-JP" sz="20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2" name="正方形/長方形 6"/>
          <p:cNvSpPr>
            <a:spLocks noChangeArrowheads="1"/>
          </p:cNvSpPr>
          <p:nvPr/>
        </p:nvSpPr>
        <p:spPr bwMode="auto">
          <a:xfrm>
            <a:off x="3924300" y="5570538"/>
            <a:ext cx="50847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稼動する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単位に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ライセンスと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なります</a:t>
            </a:r>
            <a:endParaRPr lang="en-US" altLang="ja-JP" sz="1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/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10CAL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までは、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Windows7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などのクライアント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OS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上で稼働が可能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  <a:endParaRPr lang="ja-JP" altLang="ja-JP" sz="1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/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xoBlos Designer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ライセンス同梱（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CAL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数まで追加購入可）</a:t>
            </a:r>
            <a:endParaRPr lang="ja-JP" altLang="ja-JP" sz="1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1" hangingPunct="1"/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別途</a:t>
            </a: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xoBlos</a:t>
            </a:r>
            <a:r>
              <a:rPr lang="ja-JP" altLang="ja-JP" sz="1400">
                <a:latin typeface="Meiryo UI" panose="020B0604030504040204" pitchFamily="50" charset="-128"/>
                <a:ea typeface="Meiryo UI" panose="020B0604030504040204" pitchFamily="50" charset="-128"/>
              </a:rPr>
              <a:t>サーバセットアップ費用が掛かります。</a:t>
            </a:r>
          </a:p>
        </p:txBody>
      </p:sp>
      <p:grpSp>
        <p:nvGrpSpPr>
          <p:cNvPr id="19463" name="グループ化 8"/>
          <p:cNvGrpSpPr>
            <a:grpSpLocks/>
          </p:cNvGrpSpPr>
          <p:nvPr/>
        </p:nvGrpSpPr>
        <p:grpSpPr bwMode="auto">
          <a:xfrm>
            <a:off x="3203575" y="765175"/>
            <a:ext cx="1633538" cy="1377950"/>
            <a:chOff x="3186658" y="1269057"/>
            <a:chExt cx="1633235" cy="1377993"/>
          </a:xfrm>
        </p:grpSpPr>
        <p:pic>
          <p:nvPicPr>
            <p:cNvPr id="19529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408" y="1269057"/>
              <a:ext cx="668148" cy="1031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3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371" y="1412776"/>
              <a:ext cx="926628" cy="94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雲 10"/>
            <p:cNvSpPr/>
            <p:nvPr/>
          </p:nvSpPr>
          <p:spPr>
            <a:xfrm>
              <a:off x="3186658" y="2205711"/>
              <a:ext cx="1633235" cy="441339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grpSp>
        <p:nvGrpSpPr>
          <p:cNvPr id="19464" name="グループ化 6"/>
          <p:cNvGrpSpPr>
            <a:grpSpLocks/>
          </p:cNvGrpSpPr>
          <p:nvPr/>
        </p:nvGrpSpPr>
        <p:grpSpPr bwMode="auto">
          <a:xfrm>
            <a:off x="973138" y="1052513"/>
            <a:ext cx="1295400" cy="1011237"/>
            <a:chOff x="976445" y="1676068"/>
            <a:chExt cx="1295158" cy="1010289"/>
          </a:xfrm>
        </p:grpSpPr>
        <p:pic>
          <p:nvPicPr>
            <p:cNvPr id="19527" name="図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995" y="1676068"/>
              <a:ext cx="570608" cy="99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28" name="テキスト ボックス 16"/>
            <p:cNvSpPr txBox="1">
              <a:spLocks noChangeArrowheads="1"/>
            </p:cNvSpPr>
            <p:nvPr/>
          </p:nvSpPr>
          <p:spPr bwMode="auto">
            <a:xfrm>
              <a:off x="976445" y="2040026"/>
              <a:ext cx="80772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</a:p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管理者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ID1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465" name="グループ化 4"/>
          <p:cNvGrpSpPr>
            <a:grpSpLocks/>
          </p:cNvGrpSpPr>
          <p:nvPr/>
        </p:nvGrpSpPr>
        <p:grpSpPr bwMode="auto">
          <a:xfrm>
            <a:off x="266700" y="2039938"/>
            <a:ext cx="1423988" cy="915987"/>
            <a:chOff x="467544" y="3573016"/>
            <a:chExt cx="1423739" cy="917218"/>
          </a:xfrm>
        </p:grpSpPr>
        <p:pic>
          <p:nvPicPr>
            <p:cNvPr id="19524" name="図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3640681"/>
              <a:ext cx="508901" cy="84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25" name="テキスト ボックス 17"/>
            <p:cNvSpPr txBox="1">
              <a:spLocks noChangeArrowheads="1"/>
            </p:cNvSpPr>
            <p:nvPr/>
          </p:nvSpPr>
          <p:spPr bwMode="auto">
            <a:xfrm>
              <a:off x="761539" y="3573016"/>
              <a:ext cx="11297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Designer</a:t>
              </a:r>
            </a:p>
            <a:p>
              <a:pPr algn="ctr" eaLnBrk="1" hangingPunct="1"/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※</a:t>
              </a:r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ﾛｰｶﾙ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PC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526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997395"/>
              <a:ext cx="825307" cy="474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正方形/長方形 23"/>
          <p:cNvSpPr/>
          <p:nvPr/>
        </p:nvSpPr>
        <p:spPr>
          <a:xfrm>
            <a:off x="96720" y="5544339"/>
            <a:ext cx="3771440" cy="9554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ご利用ユーザー単位に</a:t>
            </a:r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!!</a:t>
            </a:r>
          </a:p>
          <a:p>
            <a:pPr algn="ctr">
              <a:defRPr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利用機能の制限をかけたり、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動作のログを取得できます。</a:t>
            </a:r>
          </a:p>
        </p:txBody>
      </p:sp>
      <p:sp>
        <p:nvSpPr>
          <p:cNvPr id="25" name="フリーフォーム 24"/>
          <p:cNvSpPr/>
          <p:nvPr/>
        </p:nvSpPr>
        <p:spPr>
          <a:xfrm rot="1055443">
            <a:off x="2312988" y="1508125"/>
            <a:ext cx="898525" cy="434975"/>
          </a:xfrm>
          <a:custGeom>
            <a:avLst/>
            <a:gdLst>
              <a:gd name="connsiteX0" fmla="*/ 0 w 723331"/>
              <a:gd name="connsiteY0" fmla="*/ 477671 h 477671"/>
              <a:gd name="connsiteX1" fmla="*/ 191068 w 723331"/>
              <a:gd name="connsiteY1" fmla="*/ 245659 h 477671"/>
              <a:gd name="connsiteX2" fmla="*/ 409433 w 723331"/>
              <a:gd name="connsiteY2" fmla="*/ 95534 h 477671"/>
              <a:gd name="connsiteX3" fmla="*/ 723331 w 723331"/>
              <a:gd name="connsiteY3" fmla="*/ 0 h 477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331" h="477671">
                <a:moveTo>
                  <a:pt x="0" y="477671"/>
                </a:moveTo>
                <a:cubicBezTo>
                  <a:pt x="61414" y="393509"/>
                  <a:pt x="122829" y="309348"/>
                  <a:pt x="191068" y="245659"/>
                </a:cubicBezTo>
                <a:cubicBezTo>
                  <a:pt x="259307" y="181969"/>
                  <a:pt x="320723" y="136477"/>
                  <a:pt x="409433" y="95534"/>
                </a:cubicBezTo>
                <a:cubicBezTo>
                  <a:pt x="498143" y="54591"/>
                  <a:pt x="610737" y="27295"/>
                  <a:pt x="723331" y="0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19470" name="グループ化 3"/>
          <p:cNvGrpSpPr>
            <a:grpSpLocks/>
          </p:cNvGrpSpPr>
          <p:nvPr/>
        </p:nvGrpSpPr>
        <p:grpSpPr bwMode="auto">
          <a:xfrm>
            <a:off x="3851275" y="4402138"/>
            <a:ext cx="1227138" cy="898525"/>
            <a:chOff x="7452320" y="1815207"/>
            <a:chExt cx="1225766" cy="898900"/>
          </a:xfrm>
        </p:grpSpPr>
        <p:pic>
          <p:nvPicPr>
            <p:cNvPr id="19521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22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ID4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523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1" name="グループ化 65"/>
          <p:cNvGrpSpPr>
            <a:grpSpLocks/>
          </p:cNvGrpSpPr>
          <p:nvPr/>
        </p:nvGrpSpPr>
        <p:grpSpPr bwMode="auto">
          <a:xfrm>
            <a:off x="611188" y="3106738"/>
            <a:ext cx="1225550" cy="898525"/>
            <a:chOff x="7452320" y="1815207"/>
            <a:chExt cx="1225766" cy="898900"/>
          </a:xfrm>
        </p:grpSpPr>
        <p:pic>
          <p:nvPicPr>
            <p:cNvPr id="19518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9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ID1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520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2" name="グループ化 69"/>
          <p:cNvGrpSpPr>
            <a:grpSpLocks/>
          </p:cNvGrpSpPr>
          <p:nvPr/>
        </p:nvGrpSpPr>
        <p:grpSpPr bwMode="auto">
          <a:xfrm>
            <a:off x="1257300" y="3933825"/>
            <a:ext cx="1227138" cy="898525"/>
            <a:chOff x="7452320" y="1815207"/>
            <a:chExt cx="1225766" cy="898900"/>
          </a:xfrm>
        </p:grpSpPr>
        <p:pic>
          <p:nvPicPr>
            <p:cNvPr id="19515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6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ID2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517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3" name="グループ化 73"/>
          <p:cNvGrpSpPr>
            <a:grpSpLocks/>
          </p:cNvGrpSpPr>
          <p:nvPr/>
        </p:nvGrpSpPr>
        <p:grpSpPr bwMode="auto">
          <a:xfrm>
            <a:off x="2482850" y="4257675"/>
            <a:ext cx="1225550" cy="900113"/>
            <a:chOff x="7452320" y="1815207"/>
            <a:chExt cx="1225766" cy="898900"/>
          </a:xfrm>
        </p:grpSpPr>
        <p:pic>
          <p:nvPicPr>
            <p:cNvPr id="19512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ID3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514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4" name="グループ化 79"/>
          <p:cNvGrpSpPr>
            <a:grpSpLocks/>
          </p:cNvGrpSpPr>
          <p:nvPr/>
        </p:nvGrpSpPr>
        <p:grpSpPr bwMode="auto">
          <a:xfrm>
            <a:off x="5148263" y="4365625"/>
            <a:ext cx="1225550" cy="898525"/>
            <a:chOff x="7452320" y="1815207"/>
            <a:chExt cx="1225766" cy="898900"/>
          </a:xfrm>
        </p:grpSpPr>
        <p:pic>
          <p:nvPicPr>
            <p:cNvPr id="19509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0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ID5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511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5" name="グループ化 83"/>
          <p:cNvGrpSpPr>
            <a:grpSpLocks/>
          </p:cNvGrpSpPr>
          <p:nvPr/>
        </p:nvGrpSpPr>
        <p:grpSpPr bwMode="auto">
          <a:xfrm>
            <a:off x="6443663" y="4221163"/>
            <a:ext cx="1225550" cy="898525"/>
            <a:chOff x="7452320" y="1815207"/>
            <a:chExt cx="1225766" cy="898900"/>
          </a:xfrm>
        </p:grpSpPr>
        <p:pic>
          <p:nvPicPr>
            <p:cNvPr id="19506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7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ID6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508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6" name="グループ化 87"/>
          <p:cNvGrpSpPr>
            <a:grpSpLocks/>
          </p:cNvGrpSpPr>
          <p:nvPr/>
        </p:nvGrpSpPr>
        <p:grpSpPr bwMode="auto">
          <a:xfrm>
            <a:off x="7451725" y="3644900"/>
            <a:ext cx="1227138" cy="898525"/>
            <a:chOff x="7452320" y="1815207"/>
            <a:chExt cx="1225766" cy="898900"/>
          </a:xfrm>
        </p:grpSpPr>
        <p:pic>
          <p:nvPicPr>
            <p:cNvPr id="19503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4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ID7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505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7" name="グループ化 91"/>
          <p:cNvGrpSpPr>
            <a:grpSpLocks/>
          </p:cNvGrpSpPr>
          <p:nvPr/>
        </p:nvGrpSpPr>
        <p:grpSpPr bwMode="auto">
          <a:xfrm>
            <a:off x="7739063" y="2708275"/>
            <a:ext cx="1225550" cy="900113"/>
            <a:chOff x="7452320" y="1815207"/>
            <a:chExt cx="1225766" cy="898900"/>
          </a:xfrm>
        </p:grpSpPr>
        <p:pic>
          <p:nvPicPr>
            <p:cNvPr id="19500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1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ID8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502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8" name="グループ化 95"/>
          <p:cNvGrpSpPr>
            <a:grpSpLocks/>
          </p:cNvGrpSpPr>
          <p:nvPr/>
        </p:nvGrpSpPr>
        <p:grpSpPr bwMode="auto">
          <a:xfrm>
            <a:off x="6227763" y="1281113"/>
            <a:ext cx="1225550" cy="898525"/>
            <a:chOff x="7452320" y="1815207"/>
            <a:chExt cx="1225766" cy="898900"/>
          </a:xfrm>
        </p:grpSpPr>
        <p:pic>
          <p:nvPicPr>
            <p:cNvPr id="19497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8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ID10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499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79" name="グループ化 99"/>
          <p:cNvGrpSpPr>
            <a:grpSpLocks/>
          </p:cNvGrpSpPr>
          <p:nvPr/>
        </p:nvGrpSpPr>
        <p:grpSpPr bwMode="auto">
          <a:xfrm>
            <a:off x="7450138" y="1773238"/>
            <a:ext cx="1225550" cy="898525"/>
            <a:chOff x="7452320" y="1815207"/>
            <a:chExt cx="1225766" cy="898900"/>
          </a:xfrm>
        </p:grpSpPr>
        <p:pic>
          <p:nvPicPr>
            <p:cNvPr id="19494" name="図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1916832"/>
              <a:ext cx="474033" cy="7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5" name="テキスト ボックス 15"/>
            <p:cNvSpPr txBox="1">
              <a:spLocks noChangeArrowheads="1"/>
            </p:cNvSpPr>
            <p:nvPr/>
          </p:nvSpPr>
          <p:spPr bwMode="auto">
            <a:xfrm>
              <a:off x="7838999" y="1815207"/>
              <a:ext cx="7654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利用者</a:t>
              </a:r>
              <a:r>
                <a:rPr lang="en-US" altLang="ja-JP" sz="1200">
                  <a:latin typeface="Meiryo UI" panose="020B0604030504040204" pitchFamily="50" charset="-128"/>
                  <a:ea typeface="Meiryo UI" panose="020B0604030504040204" pitchFamily="50" charset="-128"/>
                </a:rPr>
                <a:t>ID9</a:t>
              </a:r>
              <a:endParaRPr lang="ja-JP" altLang="en-US" sz="12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9496" name="図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632" y="2242262"/>
              <a:ext cx="758454" cy="43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直線矢印コネクタ 11"/>
          <p:cNvCxnSpPr/>
          <p:nvPr/>
        </p:nvCxnSpPr>
        <p:spPr>
          <a:xfrm flipV="1">
            <a:off x="1547813" y="2090738"/>
            <a:ext cx="1855787" cy="105092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>
            <a:stCxn id="19516" idx="0"/>
          </p:cNvCxnSpPr>
          <p:nvPr/>
        </p:nvCxnSpPr>
        <p:spPr>
          <a:xfrm flipV="1">
            <a:off x="2027238" y="2112963"/>
            <a:ext cx="1531937" cy="182086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19513" idx="0"/>
          </p:cNvCxnSpPr>
          <p:nvPr/>
        </p:nvCxnSpPr>
        <p:spPr>
          <a:xfrm flipV="1">
            <a:off x="3251200" y="2103438"/>
            <a:ext cx="446088" cy="215423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stCxn id="19522" idx="0"/>
          </p:cNvCxnSpPr>
          <p:nvPr/>
        </p:nvCxnSpPr>
        <p:spPr>
          <a:xfrm flipH="1" flipV="1">
            <a:off x="3851275" y="2133600"/>
            <a:ext cx="769938" cy="226853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endCxn id="11" idx="1"/>
          </p:cNvCxnSpPr>
          <p:nvPr/>
        </p:nvCxnSpPr>
        <p:spPr>
          <a:xfrm flipH="1" flipV="1">
            <a:off x="4021138" y="2141538"/>
            <a:ext cx="1784350" cy="226853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H="1" flipV="1">
            <a:off x="4192588" y="2125663"/>
            <a:ext cx="2843212" cy="213201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 flipH="1" flipV="1">
            <a:off x="4362450" y="2087563"/>
            <a:ext cx="3130550" cy="166528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19500" idx="1"/>
          </p:cNvCxnSpPr>
          <p:nvPr/>
        </p:nvCxnSpPr>
        <p:spPr>
          <a:xfrm flipH="1" flipV="1">
            <a:off x="4589463" y="2046288"/>
            <a:ext cx="3149600" cy="116363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/>
          <p:nvPr/>
        </p:nvCxnSpPr>
        <p:spPr>
          <a:xfrm flipH="1" flipV="1">
            <a:off x="4719638" y="1995488"/>
            <a:ext cx="2593975" cy="522287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4805363" y="1874838"/>
            <a:ext cx="1274762" cy="4921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アーチ 155"/>
          <p:cNvSpPr/>
          <p:nvPr/>
        </p:nvSpPr>
        <p:spPr>
          <a:xfrm rot="9013666">
            <a:off x="3992563" y="2843213"/>
            <a:ext cx="1900237" cy="1277937"/>
          </a:xfrm>
          <a:prstGeom prst="blockArc">
            <a:avLst>
              <a:gd name="adj1" fmla="val 11271433"/>
              <a:gd name="adj2" fmla="val 20889290"/>
              <a:gd name="adj3" fmla="val 1838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9491" name="テキスト ボックス 112"/>
          <p:cNvSpPr txBox="1">
            <a:spLocks noChangeArrowheads="1"/>
          </p:cNvSpPr>
          <p:nvPr/>
        </p:nvSpPr>
        <p:spPr bwMode="auto">
          <a:xfrm>
            <a:off x="2803525" y="2924175"/>
            <a:ext cx="1984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800">
                <a:solidFill>
                  <a:srgbClr val="FF99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全社業務</a:t>
            </a:r>
          </a:p>
        </p:txBody>
      </p:sp>
      <p:sp>
        <p:nvSpPr>
          <p:cNvPr id="19492" name="テキスト ボックス 157"/>
          <p:cNvSpPr txBox="1">
            <a:spLocks noChangeArrowheads="1"/>
          </p:cNvSpPr>
          <p:nvPr/>
        </p:nvSpPr>
        <p:spPr bwMode="auto">
          <a:xfrm>
            <a:off x="4459288" y="3605213"/>
            <a:ext cx="198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 sz="2000">
                <a:solidFill>
                  <a:srgbClr val="00B05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部署業務</a:t>
            </a:r>
          </a:p>
        </p:txBody>
      </p:sp>
      <p:sp>
        <p:nvSpPr>
          <p:cNvPr id="19493" name="テキスト ボックス 158"/>
          <p:cNvSpPr txBox="1">
            <a:spLocks noChangeArrowheads="1"/>
          </p:cNvSpPr>
          <p:nvPr/>
        </p:nvSpPr>
        <p:spPr bwMode="auto">
          <a:xfrm>
            <a:off x="6089650" y="2781300"/>
            <a:ext cx="1435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ja-JP" altLang="en-US" sz="200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部署間</a:t>
            </a:r>
            <a:endParaRPr lang="en-US" altLang="ja-JP" sz="2000">
              <a:solidFill>
                <a:srgbClr val="FF0066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ctr"/>
            <a:r>
              <a:rPr lang="ja-JP" altLang="en-US" sz="2000">
                <a:solidFill>
                  <a:srgbClr val="FF0066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連携業務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</TotalTime>
  <Words>1179</Words>
  <Application>Microsoft Office PowerPoint</Application>
  <PresentationFormat>画面に合わせる (4:3)</PresentationFormat>
  <Paragraphs>314</Paragraphs>
  <Slides>12</Slides>
  <Notes>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4" baseType="lpstr">
      <vt:lpstr>Calibri</vt:lpstr>
      <vt:lpstr>ＭＳ Ｐゴシック</vt:lpstr>
      <vt:lpstr>Arial</vt:lpstr>
      <vt:lpstr>メイリオ</vt:lpstr>
      <vt:lpstr>Meiryo UI</vt:lpstr>
      <vt:lpstr>Wingdings</vt:lpstr>
      <vt:lpstr>Cooper Std Black</vt:lpstr>
      <vt:lpstr>HGP創英角ｺﾞｼｯｸUB</vt:lpstr>
      <vt:lpstr>HG創英角ｺﾞｼｯｸUB</vt:lpstr>
      <vt:lpstr>Times New Roman</vt:lpstr>
      <vt:lpstr>Office ​​テーマ</vt:lpstr>
      <vt:lpstr>Microsoft Excel 97-2003 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akiyama</dc:creator>
  <cp:lastModifiedBy>吉岡 璃央</cp:lastModifiedBy>
  <cp:revision>1459</cp:revision>
  <cp:lastPrinted>2016-09-01T02:11:03Z</cp:lastPrinted>
  <dcterms:created xsi:type="dcterms:W3CDTF">2013-07-22T13:06:50Z</dcterms:created>
  <dcterms:modified xsi:type="dcterms:W3CDTF">2018-09-14T05:45:45Z</dcterms:modified>
</cp:coreProperties>
</file>