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1" r:id="rId1"/>
  </p:sldMasterIdLst>
  <p:notesMasterIdLst>
    <p:notesMasterId r:id="rId20"/>
  </p:notesMasterIdLst>
  <p:handoutMasterIdLst>
    <p:handoutMasterId r:id="rId21"/>
  </p:handoutMasterIdLst>
  <p:sldIdLst>
    <p:sldId id="357" r:id="rId2"/>
    <p:sldId id="381" r:id="rId3"/>
    <p:sldId id="370" r:id="rId4"/>
    <p:sldId id="371" r:id="rId5"/>
    <p:sldId id="372" r:id="rId6"/>
    <p:sldId id="373" r:id="rId7"/>
    <p:sldId id="374" r:id="rId8"/>
    <p:sldId id="375" r:id="rId9"/>
    <p:sldId id="376" r:id="rId10"/>
    <p:sldId id="377" r:id="rId11"/>
    <p:sldId id="378" r:id="rId12"/>
    <p:sldId id="379" r:id="rId13"/>
    <p:sldId id="380" r:id="rId14"/>
    <p:sldId id="382" r:id="rId15"/>
    <p:sldId id="383" r:id="rId16"/>
    <p:sldId id="384" r:id="rId17"/>
    <p:sldId id="385" r:id="rId18"/>
    <p:sldId id="309" r:id="rId19"/>
  </p:sldIdLst>
  <p:sldSz cx="9144000" cy="6858000" type="screen4x3"/>
  <p:notesSz cx="6807200" cy="9939338"/>
  <p:defaultTextStyle>
    <a:defPPr>
      <a:defRPr lang="ja-JP"/>
    </a:defPPr>
    <a:lvl1pPr algn="l" rtl="0" fontAlgn="base">
      <a:spcBef>
        <a:spcPct val="0"/>
      </a:spcBef>
      <a:spcAft>
        <a:spcPct val="0"/>
      </a:spcAft>
      <a:defRPr kumimoji="1" sz="1200" kern="1200">
        <a:solidFill>
          <a:schemeClr val="tx1"/>
        </a:solidFill>
        <a:effectLst>
          <a:outerShdw blurRad="38100" dist="38100" dir="2700000" algn="tl">
            <a:srgbClr val="000000">
              <a:alpha val="43137"/>
            </a:srgbClr>
          </a:outerShdw>
        </a:effectLst>
        <a:latin typeface="HGP創英角ｺﾞｼｯｸUB" pitchFamily="50" charset="-128"/>
        <a:ea typeface="HGP創英角ｺﾞｼｯｸUB" pitchFamily="50" charset="-128"/>
        <a:cs typeface="+mn-cs"/>
      </a:defRPr>
    </a:lvl1pPr>
    <a:lvl2pPr marL="457200" algn="l" rtl="0" fontAlgn="base">
      <a:spcBef>
        <a:spcPct val="0"/>
      </a:spcBef>
      <a:spcAft>
        <a:spcPct val="0"/>
      </a:spcAft>
      <a:defRPr kumimoji="1" sz="1200" kern="1200">
        <a:solidFill>
          <a:schemeClr val="tx1"/>
        </a:solidFill>
        <a:effectLst>
          <a:outerShdw blurRad="38100" dist="38100" dir="2700000" algn="tl">
            <a:srgbClr val="000000">
              <a:alpha val="43137"/>
            </a:srgbClr>
          </a:outerShdw>
        </a:effectLst>
        <a:latin typeface="HGP創英角ｺﾞｼｯｸUB" pitchFamily="50" charset="-128"/>
        <a:ea typeface="HGP創英角ｺﾞｼｯｸUB" pitchFamily="50" charset="-128"/>
        <a:cs typeface="+mn-cs"/>
      </a:defRPr>
    </a:lvl2pPr>
    <a:lvl3pPr marL="914400" algn="l" rtl="0" fontAlgn="base">
      <a:spcBef>
        <a:spcPct val="0"/>
      </a:spcBef>
      <a:spcAft>
        <a:spcPct val="0"/>
      </a:spcAft>
      <a:defRPr kumimoji="1" sz="1200" kern="1200">
        <a:solidFill>
          <a:schemeClr val="tx1"/>
        </a:solidFill>
        <a:effectLst>
          <a:outerShdw blurRad="38100" dist="38100" dir="2700000" algn="tl">
            <a:srgbClr val="000000">
              <a:alpha val="43137"/>
            </a:srgbClr>
          </a:outerShdw>
        </a:effectLst>
        <a:latin typeface="HGP創英角ｺﾞｼｯｸUB" pitchFamily="50" charset="-128"/>
        <a:ea typeface="HGP創英角ｺﾞｼｯｸUB" pitchFamily="50" charset="-128"/>
        <a:cs typeface="+mn-cs"/>
      </a:defRPr>
    </a:lvl3pPr>
    <a:lvl4pPr marL="1371600" algn="l" rtl="0" fontAlgn="base">
      <a:spcBef>
        <a:spcPct val="0"/>
      </a:spcBef>
      <a:spcAft>
        <a:spcPct val="0"/>
      </a:spcAft>
      <a:defRPr kumimoji="1" sz="1200" kern="1200">
        <a:solidFill>
          <a:schemeClr val="tx1"/>
        </a:solidFill>
        <a:effectLst>
          <a:outerShdw blurRad="38100" dist="38100" dir="2700000" algn="tl">
            <a:srgbClr val="000000">
              <a:alpha val="43137"/>
            </a:srgbClr>
          </a:outerShdw>
        </a:effectLst>
        <a:latin typeface="HGP創英角ｺﾞｼｯｸUB" pitchFamily="50" charset="-128"/>
        <a:ea typeface="HGP創英角ｺﾞｼｯｸUB" pitchFamily="50" charset="-128"/>
        <a:cs typeface="+mn-cs"/>
      </a:defRPr>
    </a:lvl4pPr>
    <a:lvl5pPr marL="1828800" algn="l" rtl="0" fontAlgn="base">
      <a:spcBef>
        <a:spcPct val="0"/>
      </a:spcBef>
      <a:spcAft>
        <a:spcPct val="0"/>
      </a:spcAft>
      <a:defRPr kumimoji="1" sz="1200" kern="1200">
        <a:solidFill>
          <a:schemeClr val="tx1"/>
        </a:solidFill>
        <a:effectLst>
          <a:outerShdw blurRad="38100" dist="38100" dir="2700000" algn="tl">
            <a:srgbClr val="000000">
              <a:alpha val="43137"/>
            </a:srgbClr>
          </a:outerShdw>
        </a:effectLst>
        <a:latin typeface="HGP創英角ｺﾞｼｯｸUB" pitchFamily="50" charset="-128"/>
        <a:ea typeface="HGP創英角ｺﾞｼｯｸUB" pitchFamily="50" charset="-128"/>
        <a:cs typeface="+mn-cs"/>
      </a:defRPr>
    </a:lvl5pPr>
    <a:lvl6pPr marL="2286000" algn="l" defTabSz="914400" rtl="0" eaLnBrk="1" latinLnBrk="0" hangingPunct="1">
      <a:defRPr kumimoji="1" sz="1200" kern="1200">
        <a:solidFill>
          <a:schemeClr val="tx1"/>
        </a:solidFill>
        <a:effectLst>
          <a:outerShdw blurRad="38100" dist="38100" dir="2700000" algn="tl">
            <a:srgbClr val="000000">
              <a:alpha val="43137"/>
            </a:srgbClr>
          </a:outerShdw>
        </a:effectLst>
        <a:latin typeface="HGP創英角ｺﾞｼｯｸUB" pitchFamily="50" charset="-128"/>
        <a:ea typeface="HGP創英角ｺﾞｼｯｸUB" pitchFamily="50" charset="-128"/>
        <a:cs typeface="+mn-cs"/>
      </a:defRPr>
    </a:lvl6pPr>
    <a:lvl7pPr marL="2743200" algn="l" defTabSz="914400" rtl="0" eaLnBrk="1" latinLnBrk="0" hangingPunct="1">
      <a:defRPr kumimoji="1" sz="1200" kern="1200">
        <a:solidFill>
          <a:schemeClr val="tx1"/>
        </a:solidFill>
        <a:effectLst>
          <a:outerShdw blurRad="38100" dist="38100" dir="2700000" algn="tl">
            <a:srgbClr val="000000">
              <a:alpha val="43137"/>
            </a:srgbClr>
          </a:outerShdw>
        </a:effectLst>
        <a:latin typeface="HGP創英角ｺﾞｼｯｸUB" pitchFamily="50" charset="-128"/>
        <a:ea typeface="HGP創英角ｺﾞｼｯｸUB" pitchFamily="50" charset="-128"/>
        <a:cs typeface="+mn-cs"/>
      </a:defRPr>
    </a:lvl7pPr>
    <a:lvl8pPr marL="3200400" algn="l" defTabSz="914400" rtl="0" eaLnBrk="1" latinLnBrk="0" hangingPunct="1">
      <a:defRPr kumimoji="1" sz="1200" kern="1200">
        <a:solidFill>
          <a:schemeClr val="tx1"/>
        </a:solidFill>
        <a:effectLst>
          <a:outerShdw blurRad="38100" dist="38100" dir="2700000" algn="tl">
            <a:srgbClr val="000000">
              <a:alpha val="43137"/>
            </a:srgbClr>
          </a:outerShdw>
        </a:effectLst>
        <a:latin typeface="HGP創英角ｺﾞｼｯｸUB" pitchFamily="50" charset="-128"/>
        <a:ea typeface="HGP創英角ｺﾞｼｯｸUB" pitchFamily="50" charset="-128"/>
        <a:cs typeface="+mn-cs"/>
      </a:defRPr>
    </a:lvl8pPr>
    <a:lvl9pPr marL="3657600" algn="l" defTabSz="914400" rtl="0" eaLnBrk="1" latinLnBrk="0" hangingPunct="1">
      <a:defRPr kumimoji="1" sz="1200" kern="1200">
        <a:solidFill>
          <a:schemeClr val="tx1"/>
        </a:solidFill>
        <a:effectLst>
          <a:outerShdw blurRad="38100" dist="38100" dir="2700000" algn="tl">
            <a:srgbClr val="000000">
              <a:alpha val="43137"/>
            </a:srgbClr>
          </a:outerShdw>
        </a:effectLst>
        <a:latin typeface="HGP創英角ｺﾞｼｯｸUB" pitchFamily="50" charset="-128"/>
        <a:ea typeface="HGP創英角ｺﾞｼｯｸUB"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CC"/>
    <a:srgbClr val="66FF33"/>
    <a:srgbClr val="FFFFCC"/>
    <a:srgbClr val="CCCCFF"/>
    <a:srgbClr val="FFCCCC"/>
    <a:srgbClr val="CCECFF"/>
    <a:srgbClr val="6699FF"/>
    <a:srgbClr val="FF6600"/>
    <a:srgbClr val="0066FF"/>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78" autoAdjust="0"/>
    <p:restoredTop sz="95898" autoAdjust="0"/>
  </p:normalViewPr>
  <p:slideViewPr>
    <p:cSldViewPr>
      <p:cViewPr varScale="1">
        <p:scale>
          <a:sx n="66" d="100"/>
          <a:sy n="66" d="100"/>
        </p:scale>
        <p:origin x="78" y="840"/>
      </p:cViewPr>
      <p:guideLst>
        <p:guide orient="horz" pos="2160"/>
        <p:guide pos="2880"/>
      </p:guideLst>
    </p:cSldViewPr>
  </p:slideViewPr>
  <p:outlineViewPr>
    <p:cViewPr>
      <p:scale>
        <a:sx n="33" d="100"/>
        <a:sy n="33" d="100"/>
      </p:scale>
      <p:origin x="0" y="-36"/>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79" d="100"/>
          <a:sy n="79" d="100"/>
        </p:scale>
        <p:origin x="395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1026"/>
          <p:cNvSpPr>
            <a:spLocks noGrp="1" noChangeArrowheads="1"/>
          </p:cNvSpPr>
          <p:nvPr>
            <p:ph type="hdr" sz="quarter"/>
          </p:nvPr>
        </p:nvSpPr>
        <p:spPr bwMode="auto">
          <a:xfrm>
            <a:off x="2" y="3"/>
            <a:ext cx="2950765" cy="493837"/>
          </a:xfrm>
          <a:prstGeom prst="rect">
            <a:avLst/>
          </a:prstGeom>
          <a:noFill/>
          <a:ln w="9525">
            <a:noFill/>
            <a:miter lim="800000"/>
            <a:headEnd/>
            <a:tailEnd/>
          </a:ln>
          <a:effectLst/>
        </p:spPr>
        <p:txBody>
          <a:bodyPr vert="horz" wrap="square" lIns="91417" tIns="45707" rIns="91417" bIns="45707" numCol="1" anchor="t" anchorCtr="0" compatLnSpc="1">
            <a:prstTxWarp prst="textNoShape">
              <a:avLst/>
            </a:prstTxWarp>
          </a:bodyPr>
          <a:lstStyle>
            <a:lvl1pPr>
              <a:defRPr>
                <a:effectLst/>
                <a:latin typeface="Times New Roman" pitchFamily="18" charset="0"/>
                <a:ea typeface="ＭＳ Ｐゴシック" pitchFamily="50" charset="-128"/>
              </a:defRPr>
            </a:lvl1pPr>
          </a:lstStyle>
          <a:p>
            <a:pPr>
              <a:defRPr/>
            </a:pPr>
            <a:endParaRPr lang="en-US" altLang="ja-JP"/>
          </a:p>
        </p:txBody>
      </p:sp>
      <p:sp>
        <p:nvSpPr>
          <p:cNvPr id="8195" name="Rectangle 1027"/>
          <p:cNvSpPr>
            <a:spLocks noGrp="1" noChangeArrowheads="1"/>
          </p:cNvSpPr>
          <p:nvPr>
            <p:ph type="dt" sz="quarter" idx="1"/>
          </p:nvPr>
        </p:nvSpPr>
        <p:spPr bwMode="auto">
          <a:xfrm>
            <a:off x="3856436" y="3"/>
            <a:ext cx="2950765" cy="493837"/>
          </a:xfrm>
          <a:prstGeom prst="rect">
            <a:avLst/>
          </a:prstGeom>
          <a:noFill/>
          <a:ln w="9525">
            <a:noFill/>
            <a:miter lim="800000"/>
            <a:headEnd/>
            <a:tailEnd/>
          </a:ln>
          <a:effectLst/>
        </p:spPr>
        <p:txBody>
          <a:bodyPr vert="horz" wrap="square" lIns="91417" tIns="45707" rIns="91417" bIns="45707" numCol="1" anchor="t" anchorCtr="0" compatLnSpc="1">
            <a:prstTxWarp prst="textNoShape">
              <a:avLst/>
            </a:prstTxWarp>
          </a:bodyPr>
          <a:lstStyle>
            <a:lvl1pPr algn="r">
              <a:defRPr>
                <a:effectLst/>
                <a:latin typeface="Times New Roman" pitchFamily="18" charset="0"/>
                <a:ea typeface="ＭＳ Ｐゴシック" pitchFamily="50" charset="-128"/>
              </a:defRPr>
            </a:lvl1pPr>
          </a:lstStyle>
          <a:p>
            <a:pPr>
              <a:defRPr/>
            </a:pPr>
            <a:endParaRPr lang="en-US" altLang="ja-JP"/>
          </a:p>
        </p:txBody>
      </p:sp>
      <p:sp>
        <p:nvSpPr>
          <p:cNvPr id="8196" name="Rectangle 1028"/>
          <p:cNvSpPr>
            <a:spLocks noGrp="1" noChangeArrowheads="1"/>
          </p:cNvSpPr>
          <p:nvPr>
            <p:ph type="ftr" sz="quarter" idx="2"/>
          </p:nvPr>
        </p:nvSpPr>
        <p:spPr bwMode="auto">
          <a:xfrm>
            <a:off x="2" y="9445503"/>
            <a:ext cx="2950765" cy="493837"/>
          </a:xfrm>
          <a:prstGeom prst="rect">
            <a:avLst/>
          </a:prstGeom>
          <a:noFill/>
          <a:ln w="9525">
            <a:noFill/>
            <a:miter lim="800000"/>
            <a:headEnd/>
            <a:tailEnd/>
          </a:ln>
          <a:effectLst/>
        </p:spPr>
        <p:txBody>
          <a:bodyPr vert="horz" wrap="square" lIns="91417" tIns="45707" rIns="91417" bIns="45707" numCol="1" anchor="b" anchorCtr="0" compatLnSpc="1">
            <a:prstTxWarp prst="textNoShape">
              <a:avLst/>
            </a:prstTxWarp>
          </a:bodyPr>
          <a:lstStyle>
            <a:lvl1pPr>
              <a:defRPr>
                <a:effectLst/>
                <a:latin typeface="Times New Roman" pitchFamily="18" charset="0"/>
                <a:ea typeface="ＭＳ Ｐゴシック" pitchFamily="50" charset="-128"/>
              </a:defRPr>
            </a:lvl1pPr>
          </a:lstStyle>
          <a:p>
            <a:pPr>
              <a:defRPr/>
            </a:pPr>
            <a:endParaRPr lang="en-US" altLang="ja-JP"/>
          </a:p>
        </p:txBody>
      </p:sp>
      <p:sp>
        <p:nvSpPr>
          <p:cNvPr id="8197" name="Rectangle 1029"/>
          <p:cNvSpPr>
            <a:spLocks noGrp="1" noChangeArrowheads="1"/>
          </p:cNvSpPr>
          <p:nvPr>
            <p:ph type="sldNum" sz="quarter" idx="3"/>
          </p:nvPr>
        </p:nvSpPr>
        <p:spPr bwMode="auto">
          <a:xfrm>
            <a:off x="3856436" y="9445503"/>
            <a:ext cx="2950765" cy="493837"/>
          </a:xfrm>
          <a:prstGeom prst="rect">
            <a:avLst/>
          </a:prstGeom>
          <a:noFill/>
          <a:ln w="9525">
            <a:noFill/>
            <a:miter lim="800000"/>
            <a:headEnd/>
            <a:tailEnd/>
          </a:ln>
          <a:effectLst/>
        </p:spPr>
        <p:txBody>
          <a:bodyPr vert="horz" wrap="square" lIns="91417" tIns="45707" rIns="91417" bIns="45707" numCol="1" anchor="b" anchorCtr="0" compatLnSpc="1">
            <a:prstTxWarp prst="textNoShape">
              <a:avLst/>
            </a:prstTxWarp>
          </a:bodyPr>
          <a:lstStyle>
            <a:lvl1pPr algn="r">
              <a:defRPr>
                <a:effectLst/>
                <a:latin typeface="Times New Roman" pitchFamily="18" charset="0"/>
                <a:ea typeface="ＭＳ Ｐゴシック" pitchFamily="50" charset="-128"/>
              </a:defRPr>
            </a:lvl1pPr>
          </a:lstStyle>
          <a:p>
            <a:pPr>
              <a:defRPr/>
            </a:pPr>
            <a:fld id="{677D4D25-DF59-4431-8E26-F2B6617BCAA4}" type="slidenum">
              <a:rPr lang="en-US" altLang="ja-JP"/>
              <a:pPr>
                <a:defRPr/>
              </a:pPr>
              <a:t>‹#›</a:t>
            </a:fld>
            <a:endParaRPr lang="en-US" altLang="ja-JP"/>
          </a:p>
        </p:txBody>
      </p:sp>
    </p:spTree>
    <p:extLst>
      <p:ext uri="{BB962C8B-B14F-4D97-AF65-F5344CB8AC3E}">
        <p14:creationId xmlns:p14="http://schemas.microsoft.com/office/powerpoint/2010/main" val="15739895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6" name="Rectangle 1028"/>
          <p:cNvSpPr>
            <a:spLocks noGrp="1" noRot="1" noChangeAspect="1" noChangeArrowheads="1" noTextEdit="1"/>
          </p:cNvSpPr>
          <p:nvPr>
            <p:ph type="sldImg" idx="2"/>
          </p:nvPr>
        </p:nvSpPr>
        <p:spPr bwMode="auto">
          <a:xfrm>
            <a:off x="427038" y="182563"/>
            <a:ext cx="5953125" cy="4465637"/>
          </a:xfrm>
          <a:prstGeom prst="rect">
            <a:avLst/>
          </a:prstGeom>
          <a:noFill/>
          <a:ln w="9525">
            <a:solidFill>
              <a:srgbClr val="000000"/>
            </a:solidFill>
            <a:miter lim="800000"/>
            <a:headEnd/>
            <a:tailEnd/>
          </a:ln>
        </p:spPr>
      </p:sp>
      <p:sp>
        <p:nvSpPr>
          <p:cNvPr id="6149" name="Rectangle 1029"/>
          <p:cNvSpPr>
            <a:spLocks noGrp="1" noChangeArrowheads="1"/>
          </p:cNvSpPr>
          <p:nvPr>
            <p:ph type="body" sz="quarter" idx="3"/>
          </p:nvPr>
        </p:nvSpPr>
        <p:spPr bwMode="auto">
          <a:xfrm>
            <a:off x="419960" y="4924631"/>
            <a:ext cx="5968669" cy="4470036"/>
          </a:xfrm>
          <a:prstGeom prst="rect">
            <a:avLst/>
          </a:prstGeom>
          <a:noFill/>
          <a:ln w="9525">
            <a:solidFill>
              <a:schemeClr val="bg1">
                <a:lumMod val="50000"/>
              </a:schemeClr>
            </a:solidFill>
            <a:miter lim="800000"/>
            <a:headEnd/>
            <a:tailEnd/>
          </a:ln>
          <a:effectLst/>
        </p:spPr>
        <p:txBody>
          <a:bodyPr vert="horz" wrap="square" lIns="108932" tIns="72620" rIns="108932" bIns="72620" numCol="1" anchor="t" anchorCtr="0" compatLnSpc="1">
            <a:prstTxWarp prst="textNoShape">
              <a:avLst/>
            </a:prstTxWarp>
          </a:bodyPr>
          <a:lstStyle/>
          <a:p>
            <a:pPr lvl="0"/>
            <a:r>
              <a:rPr lang="ja-JP" altLang="en-US" noProof="0" dirty="0"/>
              <a:t>マスタ テキストの書式設定</a:t>
            </a:r>
          </a:p>
          <a:p>
            <a:pPr lvl="1"/>
            <a:r>
              <a:rPr lang="ja-JP" altLang="en-US" noProof="0" dirty="0"/>
              <a:t>第 </a:t>
            </a:r>
            <a:r>
              <a:rPr lang="en-US" altLang="ja-JP" noProof="0" dirty="0"/>
              <a:t>2 </a:t>
            </a:r>
            <a:r>
              <a:rPr lang="ja-JP" altLang="en-US" noProof="0" dirty="0"/>
              <a:t>レベル</a:t>
            </a:r>
          </a:p>
          <a:p>
            <a:pPr lvl="2"/>
            <a:r>
              <a:rPr lang="ja-JP" altLang="en-US" noProof="0" dirty="0"/>
              <a:t>第 </a:t>
            </a:r>
            <a:r>
              <a:rPr lang="en-US" altLang="ja-JP" noProof="0" dirty="0"/>
              <a:t>3 </a:t>
            </a:r>
            <a:r>
              <a:rPr lang="ja-JP" altLang="en-US" noProof="0" dirty="0"/>
              <a:t>レベル</a:t>
            </a:r>
          </a:p>
          <a:p>
            <a:pPr lvl="3"/>
            <a:r>
              <a:rPr lang="ja-JP" altLang="en-US" noProof="0" dirty="0"/>
              <a:t>第 </a:t>
            </a:r>
            <a:r>
              <a:rPr lang="en-US" altLang="ja-JP" noProof="0" dirty="0"/>
              <a:t>4 </a:t>
            </a:r>
            <a:r>
              <a:rPr lang="ja-JP" altLang="en-US" noProof="0" dirty="0"/>
              <a:t>レベル</a:t>
            </a:r>
          </a:p>
          <a:p>
            <a:pPr lvl="4"/>
            <a:r>
              <a:rPr lang="ja-JP" altLang="en-US" noProof="0" dirty="0"/>
              <a:t>第 </a:t>
            </a:r>
            <a:r>
              <a:rPr lang="en-US" altLang="ja-JP" noProof="0" dirty="0"/>
              <a:t>5 </a:t>
            </a:r>
            <a:r>
              <a:rPr lang="ja-JP" altLang="en-US" noProof="0" dirty="0"/>
              <a:t>レベル</a:t>
            </a:r>
          </a:p>
        </p:txBody>
      </p:sp>
    </p:spTree>
    <p:extLst>
      <p:ext uri="{BB962C8B-B14F-4D97-AF65-F5344CB8AC3E}">
        <p14:creationId xmlns:p14="http://schemas.microsoft.com/office/powerpoint/2010/main" val="2144859242"/>
      </p:ext>
    </p:extLst>
  </p:cSld>
  <p:clrMap bg1="lt1" tx1="dk1" bg2="lt2" tx2="dk2" accent1="accent1" accent2="accent2" accent3="accent3" accent4="accent4" accent5="accent5" accent6="accent6" hlink="hlink" folHlink="folHlink"/>
  <p:hf hdr="0" ftr="0" dt="0"/>
  <p:notesStyle>
    <a:lvl1pPr algn="l" rtl="0" eaLnBrk="0" fontAlgn="base" hangingPunct="0">
      <a:lnSpc>
        <a:spcPts val="2400"/>
      </a:lnSpc>
      <a:spcBef>
        <a:spcPct val="30000"/>
      </a:spcBef>
      <a:spcAft>
        <a:spcPct val="0"/>
      </a:spcAft>
      <a:defRPr kumimoji="1" sz="16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algn="l" rtl="0" eaLnBrk="0" fontAlgn="base" hangingPunct="0">
      <a:lnSpc>
        <a:spcPts val="2400"/>
      </a:lnSpc>
      <a:spcBef>
        <a:spcPct val="30000"/>
      </a:spcBef>
      <a:spcAft>
        <a:spcPct val="0"/>
      </a:spcAft>
      <a:defRPr kumimoji="1" sz="16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914400" algn="l" rtl="0" eaLnBrk="0" fontAlgn="base" hangingPunct="0">
      <a:lnSpc>
        <a:spcPts val="2400"/>
      </a:lnSpc>
      <a:spcBef>
        <a:spcPct val="30000"/>
      </a:spcBef>
      <a:spcAft>
        <a:spcPct val="0"/>
      </a:spcAft>
      <a:defRPr kumimoji="1" sz="16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371600" algn="l" rtl="0" eaLnBrk="0" fontAlgn="base" hangingPunct="0">
      <a:lnSpc>
        <a:spcPts val="2400"/>
      </a:lnSpc>
      <a:spcBef>
        <a:spcPct val="30000"/>
      </a:spcBef>
      <a:spcAft>
        <a:spcPct val="0"/>
      </a:spcAft>
      <a:defRPr kumimoji="1" sz="16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1828800" algn="l" rtl="0" eaLnBrk="0" fontAlgn="base" hangingPunct="0">
      <a:lnSpc>
        <a:spcPts val="2400"/>
      </a:lnSpc>
      <a:spcBef>
        <a:spcPct val="30000"/>
      </a:spcBef>
      <a:spcAft>
        <a:spcPct val="0"/>
      </a:spcAft>
      <a:defRPr kumimoji="1" sz="16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a:xfrm>
            <a:off x="5630863" y="6469063"/>
            <a:ext cx="4308475" cy="338137"/>
          </a:xfrm>
          <a:prstGeom prst="rect">
            <a:avLst/>
          </a:prstGeom>
        </p:spPr>
        <p:txBody>
          <a:bodyPr/>
          <a:lstStyle/>
          <a:p>
            <a:pPr>
              <a:defRPr/>
            </a:pPr>
            <a:fld id="{16444631-8693-4D12-A87E-B9A3EA4A83C9}" type="slidenum">
              <a:rPr lang="en-US" altLang="ja-JP" smtClean="0"/>
              <a:pPr>
                <a:defRPr/>
              </a:pPr>
              <a:t>4</a:t>
            </a:fld>
            <a:endParaRPr lang="en-US" altLang="ja-JP"/>
          </a:p>
        </p:txBody>
      </p:sp>
    </p:spTree>
    <p:extLst>
      <p:ext uri="{BB962C8B-B14F-4D97-AF65-F5344CB8AC3E}">
        <p14:creationId xmlns:p14="http://schemas.microsoft.com/office/powerpoint/2010/main" val="33693628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Rot="1" noChangeAspect="1" noChangeArrowheads="1" noTextEdit="1"/>
          </p:cNvSpPr>
          <p:nvPr>
            <p:ph type="sldImg"/>
          </p:nvPr>
        </p:nvSpPr>
        <p:spPr>
          <a:xfrm>
            <a:off x="427038" y="182563"/>
            <a:ext cx="5953125" cy="4465637"/>
          </a:xfrm>
          <a:ln/>
        </p:spPr>
      </p:sp>
      <p:sp>
        <p:nvSpPr>
          <p:cNvPr id="16389" name="Rectangle 3"/>
          <p:cNvSpPr>
            <a:spLocks noGrp="1" noChangeArrowheads="1"/>
          </p:cNvSpPr>
          <p:nvPr>
            <p:ph type="body" idx="1"/>
          </p:nvPr>
        </p:nvSpPr>
        <p:spPr>
          <a:noFill/>
          <a:ln/>
        </p:spPr>
        <p:txBody>
          <a:bodyPr lIns="92193" tIns="46097" rIns="92193" bIns="46097"/>
          <a:lstStyle/>
          <a:p>
            <a:pPr eaLnBrk="1" hangingPunct="1"/>
            <a:endParaRPr lang="ja-JP" altLang="ja-JP" dirty="0"/>
          </a:p>
        </p:txBody>
      </p:sp>
    </p:spTree>
    <p:extLst>
      <p:ext uri="{BB962C8B-B14F-4D97-AF65-F5344CB8AC3E}">
        <p14:creationId xmlns:p14="http://schemas.microsoft.com/office/powerpoint/2010/main" val="3793684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a:xfrm>
            <a:off x="5630863" y="6469063"/>
            <a:ext cx="4308475" cy="338137"/>
          </a:xfrm>
          <a:prstGeom prst="rect">
            <a:avLst/>
          </a:prstGeom>
        </p:spPr>
        <p:txBody>
          <a:bodyPr/>
          <a:lstStyle/>
          <a:p>
            <a:pPr>
              <a:defRPr/>
            </a:pPr>
            <a:fld id="{16444631-8693-4D12-A87E-B9A3EA4A83C9}" type="slidenum">
              <a:rPr lang="en-US" altLang="ja-JP" smtClean="0"/>
              <a:pPr>
                <a:defRPr/>
              </a:pPr>
              <a:t>5</a:t>
            </a:fld>
            <a:endParaRPr lang="en-US" altLang="ja-JP"/>
          </a:p>
        </p:txBody>
      </p:sp>
    </p:spTree>
    <p:extLst>
      <p:ext uri="{BB962C8B-B14F-4D97-AF65-F5344CB8AC3E}">
        <p14:creationId xmlns:p14="http://schemas.microsoft.com/office/powerpoint/2010/main" val="106505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a:xfrm>
            <a:off x="5630863" y="6469063"/>
            <a:ext cx="4308475" cy="338137"/>
          </a:xfrm>
          <a:prstGeom prst="rect">
            <a:avLst/>
          </a:prstGeom>
        </p:spPr>
        <p:txBody>
          <a:bodyPr/>
          <a:lstStyle/>
          <a:p>
            <a:pPr>
              <a:defRPr/>
            </a:pPr>
            <a:fld id="{16444631-8693-4D12-A87E-B9A3EA4A83C9}" type="slidenum">
              <a:rPr lang="en-US" altLang="ja-JP" smtClean="0"/>
              <a:pPr>
                <a:defRPr/>
              </a:pPr>
              <a:t>6</a:t>
            </a:fld>
            <a:endParaRPr lang="en-US" altLang="ja-JP"/>
          </a:p>
        </p:txBody>
      </p:sp>
    </p:spTree>
    <p:extLst>
      <p:ext uri="{BB962C8B-B14F-4D97-AF65-F5344CB8AC3E}">
        <p14:creationId xmlns:p14="http://schemas.microsoft.com/office/powerpoint/2010/main" val="2730343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a:xfrm>
            <a:off x="5630863" y="6469063"/>
            <a:ext cx="4308475" cy="338137"/>
          </a:xfrm>
          <a:prstGeom prst="rect">
            <a:avLst/>
          </a:prstGeom>
        </p:spPr>
        <p:txBody>
          <a:bodyPr/>
          <a:lstStyle/>
          <a:p>
            <a:pPr>
              <a:defRPr/>
            </a:pPr>
            <a:fld id="{16444631-8693-4D12-A87E-B9A3EA4A83C9}" type="slidenum">
              <a:rPr lang="en-US" altLang="ja-JP" smtClean="0"/>
              <a:pPr>
                <a:defRPr/>
              </a:pPr>
              <a:t>7</a:t>
            </a:fld>
            <a:endParaRPr lang="en-US" altLang="ja-JP"/>
          </a:p>
        </p:txBody>
      </p:sp>
    </p:spTree>
    <p:extLst>
      <p:ext uri="{BB962C8B-B14F-4D97-AF65-F5344CB8AC3E}">
        <p14:creationId xmlns:p14="http://schemas.microsoft.com/office/powerpoint/2010/main" val="39224404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a:xfrm>
            <a:off x="5630863" y="6469063"/>
            <a:ext cx="4308475" cy="338137"/>
          </a:xfrm>
          <a:prstGeom prst="rect">
            <a:avLst/>
          </a:prstGeom>
        </p:spPr>
        <p:txBody>
          <a:bodyPr/>
          <a:lstStyle/>
          <a:p>
            <a:pPr>
              <a:defRPr/>
            </a:pPr>
            <a:fld id="{16444631-8693-4D12-A87E-B9A3EA4A83C9}" type="slidenum">
              <a:rPr lang="en-US" altLang="ja-JP" smtClean="0"/>
              <a:pPr>
                <a:defRPr/>
              </a:pPr>
              <a:t>8</a:t>
            </a:fld>
            <a:endParaRPr lang="en-US" altLang="ja-JP"/>
          </a:p>
        </p:txBody>
      </p:sp>
    </p:spTree>
    <p:extLst>
      <p:ext uri="{BB962C8B-B14F-4D97-AF65-F5344CB8AC3E}">
        <p14:creationId xmlns:p14="http://schemas.microsoft.com/office/powerpoint/2010/main" val="3016907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a:xfrm>
            <a:off x="5630863" y="6469063"/>
            <a:ext cx="4308475" cy="338137"/>
          </a:xfrm>
          <a:prstGeom prst="rect">
            <a:avLst/>
          </a:prstGeom>
        </p:spPr>
        <p:txBody>
          <a:bodyPr/>
          <a:lstStyle/>
          <a:p>
            <a:pPr>
              <a:defRPr/>
            </a:pPr>
            <a:fld id="{16444631-8693-4D12-A87E-B9A3EA4A83C9}" type="slidenum">
              <a:rPr lang="en-US" altLang="ja-JP" smtClean="0"/>
              <a:pPr>
                <a:defRPr/>
              </a:pPr>
              <a:t>9</a:t>
            </a:fld>
            <a:endParaRPr lang="en-US" altLang="ja-JP"/>
          </a:p>
        </p:txBody>
      </p:sp>
    </p:spTree>
    <p:extLst>
      <p:ext uri="{BB962C8B-B14F-4D97-AF65-F5344CB8AC3E}">
        <p14:creationId xmlns:p14="http://schemas.microsoft.com/office/powerpoint/2010/main" val="38056209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a:xfrm>
            <a:off x="5630863" y="6469063"/>
            <a:ext cx="4308475" cy="338137"/>
          </a:xfrm>
          <a:prstGeom prst="rect">
            <a:avLst/>
          </a:prstGeom>
        </p:spPr>
        <p:txBody>
          <a:bodyPr/>
          <a:lstStyle/>
          <a:p>
            <a:pPr>
              <a:defRPr/>
            </a:pPr>
            <a:fld id="{16444631-8693-4D12-A87E-B9A3EA4A83C9}" type="slidenum">
              <a:rPr lang="en-US" altLang="ja-JP" smtClean="0"/>
              <a:pPr>
                <a:defRPr/>
              </a:pPr>
              <a:t>10</a:t>
            </a:fld>
            <a:endParaRPr lang="en-US" altLang="ja-JP"/>
          </a:p>
        </p:txBody>
      </p:sp>
    </p:spTree>
    <p:extLst>
      <p:ext uri="{BB962C8B-B14F-4D97-AF65-F5344CB8AC3E}">
        <p14:creationId xmlns:p14="http://schemas.microsoft.com/office/powerpoint/2010/main" val="2500870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a:xfrm>
            <a:off x="5630863" y="6469063"/>
            <a:ext cx="4308475" cy="338137"/>
          </a:xfrm>
          <a:prstGeom prst="rect">
            <a:avLst/>
          </a:prstGeom>
        </p:spPr>
        <p:txBody>
          <a:bodyPr/>
          <a:lstStyle/>
          <a:p>
            <a:pPr>
              <a:defRPr/>
            </a:pPr>
            <a:fld id="{16444631-8693-4D12-A87E-B9A3EA4A83C9}" type="slidenum">
              <a:rPr lang="en-US" altLang="ja-JP" smtClean="0"/>
              <a:pPr>
                <a:defRPr/>
              </a:pPr>
              <a:t>11</a:t>
            </a:fld>
            <a:endParaRPr lang="en-US" altLang="ja-JP"/>
          </a:p>
        </p:txBody>
      </p:sp>
    </p:spTree>
    <p:extLst>
      <p:ext uri="{BB962C8B-B14F-4D97-AF65-F5344CB8AC3E}">
        <p14:creationId xmlns:p14="http://schemas.microsoft.com/office/powerpoint/2010/main" val="2590910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a:xfrm>
            <a:off x="5630863" y="6469063"/>
            <a:ext cx="4308475" cy="338137"/>
          </a:xfrm>
          <a:prstGeom prst="rect">
            <a:avLst/>
          </a:prstGeom>
        </p:spPr>
        <p:txBody>
          <a:bodyPr/>
          <a:lstStyle/>
          <a:p>
            <a:pPr>
              <a:defRPr/>
            </a:pPr>
            <a:fld id="{16444631-8693-4D12-A87E-B9A3EA4A83C9}" type="slidenum">
              <a:rPr lang="en-US" altLang="ja-JP" smtClean="0"/>
              <a:pPr>
                <a:defRPr/>
              </a:pPr>
              <a:t>12</a:t>
            </a:fld>
            <a:endParaRPr lang="en-US" altLang="ja-JP"/>
          </a:p>
        </p:txBody>
      </p:sp>
    </p:spTree>
    <p:extLst>
      <p:ext uri="{BB962C8B-B14F-4D97-AF65-F5344CB8AC3E}">
        <p14:creationId xmlns:p14="http://schemas.microsoft.com/office/powerpoint/2010/main" val="36514292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xmlns="" id="{1ACD509F-556F-42AC-B9B9-372743FB369E}"/>
              </a:ext>
            </a:extLst>
          </p:cNvPr>
          <p:cNvSpPr>
            <a:spLocks noGrp="1" noChangeArrowheads="1"/>
          </p:cNvSpPr>
          <p:nvPr>
            <p:ph type="ctrTitle"/>
          </p:nvPr>
        </p:nvSpPr>
        <p:spPr>
          <a:xfrm>
            <a:off x="1403350" y="4868863"/>
            <a:ext cx="5327650" cy="750887"/>
          </a:xfrm>
        </p:spPr>
        <p:txBody>
          <a:bodyPr/>
          <a:lstStyle>
            <a:lvl1pPr>
              <a:defRPr sz="2800" b="1"/>
            </a:lvl1pPr>
          </a:lstStyle>
          <a:p>
            <a:pPr lvl="0"/>
            <a:r>
              <a:rPr lang="ja-JP" altLang="en-US" noProof="0"/>
              <a:t>マスター タイトルの書式設定</a:t>
            </a:r>
            <a:endParaRPr lang="ru-RU" altLang="ja-JP" noProof="0"/>
          </a:p>
        </p:txBody>
      </p:sp>
      <p:sp>
        <p:nvSpPr>
          <p:cNvPr id="5123" name="Rectangle 3">
            <a:extLst>
              <a:ext uri="{FF2B5EF4-FFF2-40B4-BE49-F238E27FC236}">
                <a16:creationId xmlns:a16="http://schemas.microsoft.com/office/drawing/2014/main" xmlns="" id="{D1CA319D-9E8B-4EC1-BAC0-1D4CD76B8F2C}"/>
              </a:ext>
            </a:extLst>
          </p:cNvPr>
          <p:cNvSpPr>
            <a:spLocks noGrp="1" noChangeArrowheads="1"/>
          </p:cNvSpPr>
          <p:nvPr>
            <p:ph type="subTitle" idx="1"/>
          </p:nvPr>
        </p:nvSpPr>
        <p:spPr>
          <a:xfrm>
            <a:off x="1403350" y="5589588"/>
            <a:ext cx="5327650" cy="503237"/>
          </a:xfrm>
          <a:extLst>
            <a:ext uri="{AF507438-7753-43E0-B8FC-AC1667EBCBE1}">
              <a14:hiddenEffects xmlns:a14="http://schemas.microsoft.com/office/drawing/2010/main">
                <a:effectLst>
                  <a:outerShdw dist="17961" dir="2700000" algn="ctr" rotWithShape="0">
                    <a:schemeClr val="bg2"/>
                  </a:outerShdw>
                </a:effectLst>
              </a14:hiddenEffects>
            </a:ext>
          </a:extLst>
        </p:spPr>
        <p:txBody>
          <a:bodyPr/>
          <a:lstStyle>
            <a:lvl1pPr marL="0" indent="0">
              <a:buFontTx/>
              <a:buNone/>
              <a:defRPr sz="2400" b="1"/>
            </a:lvl1pPr>
          </a:lstStyle>
          <a:p>
            <a:pPr lvl="0"/>
            <a:r>
              <a:rPr lang="ja-JP" altLang="en-US" noProof="0"/>
              <a:t>マスター字幕の書式設定</a:t>
            </a:r>
            <a:endParaRPr lang="ru-RU" altLang="ja-JP" noProof="0"/>
          </a:p>
        </p:txBody>
      </p:sp>
    </p:spTree>
    <p:extLst>
      <p:ext uri="{BB962C8B-B14F-4D97-AF65-F5344CB8AC3E}">
        <p14:creationId xmlns:p14="http://schemas.microsoft.com/office/powerpoint/2010/main" val="2315267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6DB876C9-16BD-4B2C-BC7C-CDA568C936E4}"/>
              </a:ext>
            </a:extLst>
          </p:cNvPr>
          <p:cNvSpPr>
            <a:spLocks noGrp="1"/>
          </p:cNvSpPr>
          <p:nvPr>
            <p:ph type="title"/>
          </p:nvPr>
        </p:nvSpPr>
        <p:spPr/>
        <p:txBody>
          <a:bodyPr/>
          <a:lstStyle/>
          <a:p>
            <a:r>
              <a:rPr lang="ja-JP" altLang="en-US"/>
              <a:t>マスター タイトルの書式設定</a:t>
            </a:r>
          </a:p>
        </p:txBody>
      </p:sp>
      <p:sp>
        <p:nvSpPr>
          <p:cNvPr id="3" name="縦書きテキスト プレースホルダー 2">
            <a:extLst>
              <a:ext uri="{FF2B5EF4-FFF2-40B4-BE49-F238E27FC236}">
                <a16:creationId xmlns:a16="http://schemas.microsoft.com/office/drawing/2014/main" xmlns="" id="{2576B86B-FB79-4548-BBCF-C475E2E8C7BC}"/>
              </a:ext>
            </a:extLst>
          </p:cNvPr>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cxnSp>
        <p:nvCxnSpPr>
          <p:cNvPr id="4" name="直線コネクタ 3">
            <a:extLst>
              <a:ext uri="{FF2B5EF4-FFF2-40B4-BE49-F238E27FC236}">
                <a16:creationId xmlns:a16="http://schemas.microsoft.com/office/drawing/2014/main" xmlns="" id="{96855AC1-F9FB-4CD7-8976-C735573AAA4E}"/>
              </a:ext>
            </a:extLst>
          </p:cNvPr>
          <p:cNvCxnSpPr/>
          <p:nvPr userDrawn="1"/>
        </p:nvCxnSpPr>
        <p:spPr bwMode="auto">
          <a:xfrm>
            <a:off x="1475656" y="692696"/>
            <a:ext cx="7344816"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084461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xmlns="" id="{C2C1F0BF-7A99-4C9F-B8CD-31789E67695F}"/>
              </a:ext>
            </a:extLst>
          </p:cNvPr>
          <p:cNvSpPr>
            <a:spLocks noGrp="1"/>
          </p:cNvSpPr>
          <p:nvPr>
            <p:ph type="title" orient="vert"/>
          </p:nvPr>
        </p:nvSpPr>
        <p:spPr>
          <a:xfrm>
            <a:off x="6534150" y="188913"/>
            <a:ext cx="1636713" cy="5472112"/>
          </a:xfrm>
        </p:spPr>
        <p:txBody>
          <a:bodyPr vert="eaVert"/>
          <a:lstStyle/>
          <a:p>
            <a:r>
              <a:rPr lang="ja-JP" altLang="en-US"/>
              <a:t>マスター タイトルの書式設定</a:t>
            </a:r>
          </a:p>
        </p:txBody>
      </p:sp>
      <p:sp>
        <p:nvSpPr>
          <p:cNvPr id="3" name="縦書きテキスト プレースホルダー 2">
            <a:extLst>
              <a:ext uri="{FF2B5EF4-FFF2-40B4-BE49-F238E27FC236}">
                <a16:creationId xmlns:a16="http://schemas.microsoft.com/office/drawing/2014/main" xmlns="" id="{AC5BC460-2CD5-4BAA-B146-5684425DDF5F}"/>
              </a:ext>
            </a:extLst>
          </p:cNvPr>
          <p:cNvSpPr>
            <a:spLocks noGrp="1"/>
          </p:cNvSpPr>
          <p:nvPr>
            <p:ph type="body" orient="vert" idx="1"/>
          </p:nvPr>
        </p:nvSpPr>
        <p:spPr>
          <a:xfrm>
            <a:off x="1619250" y="188913"/>
            <a:ext cx="4762500" cy="5472112"/>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845233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5BC70E85-590E-4F54-B6C2-584C2953FAC1}"/>
              </a:ext>
            </a:extLst>
          </p:cNvPr>
          <p:cNvSpPr>
            <a:spLocks noGrp="1"/>
          </p:cNvSpPr>
          <p:nvPr>
            <p:ph type="title"/>
          </p:nvPr>
        </p:nvSpPr>
        <p:spPr/>
        <p:txBody>
          <a:bodyPr/>
          <a:lstStyle/>
          <a:p>
            <a:r>
              <a:rPr lang="ja-JP" altLang="en-US"/>
              <a:t>マスター タイトルの書式設定</a:t>
            </a:r>
          </a:p>
        </p:txBody>
      </p:sp>
      <p:sp>
        <p:nvSpPr>
          <p:cNvPr id="3" name="コンテンツ プレースホルダー 2">
            <a:extLst>
              <a:ext uri="{FF2B5EF4-FFF2-40B4-BE49-F238E27FC236}">
                <a16:creationId xmlns:a16="http://schemas.microsoft.com/office/drawing/2014/main" xmlns="" id="{13FCD6DC-1B59-42D3-9498-14357AF99EFC}"/>
              </a:ext>
            </a:extLst>
          </p:cNvPr>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cxnSp>
        <p:nvCxnSpPr>
          <p:cNvPr id="4" name="直線コネクタ 3">
            <a:extLst>
              <a:ext uri="{FF2B5EF4-FFF2-40B4-BE49-F238E27FC236}">
                <a16:creationId xmlns:a16="http://schemas.microsoft.com/office/drawing/2014/main" xmlns="" id="{27E80D48-096A-401A-B418-F880EFE73534}"/>
              </a:ext>
            </a:extLst>
          </p:cNvPr>
          <p:cNvCxnSpPr/>
          <p:nvPr userDrawn="1"/>
        </p:nvCxnSpPr>
        <p:spPr bwMode="auto">
          <a:xfrm>
            <a:off x="1475656" y="692696"/>
            <a:ext cx="7344816"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669352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A15E858E-A684-4720-911E-E794BAC1A51B}"/>
              </a:ext>
            </a:extLst>
          </p:cNvPr>
          <p:cNvSpPr>
            <a:spLocks noGrp="1"/>
          </p:cNvSpPr>
          <p:nvPr>
            <p:ph type="title"/>
          </p:nvPr>
        </p:nvSpPr>
        <p:spPr>
          <a:xfrm>
            <a:off x="623888" y="1709738"/>
            <a:ext cx="7886700" cy="2852737"/>
          </a:xfrm>
        </p:spPr>
        <p:txBody>
          <a:bodyPr anchor="b"/>
          <a:lstStyle>
            <a:lvl1pPr>
              <a:defRPr sz="6000"/>
            </a:lvl1pPr>
          </a:lstStyle>
          <a:p>
            <a:r>
              <a:rPr lang="ja-JP" altLang="en-US"/>
              <a:t>マスター タイトルの書式設定</a:t>
            </a:r>
          </a:p>
        </p:txBody>
      </p:sp>
      <p:sp>
        <p:nvSpPr>
          <p:cNvPr id="3" name="テキスト プレースホルダー 2">
            <a:extLst>
              <a:ext uri="{FF2B5EF4-FFF2-40B4-BE49-F238E27FC236}">
                <a16:creationId xmlns:a16="http://schemas.microsoft.com/office/drawing/2014/main" xmlns="" id="{7E768DA4-3B03-4A8E-AC59-9B0BABEAB372}"/>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ja-JP" altLang="en-US"/>
              <a:t>マスター テキストの書式設定</a:t>
            </a:r>
          </a:p>
        </p:txBody>
      </p:sp>
    </p:spTree>
    <p:extLst>
      <p:ext uri="{BB962C8B-B14F-4D97-AF65-F5344CB8AC3E}">
        <p14:creationId xmlns:p14="http://schemas.microsoft.com/office/powerpoint/2010/main" val="3423391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915B0277-6723-48D8-B288-2AA437D9A4BA}"/>
              </a:ext>
            </a:extLst>
          </p:cNvPr>
          <p:cNvSpPr>
            <a:spLocks noGrp="1"/>
          </p:cNvSpPr>
          <p:nvPr>
            <p:ph type="title"/>
          </p:nvPr>
        </p:nvSpPr>
        <p:spPr/>
        <p:txBody>
          <a:bodyPr/>
          <a:lstStyle/>
          <a:p>
            <a:r>
              <a:rPr lang="ja-JP" altLang="en-US"/>
              <a:t>マスター タイトルの書式設定</a:t>
            </a:r>
          </a:p>
        </p:txBody>
      </p:sp>
      <p:sp>
        <p:nvSpPr>
          <p:cNvPr id="3" name="コンテンツ プレースホルダー 2">
            <a:extLst>
              <a:ext uri="{FF2B5EF4-FFF2-40B4-BE49-F238E27FC236}">
                <a16:creationId xmlns:a16="http://schemas.microsoft.com/office/drawing/2014/main" xmlns="" id="{39ABFFCB-EEF3-4D48-8277-B8BEEC0468A8}"/>
              </a:ext>
            </a:extLst>
          </p:cNvPr>
          <p:cNvSpPr>
            <a:spLocks noGrp="1"/>
          </p:cNvSpPr>
          <p:nvPr>
            <p:ph sz="half" idx="1"/>
          </p:nvPr>
        </p:nvSpPr>
        <p:spPr>
          <a:xfrm>
            <a:off x="1619250" y="765175"/>
            <a:ext cx="3198813" cy="489585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a:extLst>
              <a:ext uri="{FF2B5EF4-FFF2-40B4-BE49-F238E27FC236}">
                <a16:creationId xmlns:a16="http://schemas.microsoft.com/office/drawing/2014/main" xmlns="" id="{2154145D-61B1-48C6-97F9-EDC99363FC1C}"/>
              </a:ext>
            </a:extLst>
          </p:cNvPr>
          <p:cNvSpPr>
            <a:spLocks noGrp="1"/>
          </p:cNvSpPr>
          <p:nvPr>
            <p:ph sz="half" idx="2"/>
          </p:nvPr>
        </p:nvSpPr>
        <p:spPr>
          <a:xfrm>
            <a:off x="4970463" y="765175"/>
            <a:ext cx="3200400" cy="489585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cxnSp>
        <p:nvCxnSpPr>
          <p:cNvPr id="5" name="直線コネクタ 4">
            <a:extLst>
              <a:ext uri="{FF2B5EF4-FFF2-40B4-BE49-F238E27FC236}">
                <a16:creationId xmlns:a16="http://schemas.microsoft.com/office/drawing/2014/main" xmlns="" id="{A0AE7DD2-9DC5-4A32-81DB-C92FD2F36F8F}"/>
              </a:ext>
            </a:extLst>
          </p:cNvPr>
          <p:cNvCxnSpPr/>
          <p:nvPr userDrawn="1"/>
        </p:nvCxnSpPr>
        <p:spPr bwMode="auto">
          <a:xfrm>
            <a:off x="1475656" y="692696"/>
            <a:ext cx="7344816"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216100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46680E68-2FCC-4185-8469-FEE896C83859}"/>
              </a:ext>
            </a:extLst>
          </p:cNvPr>
          <p:cNvSpPr>
            <a:spLocks noGrp="1"/>
          </p:cNvSpPr>
          <p:nvPr>
            <p:ph type="title"/>
          </p:nvPr>
        </p:nvSpPr>
        <p:spPr>
          <a:xfrm>
            <a:off x="630238" y="365125"/>
            <a:ext cx="7886700" cy="1325563"/>
          </a:xfrm>
        </p:spPr>
        <p:txBody>
          <a:bodyPr/>
          <a:lstStyle/>
          <a:p>
            <a:r>
              <a:rPr lang="ja-JP" altLang="en-US"/>
              <a:t>マスター タイトルの書式設定</a:t>
            </a:r>
          </a:p>
        </p:txBody>
      </p:sp>
      <p:sp>
        <p:nvSpPr>
          <p:cNvPr id="3" name="テキスト プレースホルダー 2">
            <a:extLst>
              <a:ext uri="{FF2B5EF4-FFF2-40B4-BE49-F238E27FC236}">
                <a16:creationId xmlns:a16="http://schemas.microsoft.com/office/drawing/2014/main" xmlns="" id="{C1488A2B-91D9-411F-8FCE-3042502B8042}"/>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a:extLst>
              <a:ext uri="{FF2B5EF4-FFF2-40B4-BE49-F238E27FC236}">
                <a16:creationId xmlns:a16="http://schemas.microsoft.com/office/drawing/2014/main" xmlns="" id="{54615E42-2654-4675-B012-F56237C84AA8}"/>
              </a:ext>
            </a:extLst>
          </p:cNvPr>
          <p:cNvSpPr>
            <a:spLocks noGrp="1"/>
          </p:cNvSpPr>
          <p:nvPr>
            <p:ph sz="half" idx="2"/>
          </p:nvPr>
        </p:nvSpPr>
        <p:spPr>
          <a:xfrm>
            <a:off x="630238" y="2505075"/>
            <a:ext cx="386873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a:extLst>
              <a:ext uri="{FF2B5EF4-FFF2-40B4-BE49-F238E27FC236}">
                <a16:creationId xmlns:a16="http://schemas.microsoft.com/office/drawing/2014/main" xmlns="" id="{91EE8835-FEF2-400A-A675-F4B9C9BBF54D}"/>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a:extLst>
              <a:ext uri="{FF2B5EF4-FFF2-40B4-BE49-F238E27FC236}">
                <a16:creationId xmlns:a16="http://schemas.microsoft.com/office/drawing/2014/main" xmlns="" id="{57D06493-AF43-4A63-A5DF-568F08AA6A9F}"/>
              </a:ext>
            </a:extLst>
          </p:cNvPr>
          <p:cNvSpPr>
            <a:spLocks noGrp="1"/>
          </p:cNvSpPr>
          <p:nvPr>
            <p:ph sz="quarter" idx="4"/>
          </p:nvPr>
        </p:nvSpPr>
        <p:spPr>
          <a:xfrm>
            <a:off x="4629150" y="2505075"/>
            <a:ext cx="38877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2817286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94052326-41EC-43E4-B055-0128D7A0FB07}"/>
              </a:ext>
            </a:extLst>
          </p:cNvPr>
          <p:cNvSpPr>
            <a:spLocks noGrp="1"/>
          </p:cNvSpPr>
          <p:nvPr>
            <p:ph type="title"/>
          </p:nvPr>
        </p:nvSpPr>
        <p:spPr/>
        <p:txBody>
          <a:bodyPr/>
          <a:lstStyle/>
          <a:p>
            <a:r>
              <a:rPr lang="ja-JP" altLang="en-US"/>
              <a:t>マスター タイトルの書式設定</a:t>
            </a:r>
          </a:p>
        </p:txBody>
      </p:sp>
      <p:cxnSp>
        <p:nvCxnSpPr>
          <p:cNvPr id="3" name="直線コネクタ 2">
            <a:extLst>
              <a:ext uri="{FF2B5EF4-FFF2-40B4-BE49-F238E27FC236}">
                <a16:creationId xmlns:a16="http://schemas.microsoft.com/office/drawing/2014/main" xmlns="" id="{746727FF-EFDA-4BD6-9E04-BDFA8A48DE22}"/>
              </a:ext>
            </a:extLst>
          </p:cNvPr>
          <p:cNvCxnSpPr/>
          <p:nvPr userDrawn="1"/>
        </p:nvCxnSpPr>
        <p:spPr bwMode="auto">
          <a:xfrm>
            <a:off x="1475656" y="692696"/>
            <a:ext cx="7344816"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652044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1539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96F3253B-B1AA-4157-A735-6AEE4670F7E4}"/>
              </a:ext>
            </a:extLst>
          </p:cNvPr>
          <p:cNvSpPr>
            <a:spLocks noGrp="1"/>
          </p:cNvSpPr>
          <p:nvPr>
            <p:ph type="title"/>
          </p:nvPr>
        </p:nvSpPr>
        <p:spPr>
          <a:xfrm>
            <a:off x="630238" y="457200"/>
            <a:ext cx="2949575" cy="1600200"/>
          </a:xfrm>
        </p:spPr>
        <p:txBody>
          <a:bodyPr anchor="b"/>
          <a:lstStyle>
            <a:lvl1pPr>
              <a:defRPr sz="3200"/>
            </a:lvl1pPr>
          </a:lstStyle>
          <a:p>
            <a:r>
              <a:rPr lang="ja-JP" altLang="en-US"/>
              <a:t>マスター タイトルの書式設定</a:t>
            </a:r>
          </a:p>
        </p:txBody>
      </p:sp>
      <p:sp>
        <p:nvSpPr>
          <p:cNvPr id="3" name="コンテンツ プレースホルダー 2">
            <a:extLst>
              <a:ext uri="{FF2B5EF4-FFF2-40B4-BE49-F238E27FC236}">
                <a16:creationId xmlns:a16="http://schemas.microsoft.com/office/drawing/2014/main" xmlns="" id="{084A80E8-E02B-4AC9-8929-3B68E5641E2C}"/>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a:extLst>
              <a:ext uri="{FF2B5EF4-FFF2-40B4-BE49-F238E27FC236}">
                <a16:creationId xmlns:a16="http://schemas.microsoft.com/office/drawing/2014/main" xmlns="" id="{4A8B60AA-689E-43DD-A363-42940526929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Tree>
    <p:extLst>
      <p:ext uri="{BB962C8B-B14F-4D97-AF65-F5344CB8AC3E}">
        <p14:creationId xmlns:p14="http://schemas.microsoft.com/office/powerpoint/2010/main" val="3662907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1E560FBB-2EFF-4D18-B329-48F02537CC70}"/>
              </a:ext>
            </a:extLst>
          </p:cNvPr>
          <p:cNvSpPr>
            <a:spLocks noGrp="1"/>
          </p:cNvSpPr>
          <p:nvPr>
            <p:ph type="title"/>
          </p:nvPr>
        </p:nvSpPr>
        <p:spPr>
          <a:xfrm>
            <a:off x="630238" y="457200"/>
            <a:ext cx="2949575" cy="1600200"/>
          </a:xfrm>
        </p:spPr>
        <p:txBody>
          <a:bodyPr anchor="b"/>
          <a:lstStyle>
            <a:lvl1pPr>
              <a:defRPr sz="3200"/>
            </a:lvl1pPr>
          </a:lstStyle>
          <a:p>
            <a:r>
              <a:rPr lang="ja-JP" altLang="en-US"/>
              <a:t>マスター タイトルの書式設定</a:t>
            </a:r>
          </a:p>
        </p:txBody>
      </p:sp>
      <p:sp>
        <p:nvSpPr>
          <p:cNvPr id="3" name="図プレースホルダー 2">
            <a:extLst>
              <a:ext uri="{FF2B5EF4-FFF2-40B4-BE49-F238E27FC236}">
                <a16:creationId xmlns:a16="http://schemas.microsoft.com/office/drawing/2014/main" xmlns="" id="{505D56D6-F589-48EF-B12C-542A3087BA26}"/>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p>
        </p:txBody>
      </p:sp>
      <p:sp>
        <p:nvSpPr>
          <p:cNvPr id="4" name="テキスト プレースホルダー 3">
            <a:extLst>
              <a:ext uri="{FF2B5EF4-FFF2-40B4-BE49-F238E27FC236}">
                <a16:creationId xmlns:a16="http://schemas.microsoft.com/office/drawing/2014/main" xmlns="" id="{232DF961-414B-498B-9EA7-D5FDEE67466D}"/>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Tree>
    <p:extLst>
      <p:ext uri="{BB962C8B-B14F-4D97-AF65-F5344CB8AC3E}">
        <p14:creationId xmlns:p14="http://schemas.microsoft.com/office/powerpoint/2010/main" val="2966993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xmlns="" id="{40836C7A-2369-4CD5-841E-3FA8E6015E65}"/>
              </a:ext>
            </a:extLst>
          </p:cNvPr>
          <p:cNvSpPr>
            <a:spLocks noGrp="1" noChangeArrowheads="1"/>
          </p:cNvSpPr>
          <p:nvPr>
            <p:ph type="title"/>
          </p:nvPr>
        </p:nvSpPr>
        <p:spPr bwMode="auto">
          <a:xfrm>
            <a:off x="1619250" y="188913"/>
            <a:ext cx="6048375"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a:t>マスター タイトルの書式設定</a:t>
            </a:r>
            <a:endParaRPr lang="ru-RU" altLang="ja-JP"/>
          </a:p>
        </p:txBody>
      </p:sp>
      <p:sp>
        <p:nvSpPr>
          <p:cNvPr id="1027" name="Rectangle 3">
            <a:extLst>
              <a:ext uri="{FF2B5EF4-FFF2-40B4-BE49-F238E27FC236}">
                <a16:creationId xmlns:a16="http://schemas.microsoft.com/office/drawing/2014/main" xmlns="" id="{90C303FF-25FC-401E-8DB3-A742026DAF7C}"/>
              </a:ext>
            </a:extLst>
          </p:cNvPr>
          <p:cNvSpPr>
            <a:spLocks noGrp="1" noChangeArrowheads="1"/>
          </p:cNvSpPr>
          <p:nvPr>
            <p:ph type="body" idx="1"/>
          </p:nvPr>
        </p:nvSpPr>
        <p:spPr bwMode="auto">
          <a:xfrm>
            <a:off x="1619250" y="765175"/>
            <a:ext cx="6551613" cy="489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ru-RU" altLang="ja-JP"/>
          </a:p>
        </p:txBody>
      </p:sp>
      <p:pic>
        <p:nvPicPr>
          <p:cNvPr id="4" name="Picture 309" descr="ci_j_a">
            <a:extLst>
              <a:ext uri="{FF2B5EF4-FFF2-40B4-BE49-F238E27FC236}">
                <a16:creationId xmlns:a16="http://schemas.microsoft.com/office/drawing/2014/main" xmlns="" id="{9669E10B-9862-4883-A731-4E98ECC5F6B7}"/>
              </a:ext>
            </a:extLst>
          </p:cNvPr>
          <p:cNvPicPr>
            <a:picLocks noChangeAspect="1" noChangeArrowheads="1"/>
          </p:cNvPicPr>
          <p:nvPr userDrawn="1"/>
        </p:nvPicPr>
        <p:blipFill>
          <a:blip r:embed="rId14" cstate="print"/>
          <a:srcRect/>
          <a:stretch>
            <a:fillRect/>
          </a:stretch>
        </p:blipFill>
        <p:spPr bwMode="auto">
          <a:xfrm>
            <a:off x="2" y="6390384"/>
            <a:ext cx="1157063" cy="495000"/>
          </a:xfrm>
          <a:prstGeom prst="rect">
            <a:avLst/>
          </a:prstGeom>
          <a:noFill/>
          <a:ln w="9525">
            <a:noFill/>
            <a:miter lim="800000"/>
            <a:headEnd/>
            <a:tailEnd/>
          </a:ln>
        </p:spPr>
      </p:pic>
      <p:grpSp>
        <p:nvGrpSpPr>
          <p:cNvPr id="5" name="グループ化 4">
            <a:extLst>
              <a:ext uri="{FF2B5EF4-FFF2-40B4-BE49-F238E27FC236}">
                <a16:creationId xmlns:a16="http://schemas.microsoft.com/office/drawing/2014/main" xmlns="" id="{046F27B3-ABA3-4A2A-80FE-63EB4C8C7125}"/>
              </a:ext>
            </a:extLst>
          </p:cNvPr>
          <p:cNvGrpSpPr/>
          <p:nvPr userDrawn="1"/>
        </p:nvGrpSpPr>
        <p:grpSpPr>
          <a:xfrm>
            <a:off x="971600" y="6499384"/>
            <a:ext cx="1298742" cy="276999"/>
            <a:chOff x="940493" y="5451420"/>
            <a:chExt cx="1298742" cy="276999"/>
          </a:xfrm>
        </p:grpSpPr>
        <p:sp>
          <p:nvSpPr>
            <p:cNvPr id="6" name="テキスト ボックス 5">
              <a:extLst>
                <a:ext uri="{FF2B5EF4-FFF2-40B4-BE49-F238E27FC236}">
                  <a16:creationId xmlns:a16="http://schemas.microsoft.com/office/drawing/2014/main" xmlns="" id="{5506CEEE-D971-4D43-A9C6-FFEFFF76CB8D}"/>
                </a:ext>
              </a:extLst>
            </p:cNvPr>
            <p:cNvSpPr txBox="1"/>
            <p:nvPr/>
          </p:nvSpPr>
          <p:spPr>
            <a:xfrm>
              <a:off x="940493" y="5451420"/>
              <a:ext cx="338554" cy="276999"/>
            </a:xfrm>
            <a:prstGeom prst="rect">
              <a:avLst/>
            </a:prstGeom>
            <a:noFill/>
          </p:spPr>
          <p:txBody>
            <a:bodyPr wrap="square" rtlCol="0">
              <a:spAutoFit/>
            </a:bodyPr>
            <a:lstStyle/>
            <a:p>
              <a:r>
                <a:rPr kumimoji="1" lang="en-US" altLang="ja-JP" dirty="0">
                  <a:solidFill>
                    <a:schemeClr val="tx1"/>
                  </a:solidFill>
                </a:rPr>
                <a:t>×</a:t>
              </a:r>
              <a:endParaRPr kumimoji="1" lang="ja-JP" altLang="en-US" dirty="0">
                <a:solidFill>
                  <a:schemeClr val="tx1"/>
                </a:solidFill>
              </a:endParaRPr>
            </a:p>
          </p:txBody>
        </p:sp>
        <p:pic>
          <p:nvPicPr>
            <p:cNvPr id="7" name="図 6">
              <a:extLst>
                <a:ext uri="{FF2B5EF4-FFF2-40B4-BE49-F238E27FC236}">
                  <a16:creationId xmlns:a16="http://schemas.microsoft.com/office/drawing/2014/main" xmlns="" id="{8EDADCC3-BC10-4E84-9AB0-6D17A1885B2D}"/>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228525" y="5453751"/>
              <a:ext cx="1010710" cy="239653"/>
            </a:xfrm>
            <a:prstGeom prst="rect">
              <a:avLst/>
            </a:prstGeom>
          </p:spPr>
        </p:pic>
      </p:grpSp>
      <p:sp>
        <p:nvSpPr>
          <p:cNvPr id="8" name="Text Box 10">
            <a:extLst>
              <a:ext uri="{FF2B5EF4-FFF2-40B4-BE49-F238E27FC236}">
                <a16:creationId xmlns:a16="http://schemas.microsoft.com/office/drawing/2014/main" xmlns="" id="{ADCC693A-A1C3-4BB4-B063-A6ADAE68B308}"/>
              </a:ext>
            </a:extLst>
          </p:cNvPr>
          <p:cNvSpPr txBox="1">
            <a:spLocks noChangeArrowheads="1"/>
          </p:cNvSpPr>
          <p:nvPr userDrawn="1"/>
        </p:nvSpPr>
        <p:spPr bwMode="auto">
          <a:xfrm>
            <a:off x="3541320" y="6664325"/>
            <a:ext cx="2707472"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1200">
                <a:solidFill>
                  <a:schemeClr val="tx1"/>
                </a:solidFill>
                <a:latin typeface="Arial" charset="0"/>
                <a:ea typeface="MS UI Gothic" pitchFamily="50" charset="-128"/>
              </a:defRPr>
            </a:lvl1pPr>
            <a:lvl2pPr marL="742950" indent="-285750" eaLnBrk="0" hangingPunct="0">
              <a:defRPr kumimoji="1" sz="1200">
                <a:solidFill>
                  <a:schemeClr val="tx1"/>
                </a:solidFill>
                <a:latin typeface="Arial" charset="0"/>
                <a:ea typeface="MS UI Gothic" pitchFamily="50" charset="-128"/>
              </a:defRPr>
            </a:lvl2pPr>
            <a:lvl3pPr marL="1143000" indent="-228600" eaLnBrk="0" hangingPunct="0">
              <a:defRPr kumimoji="1" sz="1200">
                <a:solidFill>
                  <a:schemeClr val="tx1"/>
                </a:solidFill>
                <a:latin typeface="Arial" charset="0"/>
                <a:ea typeface="MS UI Gothic" pitchFamily="50" charset="-128"/>
              </a:defRPr>
            </a:lvl3pPr>
            <a:lvl4pPr marL="1600200" indent="-228600" eaLnBrk="0" hangingPunct="0">
              <a:defRPr kumimoji="1" sz="1200">
                <a:solidFill>
                  <a:schemeClr val="tx1"/>
                </a:solidFill>
                <a:latin typeface="Arial" charset="0"/>
                <a:ea typeface="MS UI Gothic" pitchFamily="50" charset="-128"/>
              </a:defRPr>
            </a:lvl4pPr>
            <a:lvl5pPr marL="2057400" indent="-228600" eaLnBrk="0" hangingPunct="0">
              <a:defRPr kumimoji="1" sz="1200">
                <a:solidFill>
                  <a:schemeClr val="tx1"/>
                </a:solidFill>
                <a:latin typeface="Arial" charset="0"/>
                <a:ea typeface="MS UI Gothic" pitchFamily="50" charset="-128"/>
              </a:defRPr>
            </a:lvl5pPr>
            <a:lvl6pPr marL="2514600" indent="-228600" eaLnBrk="0" fontAlgn="base" hangingPunct="0">
              <a:spcBef>
                <a:spcPct val="0"/>
              </a:spcBef>
              <a:spcAft>
                <a:spcPct val="0"/>
              </a:spcAft>
              <a:defRPr kumimoji="1" sz="1200">
                <a:solidFill>
                  <a:schemeClr val="tx1"/>
                </a:solidFill>
                <a:latin typeface="Arial" charset="0"/>
                <a:ea typeface="MS UI Gothic" pitchFamily="50" charset="-128"/>
              </a:defRPr>
            </a:lvl6pPr>
            <a:lvl7pPr marL="2971800" indent="-228600" eaLnBrk="0" fontAlgn="base" hangingPunct="0">
              <a:spcBef>
                <a:spcPct val="0"/>
              </a:spcBef>
              <a:spcAft>
                <a:spcPct val="0"/>
              </a:spcAft>
              <a:defRPr kumimoji="1" sz="1200">
                <a:solidFill>
                  <a:schemeClr val="tx1"/>
                </a:solidFill>
                <a:latin typeface="Arial" charset="0"/>
                <a:ea typeface="MS UI Gothic" pitchFamily="50" charset="-128"/>
              </a:defRPr>
            </a:lvl7pPr>
            <a:lvl8pPr marL="3429000" indent="-228600" eaLnBrk="0" fontAlgn="base" hangingPunct="0">
              <a:spcBef>
                <a:spcPct val="0"/>
              </a:spcBef>
              <a:spcAft>
                <a:spcPct val="0"/>
              </a:spcAft>
              <a:defRPr kumimoji="1" sz="1200">
                <a:solidFill>
                  <a:schemeClr val="tx1"/>
                </a:solidFill>
                <a:latin typeface="Arial" charset="0"/>
                <a:ea typeface="MS UI Gothic" pitchFamily="50" charset="-128"/>
              </a:defRPr>
            </a:lvl8pPr>
            <a:lvl9pPr marL="3886200" indent="-228600" eaLnBrk="0" fontAlgn="base" hangingPunct="0">
              <a:spcBef>
                <a:spcPct val="0"/>
              </a:spcBef>
              <a:spcAft>
                <a:spcPct val="0"/>
              </a:spcAft>
              <a:defRPr kumimoji="1" sz="1200">
                <a:solidFill>
                  <a:schemeClr val="tx1"/>
                </a:solidFill>
                <a:latin typeface="Arial" charset="0"/>
                <a:ea typeface="MS UI Gothic" pitchFamily="50" charset="-128"/>
              </a:defRPr>
            </a:lvl9pPr>
          </a:lstStyle>
          <a:p>
            <a:pPr algn="r" eaLnBrk="1" hangingPunct="1"/>
            <a:r>
              <a:rPr lang="en-US" altLang="ja-JP" sz="900" i="1" dirty="0">
                <a:solidFill>
                  <a:schemeClr val="bg1"/>
                </a:solidFill>
                <a:latin typeface="Times New Roman" pitchFamily="18" charset="0"/>
                <a:ea typeface="ＭＳ Ｐゴシック" charset="-128"/>
              </a:rPr>
              <a:t>Copyright© 2018 NTT Advanced Technology Corporation</a:t>
            </a:r>
          </a:p>
        </p:txBody>
      </p:sp>
      <p:sp>
        <p:nvSpPr>
          <p:cNvPr id="2" name="スライド番号プレースホルダー 1">
            <a:extLst>
              <a:ext uri="{FF2B5EF4-FFF2-40B4-BE49-F238E27FC236}">
                <a16:creationId xmlns:a16="http://schemas.microsoft.com/office/drawing/2014/main" xmlns="" id="{5A678ED7-5078-40A2-94B2-8C5AA0BAFEA8}"/>
              </a:ext>
            </a:extLst>
          </p:cNvPr>
          <p:cNvSpPr>
            <a:spLocks noGrp="1"/>
          </p:cNvSpPr>
          <p:nvPr>
            <p:ph type="sldNum" sz="quarter" idx="4"/>
          </p:nvPr>
        </p:nvSpPr>
        <p:spPr>
          <a:xfrm>
            <a:off x="6855668"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EF5475-A4D1-4594-897B-3024C6FF5B5A}" type="slidenum">
              <a:rPr kumimoji="1" lang="ja-JP" altLang="en-US" smtClean="0"/>
              <a:t>‹#›</a:t>
            </a:fld>
            <a:endParaRPr kumimoji="1" lang="ja-JP" altLang="en-US"/>
          </a:p>
        </p:txBody>
      </p:sp>
    </p:spTree>
    <p:extLst>
      <p:ext uri="{BB962C8B-B14F-4D97-AF65-F5344CB8AC3E}">
        <p14:creationId xmlns:p14="http://schemas.microsoft.com/office/powerpoint/2010/main" val="42226309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rtl="0" eaLnBrk="1" fontAlgn="base" hangingPunct="1">
        <a:spcBef>
          <a:spcPct val="0"/>
        </a:spcBef>
        <a:spcAft>
          <a:spcPct val="0"/>
        </a:spcAft>
        <a:defRPr kumimoji="1" sz="3200" kern="1200">
          <a:solidFill>
            <a:schemeClr val="bg2"/>
          </a:solidFill>
          <a:latin typeface="+mj-lt"/>
          <a:ea typeface="+mj-ea"/>
          <a:cs typeface="+mj-cs"/>
        </a:defRPr>
      </a:lvl1pPr>
      <a:lvl2pPr algn="l" rtl="0" eaLnBrk="1" fontAlgn="base" hangingPunct="1">
        <a:spcBef>
          <a:spcPct val="0"/>
        </a:spcBef>
        <a:spcAft>
          <a:spcPct val="0"/>
        </a:spcAft>
        <a:defRPr kumimoji="1" sz="3200">
          <a:solidFill>
            <a:schemeClr val="bg2"/>
          </a:solidFill>
          <a:latin typeface="Arial" panose="020B0604020202020204" pitchFamily="34" charset="0"/>
        </a:defRPr>
      </a:lvl2pPr>
      <a:lvl3pPr algn="l" rtl="0" eaLnBrk="1" fontAlgn="base" hangingPunct="1">
        <a:spcBef>
          <a:spcPct val="0"/>
        </a:spcBef>
        <a:spcAft>
          <a:spcPct val="0"/>
        </a:spcAft>
        <a:defRPr kumimoji="1" sz="3200">
          <a:solidFill>
            <a:schemeClr val="bg2"/>
          </a:solidFill>
          <a:latin typeface="Arial" panose="020B0604020202020204" pitchFamily="34" charset="0"/>
        </a:defRPr>
      </a:lvl3pPr>
      <a:lvl4pPr algn="l" rtl="0" eaLnBrk="1" fontAlgn="base" hangingPunct="1">
        <a:spcBef>
          <a:spcPct val="0"/>
        </a:spcBef>
        <a:spcAft>
          <a:spcPct val="0"/>
        </a:spcAft>
        <a:defRPr kumimoji="1" sz="3200">
          <a:solidFill>
            <a:schemeClr val="bg2"/>
          </a:solidFill>
          <a:latin typeface="Arial" panose="020B0604020202020204" pitchFamily="34" charset="0"/>
        </a:defRPr>
      </a:lvl4pPr>
      <a:lvl5pPr algn="l" rtl="0" eaLnBrk="1" fontAlgn="base" hangingPunct="1">
        <a:spcBef>
          <a:spcPct val="0"/>
        </a:spcBef>
        <a:spcAft>
          <a:spcPct val="0"/>
        </a:spcAft>
        <a:defRPr kumimoji="1" sz="3200">
          <a:solidFill>
            <a:schemeClr val="bg2"/>
          </a:solidFill>
          <a:latin typeface="Arial" panose="020B0604020202020204" pitchFamily="34" charset="0"/>
        </a:defRPr>
      </a:lvl5pPr>
      <a:lvl6pPr marL="457200" algn="l" rtl="0" eaLnBrk="1" fontAlgn="base" hangingPunct="1">
        <a:spcBef>
          <a:spcPct val="0"/>
        </a:spcBef>
        <a:spcAft>
          <a:spcPct val="0"/>
        </a:spcAft>
        <a:defRPr kumimoji="1" sz="3200">
          <a:solidFill>
            <a:schemeClr val="bg2"/>
          </a:solidFill>
          <a:latin typeface="Arial" panose="020B0604020202020204" pitchFamily="34" charset="0"/>
        </a:defRPr>
      </a:lvl6pPr>
      <a:lvl7pPr marL="914400" algn="l" rtl="0" eaLnBrk="1" fontAlgn="base" hangingPunct="1">
        <a:spcBef>
          <a:spcPct val="0"/>
        </a:spcBef>
        <a:spcAft>
          <a:spcPct val="0"/>
        </a:spcAft>
        <a:defRPr kumimoji="1" sz="3200">
          <a:solidFill>
            <a:schemeClr val="bg2"/>
          </a:solidFill>
          <a:latin typeface="Arial" panose="020B0604020202020204" pitchFamily="34" charset="0"/>
        </a:defRPr>
      </a:lvl7pPr>
      <a:lvl8pPr marL="1371600" algn="l" rtl="0" eaLnBrk="1" fontAlgn="base" hangingPunct="1">
        <a:spcBef>
          <a:spcPct val="0"/>
        </a:spcBef>
        <a:spcAft>
          <a:spcPct val="0"/>
        </a:spcAft>
        <a:defRPr kumimoji="1" sz="3200">
          <a:solidFill>
            <a:schemeClr val="bg2"/>
          </a:solidFill>
          <a:latin typeface="Arial" panose="020B0604020202020204" pitchFamily="34" charset="0"/>
        </a:defRPr>
      </a:lvl8pPr>
      <a:lvl9pPr marL="1828800" algn="l" rtl="0" eaLnBrk="1" fontAlgn="base" hangingPunct="1">
        <a:spcBef>
          <a:spcPct val="0"/>
        </a:spcBef>
        <a:spcAft>
          <a:spcPct val="0"/>
        </a:spcAft>
        <a:defRPr kumimoji="1" sz="3200">
          <a:solidFill>
            <a:schemeClr val="bg2"/>
          </a:solidFill>
          <a:latin typeface="Arial" panose="020B0604020202020204" pitchFamily="34" charset="0"/>
        </a:defRPr>
      </a:lvl9pPr>
    </p:titleStyle>
    <p:bodyStyle>
      <a:lvl1pPr marL="342900" indent="-342900" algn="l" rtl="0" eaLnBrk="1" fontAlgn="base" hangingPunct="1">
        <a:spcBef>
          <a:spcPct val="20000"/>
        </a:spcBef>
        <a:spcAft>
          <a:spcPct val="0"/>
        </a:spcAft>
        <a:buChar char="•"/>
        <a:defRPr kumimoji="1" sz="2800" kern="1200">
          <a:solidFill>
            <a:schemeClr val="bg2"/>
          </a:solidFill>
          <a:latin typeface="+mn-lt"/>
          <a:ea typeface="+mn-ea"/>
          <a:cs typeface="+mn-cs"/>
        </a:defRPr>
      </a:lvl1pPr>
      <a:lvl2pPr marL="742950" indent="-285750" algn="l" rtl="0" eaLnBrk="1" fontAlgn="base" hangingPunct="1">
        <a:spcBef>
          <a:spcPct val="20000"/>
        </a:spcBef>
        <a:spcAft>
          <a:spcPct val="0"/>
        </a:spcAft>
        <a:buChar char="–"/>
        <a:defRPr kumimoji="1" sz="2400" b="1" kern="1200">
          <a:solidFill>
            <a:schemeClr val="bg2"/>
          </a:solidFill>
          <a:latin typeface="+mn-lt"/>
          <a:ea typeface="+mn-ea"/>
          <a:cs typeface="+mn-cs"/>
        </a:defRPr>
      </a:lvl2pPr>
      <a:lvl3pPr marL="1143000" indent="-228600" algn="l" rtl="0" eaLnBrk="1" fontAlgn="base" hangingPunct="1">
        <a:spcBef>
          <a:spcPct val="20000"/>
        </a:spcBef>
        <a:spcAft>
          <a:spcPct val="0"/>
        </a:spcAft>
        <a:buChar char="•"/>
        <a:defRPr kumimoji="1" sz="2400" kern="1200">
          <a:solidFill>
            <a:schemeClr val="bg2"/>
          </a:solidFill>
          <a:latin typeface="+mn-lt"/>
          <a:ea typeface="+mn-ea"/>
          <a:cs typeface="+mn-cs"/>
        </a:defRPr>
      </a:lvl3pPr>
      <a:lvl4pPr marL="1600200" indent="-228600" algn="l" rtl="0" eaLnBrk="1" fontAlgn="base" hangingPunct="1">
        <a:spcBef>
          <a:spcPct val="20000"/>
        </a:spcBef>
        <a:spcAft>
          <a:spcPct val="0"/>
        </a:spcAft>
        <a:buChar char="–"/>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10.png"/><Relationship Id="rId7" Type="http://schemas.openxmlformats.org/officeDocument/2006/relationships/image" Target="../media/image34.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3.jpeg"/><Relationship Id="rId5" Type="http://schemas.openxmlformats.org/officeDocument/2006/relationships/image" Target="../media/image14.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32.pn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www.google.co.jp/url?sa=i&amp;rct=j&amp;q=&amp;esrc=s&amp;source=images&amp;cd=&amp;ved=0ahUKEwixmfWlufDQAhUDF5QKHUlFDikQjRwIBw&amp;url=http://illustrain.com/?p%3D29732&amp;psig=AFQjCNFgE3VKZ50DbWSgzSuxh2-CYljI4A&amp;ust=1481693673595681"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42.jpg"/><Relationship Id="rId5" Type="http://schemas.openxmlformats.org/officeDocument/2006/relationships/image" Target="../media/image41.png"/><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2.jpeg"/><Relationship Id="rId7"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7.png"/><Relationship Id="rId7"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22.png"/><Relationship Id="rId4" Type="http://schemas.openxmlformats.org/officeDocument/2006/relationships/image" Target="../media/image18.png"/><Relationship Id="rId9" Type="http://schemas.openxmlformats.org/officeDocument/2006/relationships/image" Target="../media/image21.png"/></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3.png"/><Relationship Id="rId7"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jpeg"/><Relationship Id="rId4" Type="http://schemas.openxmlformats.org/officeDocument/2006/relationships/image" Target="../media/image24.png"/><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6.png"/><Relationship Id="rId7"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7.jpe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ChangeArrowheads="1"/>
          </p:cNvSpPr>
          <p:nvPr/>
        </p:nvSpPr>
        <p:spPr bwMode="auto">
          <a:xfrm>
            <a:off x="685800" y="1676400"/>
            <a:ext cx="77724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2800">
                <a:solidFill>
                  <a:schemeClr val="tx1"/>
                </a:solidFill>
                <a:latin typeface="Times New Roman" pitchFamily="18" charset="0"/>
                <a:ea typeface="ＭＳ Ｐゴシック" charset="-128"/>
              </a:defRPr>
            </a:lvl1pPr>
            <a:lvl2pPr marL="742950" indent="-285750" eaLnBrk="0" hangingPunct="0">
              <a:spcBef>
                <a:spcPct val="20000"/>
              </a:spcBef>
              <a:buChar char="–"/>
              <a:defRPr kumimoji="1" sz="2400">
                <a:solidFill>
                  <a:schemeClr val="tx1"/>
                </a:solidFill>
                <a:latin typeface="Times New Roman" pitchFamily="18" charset="0"/>
                <a:ea typeface="ＭＳ Ｐゴシック" charset="-128"/>
              </a:defRPr>
            </a:lvl2pPr>
            <a:lvl3pPr marL="1143000" indent="-228600" eaLnBrk="0" hangingPunct="0">
              <a:spcBef>
                <a:spcPct val="20000"/>
              </a:spcBef>
              <a:buChar char="•"/>
              <a:defRPr kumimoji="1" sz="2000">
                <a:solidFill>
                  <a:schemeClr val="tx1"/>
                </a:solidFill>
                <a:latin typeface="Times New Roman" pitchFamily="18" charset="0"/>
                <a:ea typeface="ＭＳ Ｐゴシック" charset="-128"/>
              </a:defRPr>
            </a:lvl3pPr>
            <a:lvl4pPr marL="1600200" indent="-228600" eaLnBrk="0" hangingPunct="0">
              <a:spcBef>
                <a:spcPct val="20000"/>
              </a:spcBef>
              <a:buChar char="–"/>
              <a:defRPr kumimoji="1">
                <a:solidFill>
                  <a:schemeClr val="tx1"/>
                </a:solidFill>
                <a:latin typeface="Times New Roman" pitchFamily="18" charset="0"/>
                <a:ea typeface="ＭＳ Ｐゴシック" charset="-128"/>
              </a:defRPr>
            </a:lvl4pPr>
            <a:lvl5pPr marL="2057400" indent="-228600" eaLnBrk="0" hangingPunct="0">
              <a:spcBef>
                <a:spcPct val="20000"/>
              </a:spcBef>
              <a:buChar char="»"/>
              <a:defRPr kumimoji="1" sz="1600">
                <a:solidFill>
                  <a:schemeClr val="tx1"/>
                </a:solidFill>
                <a:latin typeface="Times New Roman" pitchFamily="18" charset="0"/>
                <a:ea typeface="ＭＳ Ｐゴシック" charset="-128"/>
              </a:defRPr>
            </a:lvl5pPr>
            <a:lvl6pPr marL="2514600" indent="-228600" eaLnBrk="0" fontAlgn="base" hangingPunct="0">
              <a:spcBef>
                <a:spcPct val="20000"/>
              </a:spcBef>
              <a:spcAft>
                <a:spcPct val="0"/>
              </a:spcAft>
              <a:buChar char="»"/>
              <a:defRPr kumimoji="1" sz="1600">
                <a:solidFill>
                  <a:schemeClr val="tx1"/>
                </a:solidFill>
                <a:latin typeface="Times New Roman" pitchFamily="18" charset="0"/>
                <a:ea typeface="ＭＳ Ｐゴシック" charset="-128"/>
              </a:defRPr>
            </a:lvl6pPr>
            <a:lvl7pPr marL="2971800" indent="-228600" eaLnBrk="0" fontAlgn="base" hangingPunct="0">
              <a:spcBef>
                <a:spcPct val="20000"/>
              </a:spcBef>
              <a:spcAft>
                <a:spcPct val="0"/>
              </a:spcAft>
              <a:buChar char="»"/>
              <a:defRPr kumimoji="1" sz="1600">
                <a:solidFill>
                  <a:schemeClr val="tx1"/>
                </a:solidFill>
                <a:latin typeface="Times New Roman" pitchFamily="18" charset="0"/>
                <a:ea typeface="ＭＳ Ｐゴシック" charset="-128"/>
              </a:defRPr>
            </a:lvl7pPr>
            <a:lvl8pPr marL="3429000" indent="-228600" eaLnBrk="0" fontAlgn="base" hangingPunct="0">
              <a:spcBef>
                <a:spcPct val="20000"/>
              </a:spcBef>
              <a:spcAft>
                <a:spcPct val="0"/>
              </a:spcAft>
              <a:buChar char="»"/>
              <a:defRPr kumimoji="1" sz="1600">
                <a:solidFill>
                  <a:schemeClr val="tx1"/>
                </a:solidFill>
                <a:latin typeface="Times New Roman" pitchFamily="18" charset="0"/>
                <a:ea typeface="ＭＳ Ｐゴシック" charset="-128"/>
              </a:defRPr>
            </a:lvl8pPr>
            <a:lvl9pPr marL="3886200" indent="-228600" eaLnBrk="0" fontAlgn="base" hangingPunct="0">
              <a:spcBef>
                <a:spcPct val="20000"/>
              </a:spcBef>
              <a:spcAft>
                <a:spcPct val="0"/>
              </a:spcAft>
              <a:buChar char="»"/>
              <a:defRPr kumimoji="1" sz="1600">
                <a:solidFill>
                  <a:schemeClr val="tx1"/>
                </a:solidFill>
                <a:latin typeface="Times New Roman" pitchFamily="18" charset="0"/>
                <a:ea typeface="ＭＳ Ｐゴシック" charset="-128"/>
              </a:defRPr>
            </a:lvl9pPr>
          </a:lstStyle>
          <a:p>
            <a:pPr algn="ctr" eaLnBrk="1" hangingPunct="1">
              <a:buFontTx/>
              <a:buNone/>
            </a:pPr>
            <a:endParaRPr lang="ja-JP" altLang="ja-JP"/>
          </a:p>
        </p:txBody>
      </p:sp>
      <p:sp>
        <p:nvSpPr>
          <p:cNvPr id="2053" name="Line 276"/>
          <p:cNvSpPr>
            <a:spLocks noChangeShapeType="1"/>
          </p:cNvSpPr>
          <p:nvPr/>
        </p:nvSpPr>
        <p:spPr bwMode="auto">
          <a:xfrm>
            <a:off x="2133600" y="152400"/>
            <a:ext cx="609600" cy="2286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054" name="Freeform 277"/>
          <p:cNvSpPr>
            <a:spLocks/>
          </p:cNvSpPr>
          <p:nvPr/>
        </p:nvSpPr>
        <p:spPr bwMode="auto">
          <a:xfrm>
            <a:off x="0" y="76200"/>
            <a:ext cx="5334000" cy="762000"/>
          </a:xfrm>
          <a:custGeom>
            <a:avLst/>
            <a:gdLst>
              <a:gd name="T0" fmla="*/ 0 w 3360"/>
              <a:gd name="T1" fmla="*/ 2147483647 h 480"/>
              <a:gd name="T2" fmla="*/ 2147483647 w 3360"/>
              <a:gd name="T3" fmla="*/ 2147483647 h 480"/>
              <a:gd name="T4" fmla="*/ 2147483647 w 3360"/>
              <a:gd name="T5" fmla="*/ 0 h 480"/>
              <a:gd name="T6" fmla="*/ 2147483647 w 3360"/>
              <a:gd name="T7" fmla="*/ 0 h 480"/>
              <a:gd name="T8" fmla="*/ 0 60000 65536"/>
              <a:gd name="T9" fmla="*/ 0 60000 65536"/>
              <a:gd name="T10" fmla="*/ 0 60000 65536"/>
              <a:gd name="T11" fmla="*/ 0 60000 65536"/>
              <a:gd name="T12" fmla="*/ 0 w 3360"/>
              <a:gd name="T13" fmla="*/ 0 h 480"/>
              <a:gd name="T14" fmla="*/ 3360 w 3360"/>
              <a:gd name="T15" fmla="*/ 480 h 480"/>
            </a:gdLst>
            <a:ahLst/>
            <a:cxnLst>
              <a:cxn ang="T8">
                <a:pos x="T0" y="T1"/>
              </a:cxn>
              <a:cxn ang="T9">
                <a:pos x="T2" y="T3"/>
              </a:cxn>
              <a:cxn ang="T10">
                <a:pos x="T4" y="T5"/>
              </a:cxn>
              <a:cxn ang="T11">
                <a:pos x="T6" y="T7"/>
              </a:cxn>
            </a:cxnLst>
            <a:rect l="T12" t="T13" r="T14" b="T15"/>
            <a:pathLst>
              <a:path w="3360" h="480">
                <a:moveTo>
                  <a:pt x="0" y="480"/>
                </a:moveTo>
                <a:lnTo>
                  <a:pt x="1248" y="480"/>
                </a:lnTo>
                <a:lnTo>
                  <a:pt x="1728" y="0"/>
                </a:lnTo>
                <a:lnTo>
                  <a:pt x="336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a:tailEnd/>
              </a14:hiddenLine>
            </a:ext>
          </a:extLst>
        </p:spPr>
        <p:txBody>
          <a:bodyPr/>
          <a:lstStyle/>
          <a:p>
            <a:endParaRPr lang="ja-JP" altLang="en-US"/>
          </a:p>
        </p:txBody>
      </p:sp>
      <p:pic>
        <p:nvPicPr>
          <p:cNvPr id="6" name="図 5" descr="クリップアート が含まれている画像&#10;&#10;非常に高い精度で生成された説明">
            <a:extLst>
              <a:ext uri="{FF2B5EF4-FFF2-40B4-BE49-F238E27FC236}">
                <a16:creationId xmlns:a16="http://schemas.microsoft.com/office/drawing/2014/main" xmlns="" id="{15D1E72E-D123-4C68-864D-A7F1DA7EA2A3}"/>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8955" b="89179" l="5956" r="94844">
                        <a14:foregroundMark x1="10222" y1="43284" x2="12089" y2="47761"/>
                        <a14:foregroundMark x1="8889" y1="25000" x2="6044" y2="32836"/>
                        <a14:foregroundMark x1="27644" y1="50000" x2="28622" y2="56343"/>
                        <a14:foregroundMark x1="41689" y1="52239" x2="41956" y2="57090"/>
                        <a14:foregroundMark x1="42133" y1="26493" x2="42133" y2="26493"/>
                        <a14:foregroundMark x1="45689" y1="52612" x2="45867" y2="58209"/>
                        <a14:foregroundMark x1="60089" y1="41791" x2="60711" y2="50000"/>
                        <a14:foregroundMark x1="66489" y1="63060" x2="66489" y2="68284"/>
                        <a14:foregroundMark x1="76089" y1="48134" x2="75733" y2="54478"/>
                        <a14:foregroundMark x1="80978" y1="56716" x2="80978" y2="58209"/>
                        <a14:foregroundMark x1="92089" y1="48134" x2="92089" y2="56716"/>
                        <a14:foregroundMark x1="94844" y1="47015" x2="94844" y2="47015"/>
                      </a14:backgroundRemoval>
                    </a14:imgEffect>
                  </a14:imgLayer>
                </a14:imgProps>
              </a:ext>
              <a:ext uri="{28A0092B-C50C-407E-A947-70E740481C1C}">
                <a14:useLocalDpi xmlns:a14="http://schemas.microsoft.com/office/drawing/2010/main" val="0"/>
              </a:ext>
            </a:extLst>
          </a:blip>
          <a:stretch>
            <a:fillRect/>
          </a:stretch>
        </p:blipFill>
        <p:spPr>
          <a:xfrm>
            <a:off x="1356979" y="1412776"/>
            <a:ext cx="6430041" cy="1531779"/>
          </a:xfrm>
          <a:prstGeom prst="rect">
            <a:avLst/>
          </a:prstGeom>
        </p:spPr>
      </p:pic>
      <p:sp>
        <p:nvSpPr>
          <p:cNvPr id="2" name="正方形/長方形 1">
            <a:extLst>
              <a:ext uri="{FF2B5EF4-FFF2-40B4-BE49-F238E27FC236}">
                <a16:creationId xmlns:a16="http://schemas.microsoft.com/office/drawing/2014/main" xmlns="" id="{0FB81204-670B-40AE-94AA-58D8F167FC82}"/>
              </a:ext>
            </a:extLst>
          </p:cNvPr>
          <p:cNvSpPr/>
          <p:nvPr/>
        </p:nvSpPr>
        <p:spPr>
          <a:xfrm>
            <a:off x="2249889" y="2785067"/>
            <a:ext cx="4644220" cy="2123658"/>
          </a:xfrm>
          <a:prstGeom prst="rect">
            <a:avLst/>
          </a:prstGeom>
        </p:spPr>
        <p:txBody>
          <a:bodyPr wrap="none">
            <a:spAutoFit/>
          </a:bodyPr>
          <a:lstStyle/>
          <a:p>
            <a:pPr algn="ctr"/>
            <a:r>
              <a:rPr lang="ja-JP" altLang="en-US" sz="4400" dirty="0">
                <a:ln w="9525">
                  <a:solidFill>
                    <a:schemeClr val="bg1"/>
                  </a:solidFill>
                </a:ln>
                <a:solidFill>
                  <a:schemeClr val="bg2"/>
                </a:solidFill>
                <a:cs typeface="Meiryo UI" panose="020B0604030504040204" pitchFamily="50" charset="-128"/>
              </a:rPr>
              <a:t>お客様導入事例集</a:t>
            </a:r>
            <a:endParaRPr lang="en-US" altLang="ja-JP" sz="4400" dirty="0">
              <a:ln w="9525">
                <a:solidFill>
                  <a:schemeClr val="bg1"/>
                </a:solidFill>
              </a:ln>
              <a:solidFill>
                <a:schemeClr val="bg2"/>
              </a:solidFill>
              <a:cs typeface="Meiryo UI" panose="020B0604030504040204" pitchFamily="50" charset="-128"/>
            </a:endParaRPr>
          </a:p>
          <a:p>
            <a:pPr algn="ctr"/>
            <a:r>
              <a:rPr lang="ja-JP" altLang="en-US" sz="4400" dirty="0">
                <a:ln w="9525">
                  <a:solidFill>
                    <a:schemeClr val="bg1"/>
                  </a:solidFill>
                </a:ln>
                <a:solidFill>
                  <a:schemeClr val="bg2"/>
                </a:solidFill>
                <a:cs typeface="Meiryo UI" panose="020B0604030504040204" pitchFamily="50" charset="-128"/>
              </a:rPr>
              <a:t>＋</a:t>
            </a:r>
            <a:endParaRPr lang="en-US" altLang="ja-JP" sz="4400" dirty="0">
              <a:ln w="9525">
                <a:solidFill>
                  <a:schemeClr val="bg1"/>
                </a:solidFill>
              </a:ln>
              <a:solidFill>
                <a:schemeClr val="bg2"/>
              </a:solidFill>
              <a:cs typeface="Meiryo UI" panose="020B0604030504040204" pitchFamily="50" charset="-128"/>
            </a:endParaRPr>
          </a:p>
          <a:p>
            <a:pPr algn="ctr"/>
            <a:r>
              <a:rPr lang="ja-JP" altLang="en-US" sz="4400" dirty="0">
                <a:ln w="9525">
                  <a:solidFill>
                    <a:schemeClr val="bg1"/>
                  </a:solidFill>
                </a:ln>
                <a:solidFill>
                  <a:schemeClr val="bg2"/>
                </a:solidFill>
              </a:rPr>
              <a:t>他システム連携例</a:t>
            </a:r>
          </a:p>
        </p:txBody>
      </p:sp>
      <p:sp>
        <p:nvSpPr>
          <p:cNvPr id="7" name="テキスト ボックス 6">
            <a:extLst>
              <a:ext uri="{FF2B5EF4-FFF2-40B4-BE49-F238E27FC236}">
                <a16:creationId xmlns:a16="http://schemas.microsoft.com/office/drawing/2014/main" xmlns="" id="{5EC8DD7D-791B-4761-A497-C0C0FB2197B7}"/>
              </a:ext>
            </a:extLst>
          </p:cNvPr>
          <p:cNvSpPr txBox="1"/>
          <p:nvPr/>
        </p:nvSpPr>
        <p:spPr>
          <a:xfrm>
            <a:off x="0" y="9382"/>
            <a:ext cx="735138"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Ver1.0</a:t>
            </a:r>
            <a:r>
              <a:rPr kumimoji="1" lang="ja-JP" altLang="en-US" sz="1200" dirty="0">
                <a:latin typeface="Meiryo UI" panose="020B0604030504040204" pitchFamily="50" charset="-128"/>
                <a:ea typeface="Meiryo UI" panose="020B0604030504040204" pitchFamily="50" charset="-128"/>
              </a:rPr>
              <a:t> </a:t>
            </a:r>
          </a:p>
        </p:txBody>
      </p:sp>
    </p:spTree>
    <p:extLst>
      <p:ext uri="{BB962C8B-B14F-4D97-AF65-F5344CB8AC3E}">
        <p14:creationId xmlns:p14="http://schemas.microsoft.com/office/powerpoint/2010/main" val="3173683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円/楕円 43"/>
          <p:cNvSpPr/>
          <p:nvPr/>
        </p:nvSpPr>
        <p:spPr bwMode="auto">
          <a:xfrm>
            <a:off x="7164288" y="37709"/>
            <a:ext cx="1860246" cy="582979"/>
          </a:xfrm>
          <a:prstGeom prst="ellipse">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62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ja-JP" altLang="en-US"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物流</a:t>
            </a:r>
            <a:endParaRPr lang="en-US" altLang="ja-JP" dirty="0">
              <a:solidFill>
                <a:schemeClr val="bg2"/>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契約担当</a:t>
            </a:r>
            <a:endParaRPr lang="en-US" altLang="ja-JP" dirty="0">
              <a:solidFill>
                <a:schemeClr val="bg2"/>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Arial" charset="0"/>
              <a:ea typeface="MS UI Gothic" pitchFamily="50" charset="-128"/>
            </a:endParaRPr>
          </a:p>
        </p:txBody>
      </p:sp>
      <p:sp>
        <p:nvSpPr>
          <p:cNvPr id="2" name="スライド番号プレースホルダー 1"/>
          <p:cNvSpPr>
            <a:spLocks noGrp="1"/>
          </p:cNvSpPr>
          <p:nvPr>
            <p:ph type="sldNum" sz="quarter" idx="4294967295"/>
          </p:nvPr>
        </p:nvSpPr>
        <p:spPr/>
        <p:txBody>
          <a:bodyPr/>
          <a:lstStyle/>
          <a:p>
            <a:pPr>
              <a:defRPr/>
            </a:pPr>
            <a:fld id="{53E4CBCC-4F98-4EB4-ADD8-ACFD70A1EE70}" type="slidenum">
              <a:rPr lang="en-US" altLang="ja-JP" smtClean="0"/>
              <a:pPr>
                <a:defRPr/>
              </a:pPr>
              <a:t>9</a:t>
            </a:fld>
            <a:endParaRPr lang="en-US" altLang="ja-JP"/>
          </a:p>
        </p:txBody>
      </p:sp>
      <p:sp>
        <p:nvSpPr>
          <p:cNvPr id="4" name="タイトル 3"/>
          <p:cNvSpPr>
            <a:spLocks noGrp="1"/>
          </p:cNvSpPr>
          <p:nvPr>
            <p:ph type="title"/>
          </p:nvPr>
        </p:nvSpPr>
        <p:spPr>
          <a:xfrm>
            <a:off x="1291192" y="12413"/>
            <a:ext cx="6513551" cy="584775"/>
          </a:xfrm>
        </p:spPr>
        <p:txBody>
          <a:bodyPr/>
          <a:lstStyle/>
          <a:p>
            <a:pPr algn="l"/>
            <a:r>
              <a:rPr kumimoji="1" lang="en-US" altLang="ja-JP" sz="2000" b="1" kern="1200" smtClean="0">
                <a:solidFill>
                  <a:schemeClr val="bg2"/>
                </a:solidFill>
                <a:effectLst/>
                <a:latin typeface="Meiryo UI" panose="020B0604030504040204" pitchFamily="50" charset="-128"/>
                <a:ea typeface="Meiryo UI" panose="020B0604030504040204" pitchFamily="50" charset="-128"/>
                <a:cs typeface="+mj-cs"/>
              </a:rPr>
              <a:t>(1-6)</a:t>
            </a:r>
            <a:r>
              <a:rPr kumimoji="1" lang="ja-JP" altLang="ja-JP" sz="2000" b="1" kern="1200" dirty="0">
                <a:solidFill>
                  <a:schemeClr val="bg2"/>
                </a:solidFill>
                <a:effectLst/>
                <a:latin typeface="Meiryo UI" panose="020B0604030504040204" pitchFamily="50" charset="-128"/>
                <a:ea typeface="Meiryo UI" panose="020B0604030504040204" pitchFamily="50" charset="-128"/>
                <a:cs typeface="+mj-cs"/>
              </a:rPr>
              <a:t>注文書のシステム投入と発注伝票作成</a:t>
            </a:r>
            <a:endParaRPr kumimoji="1" lang="ja-JP" altLang="en-US" sz="11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1" name="角丸四角形 80"/>
          <p:cNvSpPr/>
          <p:nvPr/>
        </p:nvSpPr>
        <p:spPr>
          <a:xfrm>
            <a:off x="1197103" y="2741761"/>
            <a:ext cx="6305550" cy="2829378"/>
          </a:xfrm>
          <a:prstGeom prst="roundRect">
            <a:avLst/>
          </a:prstGeom>
          <a:no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4" name="右矢印 83"/>
          <p:cNvSpPr/>
          <p:nvPr/>
        </p:nvSpPr>
        <p:spPr>
          <a:xfrm>
            <a:off x="1004340" y="3028692"/>
            <a:ext cx="7093376" cy="427551"/>
          </a:xfrm>
          <a:prstGeom prst="rightArrow">
            <a:avLst>
              <a:gd name="adj1" fmla="val 100000"/>
              <a:gd name="adj2" fmla="val 50000"/>
            </a:avLst>
          </a:prstGeom>
          <a:solidFill>
            <a:schemeClr val="accent5">
              <a:lumMod val="50000"/>
            </a:schemeClr>
          </a:solidFill>
          <a:ln w="63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注文書データの受注管理システムへの自動投入と発注伝票の自動作成</a:t>
            </a:r>
          </a:p>
        </p:txBody>
      </p:sp>
      <p:sp>
        <p:nvSpPr>
          <p:cNvPr id="39" name="角丸四角形 38"/>
          <p:cNvSpPr/>
          <p:nvPr/>
        </p:nvSpPr>
        <p:spPr>
          <a:xfrm>
            <a:off x="817683" y="2785553"/>
            <a:ext cx="7341577" cy="2982202"/>
          </a:xfrm>
          <a:prstGeom prst="roundRect">
            <a:avLst>
              <a:gd name="adj" fmla="val 10476"/>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CC0000"/>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6" name="グループ化 5"/>
          <p:cNvGrpSpPr/>
          <p:nvPr/>
        </p:nvGrpSpPr>
        <p:grpSpPr>
          <a:xfrm>
            <a:off x="797614" y="3862260"/>
            <a:ext cx="7229764" cy="1748593"/>
            <a:chOff x="1239967" y="3651246"/>
            <a:chExt cx="6241984" cy="1249522"/>
          </a:xfrm>
        </p:grpSpPr>
        <p:sp>
          <p:nvSpPr>
            <p:cNvPr id="31" name="正方形/長方形 30"/>
            <p:cNvSpPr/>
            <p:nvPr/>
          </p:nvSpPr>
          <p:spPr>
            <a:xfrm>
              <a:off x="1239967" y="3663437"/>
              <a:ext cx="1355202" cy="197940"/>
            </a:xfrm>
            <a:prstGeom prst="rect">
              <a:avLst/>
            </a:prstGeom>
          </p:spPr>
          <p:txBody>
            <a:bodyPr wrap="none">
              <a:spAutoFit/>
            </a:bodyPr>
            <a:lstStyle/>
            <a:p>
              <a:pPr algn="ctr"/>
              <a:r>
                <a:rPr lang="ja-JP" altLang="en-US" b="1"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お客様からの注文書</a:t>
              </a:r>
            </a:p>
          </p:txBody>
        </p:sp>
        <p:sp>
          <p:nvSpPr>
            <p:cNvPr id="32" name="正方形/長方形 31"/>
            <p:cNvSpPr/>
            <p:nvPr/>
          </p:nvSpPr>
          <p:spPr>
            <a:xfrm>
              <a:off x="3877715" y="3651246"/>
              <a:ext cx="1222340" cy="197940"/>
            </a:xfrm>
            <a:prstGeom prst="rect">
              <a:avLst/>
            </a:prstGeom>
          </p:spPr>
          <p:txBody>
            <a:bodyPr wrap="none">
              <a:spAutoFit/>
            </a:bodyPr>
            <a:lstStyle/>
            <a:p>
              <a:r>
                <a:rPr lang="ja-JP" altLang="en-US" b="1"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受注管理システム</a:t>
              </a:r>
            </a:p>
          </p:txBody>
        </p:sp>
        <p:sp>
          <p:nvSpPr>
            <p:cNvPr id="33" name="メモ 32"/>
            <p:cNvSpPr/>
            <p:nvPr/>
          </p:nvSpPr>
          <p:spPr>
            <a:xfrm>
              <a:off x="1513709" y="3918075"/>
              <a:ext cx="502920" cy="402590"/>
            </a:xfrm>
            <a:prstGeom prst="foldedCorner">
              <a:avLst/>
            </a:prstGeom>
            <a:solidFill>
              <a:srgbClr val="CCFFFF"/>
            </a:solidFill>
            <a:ln w="3175"/>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1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4" name="Picture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04991" y="3992220"/>
              <a:ext cx="601865" cy="6573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5" name="メモ 34"/>
            <p:cNvSpPr/>
            <p:nvPr/>
          </p:nvSpPr>
          <p:spPr>
            <a:xfrm>
              <a:off x="1666109" y="4070475"/>
              <a:ext cx="502920" cy="402590"/>
            </a:xfrm>
            <a:prstGeom prst="foldedCorner">
              <a:avLst/>
            </a:prstGeom>
            <a:solidFill>
              <a:schemeClr val="accent6">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1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メモ 35"/>
            <p:cNvSpPr/>
            <p:nvPr/>
          </p:nvSpPr>
          <p:spPr>
            <a:xfrm>
              <a:off x="1818509" y="4222875"/>
              <a:ext cx="502920" cy="402590"/>
            </a:xfrm>
            <a:prstGeom prst="foldedCorner">
              <a:avLst/>
            </a:prstGeom>
            <a:solidFill>
              <a:srgbClr val="FFFFCC"/>
            </a:solidFill>
            <a:ln w="3175"/>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1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正方形/長方形 36"/>
            <p:cNvSpPr/>
            <p:nvPr/>
          </p:nvSpPr>
          <p:spPr>
            <a:xfrm>
              <a:off x="6598846" y="3663437"/>
              <a:ext cx="690888" cy="197940"/>
            </a:xfrm>
            <a:prstGeom prst="rect">
              <a:avLst/>
            </a:prstGeom>
          </p:spPr>
          <p:txBody>
            <a:bodyPr wrap="none">
              <a:spAutoFit/>
            </a:bodyPr>
            <a:lstStyle/>
            <a:p>
              <a:pPr algn="ctr"/>
              <a:r>
                <a:rPr lang="ja-JP" altLang="en-US" b="1"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受注伝票</a:t>
              </a:r>
            </a:p>
          </p:txBody>
        </p:sp>
        <p:sp>
          <p:nvSpPr>
            <p:cNvPr id="61" name="メモ 60"/>
            <p:cNvSpPr/>
            <p:nvPr/>
          </p:nvSpPr>
          <p:spPr>
            <a:xfrm>
              <a:off x="6674231" y="3930775"/>
              <a:ext cx="502920" cy="402590"/>
            </a:xfrm>
            <a:prstGeom prst="foldedCorner">
              <a:avLst/>
            </a:prstGeom>
            <a:solidFill>
              <a:schemeClr val="accent5">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1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2" name="メモ 61"/>
            <p:cNvSpPr/>
            <p:nvPr/>
          </p:nvSpPr>
          <p:spPr>
            <a:xfrm>
              <a:off x="6826631" y="4083175"/>
              <a:ext cx="502920" cy="402590"/>
            </a:xfrm>
            <a:prstGeom prst="foldedCorner">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1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3" name="メモ 62"/>
            <p:cNvSpPr/>
            <p:nvPr/>
          </p:nvSpPr>
          <p:spPr>
            <a:xfrm>
              <a:off x="6979031" y="4235575"/>
              <a:ext cx="502920" cy="402590"/>
            </a:xfrm>
            <a:prstGeom prst="foldedCorner">
              <a:avLst/>
            </a:prstGeom>
            <a:solidFill>
              <a:schemeClr val="accent3">
                <a:lumMod val="40000"/>
                <a:lumOff val="6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1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64" name="グループ化 63"/>
            <p:cNvGrpSpPr>
              <a:grpSpLocks noChangeAspect="1"/>
            </p:cNvGrpSpPr>
            <p:nvPr/>
          </p:nvGrpSpPr>
          <p:grpSpPr>
            <a:xfrm>
              <a:off x="7114690" y="4333365"/>
              <a:ext cx="254979" cy="254979"/>
              <a:chOff x="1030287" y="4452736"/>
              <a:chExt cx="568127" cy="568127"/>
            </a:xfrm>
          </p:grpSpPr>
          <p:sp>
            <p:nvSpPr>
              <p:cNvPr id="65" name="正方形/長方形 64"/>
              <p:cNvSpPr/>
              <p:nvPr/>
            </p:nvSpPr>
            <p:spPr>
              <a:xfrm>
                <a:off x="1030287" y="4452736"/>
                <a:ext cx="568127" cy="568127"/>
              </a:xfrm>
              <a:prstGeom prst="rect">
                <a:avLst/>
              </a:prstGeom>
              <a:solidFill>
                <a:srgbClr val="33993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6" name="正方形/長方形 65"/>
              <p:cNvSpPr/>
              <p:nvPr/>
            </p:nvSpPr>
            <p:spPr>
              <a:xfrm>
                <a:off x="1071487" y="4493936"/>
                <a:ext cx="485727" cy="48572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67" name="グループ化 66"/>
              <p:cNvGrpSpPr/>
              <p:nvPr/>
            </p:nvGrpSpPr>
            <p:grpSpPr>
              <a:xfrm>
                <a:off x="1085582" y="4555465"/>
                <a:ext cx="457537" cy="362669"/>
                <a:chOff x="2300287" y="4424364"/>
                <a:chExt cx="657225" cy="445293"/>
              </a:xfrm>
              <a:effectLst>
                <a:glow rad="63500">
                  <a:schemeClr val="accent3">
                    <a:satMod val="175000"/>
                    <a:alpha val="40000"/>
                  </a:schemeClr>
                </a:glow>
              </a:effectLst>
            </p:grpSpPr>
            <p:sp>
              <p:nvSpPr>
                <p:cNvPr id="68" name="フリーフォーム 67"/>
                <p:cNvSpPr/>
                <p:nvPr/>
              </p:nvSpPr>
              <p:spPr>
                <a:xfrm>
                  <a:off x="2300287" y="4424364"/>
                  <a:ext cx="654843" cy="445293"/>
                </a:xfrm>
                <a:custGeom>
                  <a:avLst/>
                  <a:gdLst>
                    <a:gd name="connsiteX0" fmla="*/ 239247 w 1383936"/>
                    <a:gd name="connsiteY0" fmla="*/ 132222 h 1402544"/>
                    <a:gd name="connsiteX1" fmla="*/ 1358435 w 1383936"/>
                    <a:gd name="connsiteY1" fmla="*/ 1222834 h 1402544"/>
                    <a:gd name="connsiteX2" fmla="*/ 944097 w 1383936"/>
                    <a:gd name="connsiteY2" fmla="*/ 1294272 h 1402544"/>
                    <a:gd name="connsiteX3" fmla="*/ 53510 w 1383936"/>
                    <a:gd name="connsiteY3" fmla="*/ 146509 h 1402544"/>
                    <a:gd name="connsiteX4" fmla="*/ 239247 w 1383936"/>
                    <a:gd name="connsiteY4" fmla="*/ 132222 h 1402544"/>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14311 w 1343942"/>
                    <a:gd name="connsiteY0" fmla="*/ 78847 h 1324161"/>
                    <a:gd name="connsiteX1" fmla="*/ 1319212 w 1343942"/>
                    <a:gd name="connsiteY1" fmla="*/ 1145647 h 1324161"/>
                    <a:gd name="connsiteX2" fmla="*/ 904874 w 1343942"/>
                    <a:gd name="connsiteY2" fmla="*/ 1217085 h 1324161"/>
                    <a:gd name="connsiteX3" fmla="*/ 0 w 1343942"/>
                    <a:gd name="connsiteY3" fmla="*/ 78847 h 1324161"/>
                    <a:gd name="connsiteX4" fmla="*/ 214311 w 1343942"/>
                    <a:gd name="connsiteY4" fmla="*/ 78847 h 1324161"/>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52737"/>
                    <a:gd name="connsiteY0" fmla="*/ 4768 h 1166827"/>
                    <a:gd name="connsiteX1" fmla="*/ 623887 w 952737"/>
                    <a:gd name="connsiteY1" fmla="*/ 416724 h 1166827"/>
                    <a:gd name="connsiteX2" fmla="*/ 904874 w 952737"/>
                    <a:gd name="connsiteY2" fmla="*/ 1143006 h 1166827"/>
                    <a:gd name="connsiteX3" fmla="*/ 0 w 952737"/>
                    <a:gd name="connsiteY3" fmla="*/ 4768 h 1166827"/>
                    <a:gd name="connsiteX4" fmla="*/ 214311 w 952737"/>
                    <a:gd name="connsiteY4" fmla="*/ 4768 h 1166827"/>
                    <a:gd name="connsiteX0" fmla="*/ 214311 w 953524"/>
                    <a:gd name="connsiteY0" fmla="*/ 4768 h 1167341"/>
                    <a:gd name="connsiteX1" fmla="*/ 635793 w 953524"/>
                    <a:gd name="connsiteY1" fmla="*/ 438155 h 1167341"/>
                    <a:gd name="connsiteX2" fmla="*/ 904874 w 953524"/>
                    <a:gd name="connsiteY2" fmla="*/ 1143006 h 1167341"/>
                    <a:gd name="connsiteX3" fmla="*/ 0 w 953524"/>
                    <a:gd name="connsiteY3" fmla="*/ 4768 h 1167341"/>
                    <a:gd name="connsiteX4" fmla="*/ 214311 w 953524"/>
                    <a:gd name="connsiteY4" fmla="*/ 4768 h 1167341"/>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635793"/>
                    <a:gd name="connsiteY0" fmla="*/ 4768 h 509617"/>
                    <a:gd name="connsiteX1" fmla="*/ 635793 w 635793"/>
                    <a:gd name="connsiteY1" fmla="*/ 438155 h 509617"/>
                    <a:gd name="connsiteX2" fmla="*/ 428624 w 635793"/>
                    <a:gd name="connsiteY2" fmla="*/ 428631 h 509617"/>
                    <a:gd name="connsiteX3" fmla="*/ 0 w 635793"/>
                    <a:gd name="connsiteY3" fmla="*/ 4768 h 509617"/>
                    <a:gd name="connsiteX4" fmla="*/ 214311 w 635793"/>
                    <a:gd name="connsiteY4" fmla="*/ 4768 h 509617"/>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00024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00024 w 635793"/>
                    <a:gd name="connsiteY4" fmla="*/ 4768 h 438155"/>
                    <a:gd name="connsiteX0" fmla="*/ 211930 w 647699"/>
                    <a:gd name="connsiteY0" fmla="*/ 7498 h 440885"/>
                    <a:gd name="connsiteX1" fmla="*/ 647699 w 647699"/>
                    <a:gd name="connsiteY1" fmla="*/ 440885 h 440885"/>
                    <a:gd name="connsiteX2" fmla="*/ 440530 w 647699"/>
                    <a:gd name="connsiteY2" fmla="*/ 431361 h 440885"/>
                    <a:gd name="connsiteX3" fmla="*/ 0 w 647699"/>
                    <a:gd name="connsiteY3" fmla="*/ 354 h 440885"/>
                    <a:gd name="connsiteX4" fmla="*/ 211930 w 647699"/>
                    <a:gd name="connsiteY4" fmla="*/ 7498 h 440885"/>
                    <a:gd name="connsiteX0" fmla="*/ 211930 w 647699"/>
                    <a:gd name="connsiteY0" fmla="*/ 4249 h 447161"/>
                    <a:gd name="connsiteX1" fmla="*/ 647699 w 647699"/>
                    <a:gd name="connsiteY1" fmla="*/ 447161 h 447161"/>
                    <a:gd name="connsiteX2" fmla="*/ 440530 w 647699"/>
                    <a:gd name="connsiteY2" fmla="*/ 437637 h 447161"/>
                    <a:gd name="connsiteX3" fmla="*/ 0 w 647699"/>
                    <a:gd name="connsiteY3" fmla="*/ 6630 h 447161"/>
                    <a:gd name="connsiteX4" fmla="*/ 211930 w 647699"/>
                    <a:gd name="connsiteY4" fmla="*/ 4249 h 447161"/>
                    <a:gd name="connsiteX0" fmla="*/ 211930 w 647699"/>
                    <a:gd name="connsiteY0" fmla="*/ 0 h 442912"/>
                    <a:gd name="connsiteX1" fmla="*/ 647699 w 647699"/>
                    <a:gd name="connsiteY1" fmla="*/ 442912 h 442912"/>
                    <a:gd name="connsiteX2" fmla="*/ 440530 w 647699"/>
                    <a:gd name="connsiteY2" fmla="*/ 433388 h 442912"/>
                    <a:gd name="connsiteX3" fmla="*/ 0 w 647699"/>
                    <a:gd name="connsiteY3" fmla="*/ 2381 h 442912"/>
                    <a:gd name="connsiteX4" fmla="*/ 211930 w 647699"/>
                    <a:gd name="connsiteY4" fmla="*/ 0 h 442912"/>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2912 w 654843"/>
                    <a:gd name="connsiteY2" fmla="*/ 442913 h 445293"/>
                    <a:gd name="connsiteX3" fmla="*/ 0 w 654843"/>
                    <a:gd name="connsiteY3" fmla="*/ 2381 h 445293"/>
                    <a:gd name="connsiteX4" fmla="*/ 211930 w 654843"/>
                    <a:gd name="connsiteY4" fmla="*/ 0 h 445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843" h="445293">
                      <a:moveTo>
                        <a:pt x="211930" y="0"/>
                      </a:moveTo>
                      <a:cubicBezTo>
                        <a:pt x="267492" y="53976"/>
                        <a:pt x="556417" y="346075"/>
                        <a:pt x="654843" y="445293"/>
                      </a:cubicBezTo>
                      <a:cubicBezTo>
                        <a:pt x="560387" y="439737"/>
                        <a:pt x="477042" y="448468"/>
                        <a:pt x="442912" y="442913"/>
                      </a:cubicBezTo>
                      <a:cubicBezTo>
                        <a:pt x="356393" y="363538"/>
                        <a:pt x="80962" y="84931"/>
                        <a:pt x="0" y="2381"/>
                      </a:cubicBezTo>
                      <a:lnTo>
                        <a:pt x="211930" y="0"/>
                      </a:lnTo>
                      <a:close/>
                    </a:path>
                  </a:pathLst>
                </a:custGeom>
                <a:gradFill flip="none" rotWithShape="1">
                  <a:gsLst>
                    <a:gs pos="58000">
                      <a:srgbClr val="339933"/>
                    </a:gs>
                    <a:gs pos="0">
                      <a:schemeClr val="bg1">
                        <a:lumMod val="85000"/>
                      </a:schemeClr>
                    </a:gs>
                  </a:gsLst>
                  <a:path path="shape">
                    <a:fillToRect l="50000" t="50000" r="50000" b="50000"/>
                  </a:path>
                  <a:tileRect/>
                </a:gradFill>
                <a:ln w="3175">
                  <a:no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9" name="フリーフォーム 68"/>
                <p:cNvSpPr/>
                <p:nvPr/>
              </p:nvSpPr>
              <p:spPr>
                <a:xfrm flipH="1">
                  <a:off x="2302669" y="4424364"/>
                  <a:ext cx="654843" cy="445293"/>
                </a:xfrm>
                <a:custGeom>
                  <a:avLst/>
                  <a:gdLst>
                    <a:gd name="connsiteX0" fmla="*/ 239247 w 1383936"/>
                    <a:gd name="connsiteY0" fmla="*/ 132222 h 1402544"/>
                    <a:gd name="connsiteX1" fmla="*/ 1358435 w 1383936"/>
                    <a:gd name="connsiteY1" fmla="*/ 1222834 h 1402544"/>
                    <a:gd name="connsiteX2" fmla="*/ 944097 w 1383936"/>
                    <a:gd name="connsiteY2" fmla="*/ 1294272 h 1402544"/>
                    <a:gd name="connsiteX3" fmla="*/ 53510 w 1383936"/>
                    <a:gd name="connsiteY3" fmla="*/ 146509 h 1402544"/>
                    <a:gd name="connsiteX4" fmla="*/ 239247 w 1383936"/>
                    <a:gd name="connsiteY4" fmla="*/ 132222 h 1402544"/>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14311 w 1343942"/>
                    <a:gd name="connsiteY0" fmla="*/ 78847 h 1324161"/>
                    <a:gd name="connsiteX1" fmla="*/ 1319212 w 1343942"/>
                    <a:gd name="connsiteY1" fmla="*/ 1145647 h 1324161"/>
                    <a:gd name="connsiteX2" fmla="*/ 904874 w 1343942"/>
                    <a:gd name="connsiteY2" fmla="*/ 1217085 h 1324161"/>
                    <a:gd name="connsiteX3" fmla="*/ 0 w 1343942"/>
                    <a:gd name="connsiteY3" fmla="*/ 78847 h 1324161"/>
                    <a:gd name="connsiteX4" fmla="*/ 214311 w 1343942"/>
                    <a:gd name="connsiteY4" fmla="*/ 78847 h 1324161"/>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52737"/>
                    <a:gd name="connsiteY0" fmla="*/ 4768 h 1166827"/>
                    <a:gd name="connsiteX1" fmla="*/ 623887 w 952737"/>
                    <a:gd name="connsiteY1" fmla="*/ 416724 h 1166827"/>
                    <a:gd name="connsiteX2" fmla="*/ 904874 w 952737"/>
                    <a:gd name="connsiteY2" fmla="*/ 1143006 h 1166827"/>
                    <a:gd name="connsiteX3" fmla="*/ 0 w 952737"/>
                    <a:gd name="connsiteY3" fmla="*/ 4768 h 1166827"/>
                    <a:gd name="connsiteX4" fmla="*/ 214311 w 952737"/>
                    <a:gd name="connsiteY4" fmla="*/ 4768 h 1166827"/>
                    <a:gd name="connsiteX0" fmla="*/ 214311 w 953524"/>
                    <a:gd name="connsiteY0" fmla="*/ 4768 h 1167341"/>
                    <a:gd name="connsiteX1" fmla="*/ 635793 w 953524"/>
                    <a:gd name="connsiteY1" fmla="*/ 438155 h 1167341"/>
                    <a:gd name="connsiteX2" fmla="*/ 904874 w 953524"/>
                    <a:gd name="connsiteY2" fmla="*/ 1143006 h 1167341"/>
                    <a:gd name="connsiteX3" fmla="*/ 0 w 953524"/>
                    <a:gd name="connsiteY3" fmla="*/ 4768 h 1167341"/>
                    <a:gd name="connsiteX4" fmla="*/ 214311 w 953524"/>
                    <a:gd name="connsiteY4" fmla="*/ 4768 h 1167341"/>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635793"/>
                    <a:gd name="connsiteY0" fmla="*/ 4768 h 509617"/>
                    <a:gd name="connsiteX1" fmla="*/ 635793 w 635793"/>
                    <a:gd name="connsiteY1" fmla="*/ 438155 h 509617"/>
                    <a:gd name="connsiteX2" fmla="*/ 428624 w 635793"/>
                    <a:gd name="connsiteY2" fmla="*/ 428631 h 509617"/>
                    <a:gd name="connsiteX3" fmla="*/ 0 w 635793"/>
                    <a:gd name="connsiteY3" fmla="*/ 4768 h 509617"/>
                    <a:gd name="connsiteX4" fmla="*/ 214311 w 635793"/>
                    <a:gd name="connsiteY4" fmla="*/ 4768 h 509617"/>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00024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00024 w 635793"/>
                    <a:gd name="connsiteY4" fmla="*/ 4768 h 438155"/>
                    <a:gd name="connsiteX0" fmla="*/ 211930 w 647699"/>
                    <a:gd name="connsiteY0" fmla="*/ 7498 h 440885"/>
                    <a:gd name="connsiteX1" fmla="*/ 647699 w 647699"/>
                    <a:gd name="connsiteY1" fmla="*/ 440885 h 440885"/>
                    <a:gd name="connsiteX2" fmla="*/ 440530 w 647699"/>
                    <a:gd name="connsiteY2" fmla="*/ 431361 h 440885"/>
                    <a:gd name="connsiteX3" fmla="*/ 0 w 647699"/>
                    <a:gd name="connsiteY3" fmla="*/ 354 h 440885"/>
                    <a:gd name="connsiteX4" fmla="*/ 211930 w 647699"/>
                    <a:gd name="connsiteY4" fmla="*/ 7498 h 440885"/>
                    <a:gd name="connsiteX0" fmla="*/ 211930 w 647699"/>
                    <a:gd name="connsiteY0" fmla="*/ 4249 h 447161"/>
                    <a:gd name="connsiteX1" fmla="*/ 647699 w 647699"/>
                    <a:gd name="connsiteY1" fmla="*/ 447161 h 447161"/>
                    <a:gd name="connsiteX2" fmla="*/ 440530 w 647699"/>
                    <a:gd name="connsiteY2" fmla="*/ 437637 h 447161"/>
                    <a:gd name="connsiteX3" fmla="*/ 0 w 647699"/>
                    <a:gd name="connsiteY3" fmla="*/ 6630 h 447161"/>
                    <a:gd name="connsiteX4" fmla="*/ 211930 w 647699"/>
                    <a:gd name="connsiteY4" fmla="*/ 4249 h 447161"/>
                    <a:gd name="connsiteX0" fmla="*/ 211930 w 647699"/>
                    <a:gd name="connsiteY0" fmla="*/ 0 h 442912"/>
                    <a:gd name="connsiteX1" fmla="*/ 647699 w 647699"/>
                    <a:gd name="connsiteY1" fmla="*/ 442912 h 442912"/>
                    <a:gd name="connsiteX2" fmla="*/ 440530 w 647699"/>
                    <a:gd name="connsiteY2" fmla="*/ 433388 h 442912"/>
                    <a:gd name="connsiteX3" fmla="*/ 0 w 647699"/>
                    <a:gd name="connsiteY3" fmla="*/ 2381 h 442912"/>
                    <a:gd name="connsiteX4" fmla="*/ 211930 w 647699"/>
                    <a:gd name="connsiteY4" fmla="*/ 0 h 442912"/>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2912 w 654843"/>
                    <a:gd name="connsiteY2" fmla="*/ 442913 h 445293"/>
                    <a:gd name="connsiteX3" fmla="*/ 0 w 654843"/>
                    <a:gd name="connsiteY3" fmla="*/ 2381 h 445293"/>
                    <a:gd name="connsiteX4" fmla="*/ 211930 w 654843"/>
                    <a:gd name="connsiteY4" fmla="*/ 0 h 445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843" h="445293">
                      <a:moveTo>
                        <a:pt x="211930" y="0"/>
                      </a:moveTo>
                      <a:cubicBezTo>
                        <a:pt x="267492" y="53976"/>
                        <a:pt x="556417" y="346075"/>
                        <a:pt x="654843" y="445293"/>
                      </a:cubicBezTo>
                      <a:cubicBezTo>
                        <a:pt x="560387" y="439737"/>
                        <a:pt x="477042" y="448468"/>
                        <a:pt x="442912" y="442913"/>
                      </a:cubicBezTo>
                      <a:cubicBezTo>
                        <a:pt x="356393" y="363538"/>
                        <a:pt x="80962" y="84931"/>
                        <a:pt x="0" y="2381"/>
                      </a:cubicBezTo>
                      <a:lnTo>
                        <a:pt x="211930" y="0"/>
                      </a:lnTo>
                      <a:close/>
                    </a:path>
                  </a:pathLst>
                </a:custGeom>
                <a:gradFill flip="none" rotWithShape="1">
                  <a:gsLst>
                    <a:gs pos="78000">
                      <a:srgbClr val="339933">
                        <a:alpha val="98000"/>
                        <a:lumMod val="89000"/>
                        <a:lumOff val="11000"/>
                      </a:srgbClr>
                    </a:gs>
                    <a:gs pos="0">
                      <a:schemeClr val="bg1">
                        <a:lumMod val="85000"/>
                      </a:schemeClr>
                    </a:gs>
                  </a:gsLst>
                  <a:path path="shape">
                    <a:fillToRect l="50000" t="50000" r="50000" b="50000"/>
                  </a:path>
                  <a:tileRect/>
                </a:gradFill>
                <a:ln w="3175">
                  <a:no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grpSp>
        <p:grpSp>
          <p:nvGrpSpPr>
            <p:cNvPr id="70" name="グループ化 69"/>
            <p:cNvGrpSpPr>
              <a:grpSpLocks noChangeAspect="1"/>
            </p:cNvGrpSpPr>
            <p:nvPr/>
          </p:nvGrpSpPr>
          <p:grpSpPr>
            <a:xfrm>
              <a:off x="1940459" y="4306725"/>
              <a:ext cx="254979" cy="254979"/>
              <a:chOff x="1030287" y="4452736"/>
              <a:chExt cx="568127" cy="568127"/>
            </a:xfrm>
          </p:grpSpPr>
          <p:sp>
            <p:nvSpPr>
              <p:cNvPr id="71" name="正方形/長方形 70"/>
              <p:cNvSpPr/>
              <p:nvPr/>
            </p:nvSpPr>
            <p:spPr>
              <a:xfrm>
                <a:off x="1030287" y="4452736"/>
                <a:ext cx="568127" cy="568127"/>
              </a:xfrm>
              <a:prstGeom prst="rect">
                <a:avLst/>
              </a:prstGeom>
              <a:solidFill>
                <a:srgbClr val="33993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2" name="正方形/長方形 71"/>
              <p:cNvSpPr/>
              <p:nvPr/>
            </p:nvSpPr>
            <p:spPr>
              <a:xfrm>
                <a:off x="1071487" y="4493936"/>
                <a:ext cx="485727" cy="48572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73" name="グループ化 72"/>
              <p:cNvGrpSpPr/>
              <p:nvPr/>
            </p:nvGrpSpPr>
            <p:grpSpPr>
              <a:xfrm>
                <a:off x="1085582" y="4555465"/>
                <a:ext cx="457537" cy="362669"/>
                <a:chOff x="2300287" y="4424364"/>
                <a:chExt cx="657225" cy="445293"/>
              </a:xfrm>
              <a:effectLst>
                <a:glow rad="63500">
                  <a:schemeClr val="accent3">
                    <a:satMod val="175000"/>
                    <a:alpha val="40000"/>
                  </a:schemeClr>
                </a:glow>
              </a:effectLst>
            </p:grpSpPr>
            <p:sp>
              <p:nvSpPr>
                <p:cNvPr id="74" name="フリーフォーム 73"/>
                <p:cNvSpPr/>
                <p:nvPr/>
              </p:nvSpPr>
              <p:spPr>
                <a:xfrm>
                  <a:off x="2300287" y="4424364"/>
                  <a:ext cx="654843" cy="445293"/>
                </a:xfrm>
                <a:custGeom>
                  <a:avLst/>
                  <a:gdLst>
                    <a:gd name="connsiteX0" fmla="*/ 239247 w 1383936"/>
                    <a:gd name="connsiteY0" fmla="*/ 132222 h 1402544"/>
                    <a:gd name="connsiteX1" fmla="*/ 1358435 w 1383936"/>
                    <a:gd name="connsiteY1" fmla="*/ 1222834 h 1402544"/>
                    <a:gd name="connsiteX2" fmla="*/ 944097 w 1383936"/>
                    <a:gd name="connsiteY2" fmla="*/ 1294272 h 1402544"/>
                    <a:gd name="connsiteX3" fmla="*/ 53510 w 1383936"/>
                    <a:gd name="connsiteY3" fmla="*/ 146509 h 1402544"/>
                    <a:gd name="connsiteX4" fmla="*/ 239247 w 1383936"/>
                    <a:gd name="connsiteY4" fmla="*/ 132222 h 1402544"/>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14311 w 1343942"/>
                    <a:gd name="connsiteY0" fmla="*/ 78847 h 1324161"/>
                    <a:gd name="connsiteX1" fmla="*/ 1319212 w 1343942"/>
                    <a:gd name="connsiteY1" fmla="*/ 1145647 h 1324161"/>
                    <a:gd name="connsiteX2" fmla="*/ 904874 w 1343942"/>
                    <a:gd name="connsiteY2" fmla="*/ 1217085 h 1324161"/>
                    <a:gd name="connsiteX3" fmla="*/ 0 w 1343942"/>
                    <a:gd name="connsiteY3" fmla="*/ 78847 h 1324161"/>
                    <a:gd name="connsiteX4" fmla="*/ 214311 w 1343942"/>
                    <a:gd name="connsiteY4" fmla="*/ 78847 h 1324161"/>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52737"/>
                    <a:gd name="connsiteY0" fmla="*/ 4768 h 1166827"/>
                    <a:gd name="connsiteX1" fmla="*/ 623887 w 952737"/>
                    <a:gd name="connsiteY1" fmla="*/ 416724 h 1166827"/>
                    <a:gd name="connsiteX2" fmla="*/ 904874 w 952737"/>
                    <a:gd name="connsiteY2" fmla="*/ 1143006 h 1166827"/>
                    <a:gd name="connsiteX3" fmla="*/ 0 w 952737"/>
                    <a:gd name="connsiteY3" fmla="*/ 4768 h 1166827"/>
                    <a:gd name="connsiteX4" fmla="*/ 214311 w 952737"/>
                    <a:gd name="connsiteY4" fmla="*/ 4768 h 1166827"/>
                    <a:gd name="connsiteX0" fmla="*/ 214311 w 953524"/>
                    <a:gd name="connsiteY0" fmla="*/ 4768 h 1167341"/>
                    <a:gd name="connsiteX1" fmla="*/ 635793 w 953524"/>
                    <a:gd name="connsiteY1" fmla="*/ 438155 h 1167341"/>
                    <a:gd name="connsiteX2" fmla="*/ 904874 w 953524"/>
                    <a:gd name="connsiteY2" fmla="*/ 1143006 h 1167341"/>
                    <a:gd name="connsiteX3" fmla="*/ 0 w 953524"/>
                    <a:gd name="connsiteY3" fmla="*/ 4768 h 1167341"/>
                    <a:gd name="connsiteX4" fmla="*/ 214311 w 953524"/>
                    <a:gd name="connsiteY4" fmla="*/ 4768 h 1167341"/>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635793"/>
                    <a:gd name="connsiteY0" fmla="*/ 4768 h 509617"/>
                    <a:gd name="connsiteX1" fmla="*/ 635793 w 635793"/>
                    <a:gd name="connsiteY1" fmla="*/ 438155 h 509617"/>
                    <a:gd name="connsiteX2" fmla="*/ 428624 w 635793"/>
                    <a:gd name="connsiteY2" fmla="*/ 428631 h 509617"/>
                    <a:gd name="connsiteX3" fmla="*/ 0 w 635793"/>
                    <a:gd name="connsiteY3" fmla="*/ 4768 h 509617"/>
                    <a:gd name="connsiteX4" fmla="*/ 214311 w 635793"/>
                    <a:gd name="connsiteY4" fmla="*/ 4768 h 509617"/>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00024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00024 w 635793"/>
                    <a:gd name="connsiteY4" fmla="*/ 4768 h 438155"/>
                    <a:gd name="connsiteX0" fmla="*/ 211930 w 647699"/>
                    <a:gd name="connsiteY0" fmla="*/ 7498 h 440885"/>
                    <a:gd name="connsiteX1" fmla="*/ 647699 w 647699"/>
                    <a:gd name="connsiteY1" fmla="*/ 440885 h 440885"/>
                    <a:gd name="connsiteX2" fmla="*/ 440530 w 647699"/>
                    <a:gd name="connsiteY2" fmla="*/ 431361 h 440885"/>
                    <a:gd name="connsiteX3" fmla="*/ 0 w 647699"/>
                    <a:gd name="connsiteY3" fmla="*/ 354 h 440885"/>
                    <a:gd name="connsiteX4" fmla="*/ 211930 w 647699"/>
                    <a:gd name="connsiteY4" fmla="*/ 7498 h 440885"/>
                    <a:gd name="connsiteX0" fmla="*/ 211930 w 647699"/>
                    <a:gd name="connsiteY0" fmla="*/ 4249 h 447161"/>
                    <a:gd name="connsiteX1" fmla="*/ 647699 w 647699"/>
                    <a:gd name="connsiteY1" fmla="*/ 447161 h 447161"/>
                    <a:gd name="connsiteX2" fmla="*/ 440530 w 647699"/>
                    <a:gd name="connsiteY2" fmla="*/ 437637 h 447161"/>
                    <a:gd name="connsiteX3" fmla="*/ 0 w 647699"/>
                    <a:gd name="connsiteY3" fmla="*/ 6630 h 447161"/>
                    <a:gd name="connsiteX4" fmla="*/ 211930 w 647699"/>
                    <a:gd name="connsiteY4" fmla="*/ 4249 h 447161"/>
                    <a:gd name="connsiteX0" fmla="*/ 211930 w 647699"/>
                    <a:gd name="connsiteY0" fmla="*/ 0 h 442912"/>
                    <a:gd name="connsiteX1" fmla="*/ 647699 w 647699"/>
                    <a:gd name="connsiteY1" fmla="*/ 442912 h 442912"/>
                    <a:gd name="connsiteX2" fmla="*/ 440530 w 647699"/>
                    <a:gd name="connsiteY2" fmla="*/ 433388 h 442912"/>
                    <a:gd name="connsiteX3" fmla="*/ 0 w 647699"/>
                    <a:gd name="connsiteY3" fmla="*/ 2381 h 442912"/>
                    <a:gd name="connsiteX4" fmla="*/ 211930 w 647699"/>
                    <a:gd name="connsiteY4" fmla="*/ 0 h 442912"/>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2912 w 654843"/>
                    <a:gd name="connsiteY2" fmla="*/ 442913 h 445293"/>
                    <a:gd name="connsiteX3" fmla="*/ 0 w 654843"/>
                    <a:gd name="connsiteY3" fmla="*/ 2381 h 445293"/>
                    <a:gd name="connsiteX4" fmla="*/ 211930 w 654843"/>
                    <a:gd name="connsiteY4" fmla="*/ 0 h 445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843" h="445293">
                      <a:moveTo>
                        <a:pt x="211930" y="0"/>
                      </a:moveTo>
                      <a:cubicBezTo>
                        <a:pt x="267492" y="53976"/>
                        <a:pt x="556417" y="346075"/>
                        <a:pt x="654843" y="445293"/>
                      </a:cubicBezTo>
                      <a:cubicBezTo>
                        <a:pt x="560387" y="439737"/>
                        <a:pt x="477042" y="448468"/>
                        <a:pt x="442912" y="442913"/>
                      </a:cubicBezTo>
                      <a:cubicBezTo>
                        <a:pt x="356393" y="363538"/>
                        <a:pt x="80962" y="84931"/>
                        <a:pt x="0" y="2381"/>
                      </a:cubicBezTo>
                      <a:lnTo>
                        <a:pt x="211930" y="0"/>
                      </a:lnTo>
                      <a:close/>
                    </a:path>
                  </a:pathLst>
                </a:custGeom>
                <a:gradFill flip="none" rotWithShape="1">
                  <a:gsLst>
                    <a:gs pos="58000">
                      <a:srgbClr val="339933"/>
                    </a:gs>
                    <a:gs pos="0">
                      <a:schemeClr val="bg1">
                        <a:lumMod val="85000"/>
                      </a:schemeClr>
                    </a:gs>
                  </a:gsLst>
                  <a:path path="shape">
                    <a:fillToRect l="50000" t="50000" r="50000" b="50000"/>
                  </a:path>
                  <a:tileRect/>
                </a:gradFill>
                <a:ln w="3175">
                  <a:no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5" name="フリーフォーム 74"/>
                <p:cNvSpPr/>
                <p:nvPr/>
              </p:nvSpPr>
              <p:spPr>
                <a:xfrm flipH="1">
                  <a:off x="2302669" y="4424364"/>
                  <a:ext cx="654843" cy="445293"/>
                </a:xfrm>
                <a:custGeom>
                  <a:avLst/>
                  <a:gdLst>
                    <a:gd name="connsiteX0" fmla="*/ 239247 w 1383936"/>
                    <a:gd name="connsiteY0" fmla="*/ 132222 h 1402544"/>
                    <a:gd name="connsiteX1" fmla="*/ 1358435 w 1383936"/>
                    <a:gd name="connsiteY1" fmla="*/ 1222834 h 1402544"/>
                    <a:gd name="connsiteX2" fmla="*/ 944097 w 1383936"/>
                    <a:gd name="connsiteY2" fmla="*/ 1294272 h 1402544"/>
                    <a:gd name="connsiteX3" fmla="*/ 53510 w 1383936"/>
                    <a:gd name="connsiteY3" fmla="*/ 146509 h 1402544"/>
                    <a:gd name="connsiteX4" fmla="*/ 239247 w 1383936"/>
                    <a:gd name="connsiteY4" fmla="*/ 132222 h 1402544"/>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14311 w 1343942"/>
                    <a:gd name="connsiteY0" fmla="*/ 78847 h 1324161"/>
                    <a:gd name="connsiteX1" fmla="*/ 1319212 w 1343942"/>
                    <a:gd name="connsiteY1" fmla="*/ 1145647 h 1324161"/>
                    <a:gd name="connsiteX2" fmla="*/ 904874 w 1343942"/>
                    <a:gd name="connsiteY2" fmla="*/ 1217085 h 1324161"/>
                    <a:gd name="connsiteX3" fmla="*/ 0 w 1343942"/>
                    <a:gd name="connsiteY3" fmla="*/ 78847 h 1324161"/>
                    <a:gd name="connsiteX4" fmla="*/ 214311 w 1343942"/>
                    <a:gd name="connsiteY4" fmla="*/ 78847 h 1324161"/>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52737"/>
                    <a:gd name="connsiteY0" fmla="*/ 4768 h 1166827"/>
                    <a:gd name="connsiteX1" fmla="*/ 623887 w 952737"/>
                    <a:gd name="connsiteY1" fmla="*/ 416724 h 1166827"/>
                    <a:gd name="connsiteX2" fmla="*/ 904874 w 952737"/>
                    <a:gd name="connsiteY2" fmla="*/ 1143006 h 1166827"/>
                    <a:gd name="connsiteX3" fmla="*/ 0 w 952737"/>
                    <a:gd name="connsiteY3" fmla="*/ 4768 h 1166827"/>
                    <a:gd name="connsiteX4" fmla="*/ 214311 w 952737"/>
                    <a:gd name="connsiteY4" fmla="*/ 4768 h 1166827"/>
                    <a:gd name="connsiteX0" fmla="*/ 214311 w 953524"/>
                    <a:gd name="connsiteY0" fmla="*/ 4768 h 1167341"/>
                    <a:gd name="connsiteX1" fmla="*/ 635793 w 953524"/>
                    <a:gd name="connsiteY1" fmla="*/ 438155 h 1167341"/>
                    <a:gd name="connsiteX2" fmla="*/ 904874 w 953524"/>
                    <a:gd name="connsiteY2" fmla="*/ 1143006 h 1167341"/>
                    <a:gd name="connsiteX3" fmla="*/ 0 w 953524"/>
                    <a:gd name="connsiteY3" fmla="*/ 4768 h 1167341"/>
                    <a:gd name="connsiteX4" fmla="*/ 214311 w 953524"/>
                    <a:gd name="connsiteY4" fmla="*/ 4768 h 1167341"/>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635793"/>
                    <a:gd name="connsiteY0" fmla="*/ 4768 h 509617"/>
                    <a:gd name="connsiteX1" fmla="*/ 635793 w 635793"/>
                    <a:gd name="connsiteY1" fmla="*/ 438155 h 509617"/>
                    <a:gd name="connsiteX2" fmla="*/ 428624 w 635793"/>
                    <a:gd name="connsiteY2" fmla="*/ 428631 h 509617"/>
                    <a:gd name="connsiteX3" fmla="*/ 0 w 635793"/>
                    <a:gd name="connsiteY3" fmla="*/ 4768 h 509617"/>
                    <a:gd name="connsiteX4" fmla="*/ 214311 w 635793"/>
                    <a:gd name="connsiteY4" fmla="*/ 4768 h 509617"/>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00024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00024 w 635793"/>
                    <a:gd name="connsiteY4" fmla="*/ 4768 h 438155"/>
                    <a:gd name="connsiteX0" fmla="*/ 211930 w 647699"/>
                    <a:gd name="connsiteY0" fmla="*/ 7498 h 440885"/>
                    <a:gd name="connsiteX1" fmla="*/ 647699 w 647699"/>
                    <a:gd name="connsiteY1" fmla="*/ 440885 h 440885"/>
                    <a:gd name="connsiteX2" fmla="*/ 440530 w 647699"/>
                    <a:gd name="connsiteY2" fmla="*/ 431361 h 440885"/>
                    <a:gd name="connsiteX3" fmla="*/ 0 w 647699"/>
                    <a:gd name="connsiteY3" fmla="*/ 354 h 440885"/>
                    <a:gd name="connsiteX4" fmla="*/ 211930 w 647699"/>
                    <a:gd name="connsiteY4" fmla="*/ 7498 h 440885"/>
                    <a:gd name="connsiteX0" fmla="*/ 211930 w 647699"/>
                    <a:gd name="connsiteY0" fmla="*/ 4249 h 447161"/>
                    <a:gd name="connsiteX1" fmla="*/ 647699 w 647699"/>
                    <a:gd name="connsiteY1" fmla="*/ 447161 h 447161"/>
                    <a:gd name="connsiteX2" fmla="*/ 440530 w 647699"/>
                    <a:gd name="connsiteY2" fmla="*/ 437637 h 447161"/>
                    <a:gd name="connsiteX3" fmla="*/ 0 w 647699"/>
                    <a:gd name="connsiteY3" fmla="*/ 6630 h 447161"/>
                    <a:gd name="connsiteX4" fmla="*/ 211930 w 647699"/>
                    <a:gd name="connsiteY4" fmla="*/ 4249 h 447161"/>
                    <a:gd name="connsiteX0" fmla="*/ 211930 w 647699"/>
                    <a:gd name="connsiteY0" fmla="*/ 0 h 442912"/>
                    <a:gd name="connsiteX1" fmla="*/ 647699 w 647699"/>
                    <a:gd name="connsiteY1" fmla="*/ 442912 h 442912"/>
                    <a:gd name="connsiteX2" fmla="*/ 440530 w 647699"/>
                    <a:gd name="connsiteY2" fmla="*/ 433388 h 442912"/>
                    <a:gd name="connsiteX3" fmla="*/ 0 w 647699"/>
                    <a:gd name="connsiteY3" fmla="*/ 2381 h 442912"/>
                    <a:gd name="connsiteX4" fmla="*/ 211930 w 647699"/>
                    <a:gd name="connsiteY4" fmla="*/ 0 h 442912"/>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2912 w 654843"/>
                    <a:gd name="connsiteY2" fmla="*/ 442913 h 445293"/>
                    <a:gd name="connsiteX3" fmla="*/ 0 w 654843"/>
                    <a:gd name="connsiteY3" fmla="*/ 2381 h 445293"/>
                    <a:gd name="connsiteX4" fmla="*/ 211930 w 654843"/>
                    <a:gd name="connsiteY4" fmla="*/ 0 h 445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843" h="445293">
                      <a:moveTo>
                        <a:pt x="211930" y="0"/>
                      </a:moveTo>
                      <a:cubicBezTo>
                        <a:pt x="267492" y="53976"/>
                        <a:pt x="556417" y="346075"/>
                        <a:pt x="654843" y="445293"/>
                      </a:cubicBezTo>
                      <a:cubicBezTo>
                        <a:pt x="560387" y="439737"/>
                        <a:pt x="477042" y="448468"/>
                        <a:pt x="442912" y="442913"/>
                      </a:cubicBezTo>
                      <a:cubicBezTo>
                        <a:pt x="356393" y="363538"/>
                        <a:pt x="80962" y="84931"/>
                        <a:pt x="0" y="2381"/>
                      </a:cubicBezTo>
                      <a:lnTo>
                        <a:pt x="211930" y="0"/>
                      </a:lnTo>
                      <a:close/>
                    </a:path>
                  </a:pathLst>
                </a:custGeom>
                <a:gradFill flip="none" rotWithShape="1">
                  <a:gsLst>
                    <a:gs pos="78000">
                      <a:srgbClr val="339933">
                        <a:alpha val="98000"/>
                        <a:lumMod val="89000"/>
                        <a:lumOff val="11000"/>
                      </a:srgbClr>
                    </a:gs>
                    <a:gs pos="0">
                      <a:schemeClr val="bg1">
                        <a:lumMod val="85000"/>
                      </a:schemeClr>
                    </a:gs>
                  </a:gsLst>
                  <a:path path="shape">
                    <a:fillToRect l="50000" t="50000" r="50000" b="50000"/>
                  </a:path>
                  <a:tileRect/>
                </a:gradFill>
                <a:ln w="3175">
                  <a:no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grpSp>
        <p:sp>
          <p:nvSpPr>
            <p:cNvPr id="76" name="フリーフォーム 75"/>
            <p:cNvSpPr/>
            <p:nvPr/>
          </p:nvSpPr>
          <p:spPr>
            <a:xfrm>
              <a:off x="2293510" y="3865558"/>
              <a:ext cx="1810026" cy="263065"/>
            </a:xfrm>
            <a:custGeom>
              <a:avLst/>
              <a:gdLst>
                <a:gd name="connsiteX0" fmla="*/ 0 w 1464012"/>
                <a:gd name="connsiteY0" fmla="*/ 263065 h 263065"/>
                <a:gd name="connsiteX1" fmla="*/ 885217 w 1464012"/>
                <a:gd name="connsiteY1" fmla="*/ 418 h 263065"/>
                <a:gd name="connsiteX2" fmla="*/ 1464012 w 1464012"/>
                <a:gd name="connsiteY2" fmla="*/ 214427 h 263065"/>
              </a:gdLst>
              <a:ahLst/>
              <a:cxnLst>
                <a:cxn ang="0">
                  <a:pos x="connsiteX0" y="connsiteY0"/>
                </a:cxn>
                <a:cxn ang="0">
                  <a:pos x="connsiteX1" y="connsiteY1"/>
                </a:cxn>
                <a:cxn ang="0">
                  <a:pos x="connsiteX2" y="connsiteY2"/>
                </a:cxn>
              </a:cxnLst>
              <a:rect l="l" t="t" r="r" b="b"/>
              <a:pathLst>
                <a:path w="1464012" h="263065">
                  <a:moveTo>
                    <a:pt x="0" y="263065"/>
                  </a:moveTo>
                  <a:cubicBezTo>
                    <a:pt x="320607" y="135794"/>
                    <a:pt x="641215" y="8524"/>
                    <a:pt x="885217" y="418"/>
                  </a:cubicBezTo>
                  <a:cubicBezTo>
                    <a:pt x="1129219" y="-7688"/>
                    <a:pt x="1296615" y="103369"/>
                    <a:pt x="1464012" y="214427"/>
                  </a:cubicBezTo>
                </a:path>
              </a:pathLst>
            </a:custGeom>
            <a:noFill/>
            <a:ln w="19050">
              <a:solidFill>
                <a:schemeClr val="tx2"/>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endParaRPr>
            </a:p>
          </p:txBody>
        </p:sp>
        <p:pic>
          <p:nvPicPr>
            <p:cNvPr id="77" name="Picture 2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56988" y="4207618"/>
              <a:ext cx="1308908" cy="292228"/>
            </a:xfrm>
            <a:prstGeom prst="rect">
              <a:avLst/>
            </a:prstGeom>
            <a:noFill/>
            <a:ln w="9525">
              <a:noFill/>
              <a:miter lim="800000"/>
              <a:headEnd/>
              <a:tailEnd/>
            </a:ln>
            <a:effectLst/>
            <a:extLst>
              <a:ext uri="{909E8E84-426E-40DD-AFC4-6F175D3DCCD1}">
                <a14:hiddenFill xmlns:a14="http://schemas.microsoft.com/office/drawing/2010/main">
                  <a:solidFill>
                    <a:srgbClr val="0033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8" name="Picture 8" descr="http://illust-hp.com/img/denkyu1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28665" y="4031907"/>
              <a:ext cx="277613" cy="428489"/>
            </a:xfrm>
            <a:prstGeom prst="rect">
              <a:avLst/>
            </a:prstGeom>
            <a:noFill/>
            <a:extLst>
              <a:ext uri="{909E8E84-426E-40DD-AFC4-6F175D3DCCD1}">
                <a14:hiddenFill xmlns:a14="http://schemas.microsoft.com/office/drawing/2010/main">
                  <a:solidFill>
                    <a:srgbClr val="FFFFFF"/>
                  </a:solidFill>
                </a14:hiddenFill>
              </a:ext>
            </a:extLst>
          </p:spPr>
        </p:pic>
        <p:sp>
          <p:nvSpPr>
            <p:cNvPr id="79" name="テキスト ボックス 78"/>
            <p:cNvSpPr txBox="1"/>
            <p:nvPr/>
          </p:nvSpPr>
          <p:spPr>
            <a:xfrm>
              <a:off x="2771867" y="4034583"/>
              <a:ext cx="1089477" cy="197940"/>
            </a:xfrm>
            <a:prstGeom prst="rect">
              <a:avLst/>
            </a:prstGeom>
            <a:noFill/>
          </p:spPr>
          <p:txBody>
            <a:bodyPr wrap="none" rtlCol="0">
              <a:spAutoFit/>
            </a:bodyPr>
            <a:lstStyle/>
            <a:p>
              <a:r>
                <a:rPr kumimoji="1" lang="ja-JP" altLang="en-US" sz="1200" b="1" dirty="0">
                  <a:solidFill>
                    <a:srgbClr val="FA9106"/>
                  </a:solidFill>
                  <a:latin typeface="メイリオ" panose="020B0604030504040204" pitchFamily="50" charset="-128"/>
                  <a:ea typeface="メイリオ" panose="020B0604030504040204" pitchFamily="50" charset="-128"/>
                  <a:cs typeface="メイリオ" panose="020B0604030504040204" pitchFamily="50" charset="-128"/>
                </a:rPr>
                <a:t>ココを自動化！</a:t>
              </a:r>
            </a:p>
          </p:txBody>
        </p:sp>
        <p:sp>
          <p:nvSpPr>
            <p:cNvPr id="80" name="フリーフォーム 79"/>
            <p:cNvSpPr/>
            <p:nvPr/>
          </p:nvSpPr>
          <p:spPr>
            <a:xfrm>
              <a:off x="4706651" y="3855830"/>
              <a:ext cx="1935805" cy="263065"/>
            </a:xfrm>
            <a:custGeom>
              <a:avLst/>
              <a:gdLst>
                <a:gd name="connsiteX0" fmla="*/ 0 w 1935805"/>
                <a:gd name="connsiteY0" fmla="*/ 263065 h 263065"/>
                <a:gd name="connsiteX1" fmla="*/ 1108954 w 1935805"/>
                <a:gd name="connsiteY1" fmla="*/ 418 h 263065"/>
                <a:gd name="connsiteX2" fmla="*/ 1935805 w 1935805"/>
                <a:gd name="connsiteY2" fmla="*/ 214427 h 263065"/>
              </a:gdLst>
              <a:ahLst/>
              <a:cxnLst>
                <a:cxn ang="0">
                  <a:pos x="connsiteX0" y="connsiteY0"/>
                </a:cxn>
                <a:cxn ang="0">
                  <a:pos x="connsiteX1" y="connsiteY1"/>
                </a:cxn>
                <a:cxn ang="0">
                  <a:pos x="connsiteX2" y="connsiteY2"/>
                </a:cxn>
              </a:cxnLst>
              <a:rect l="l" t="t" r="r" b="b"/>
              <a:pathLst>
                <a:path w="1935805" h="263065">
                  <a:moveTo>
                    <a:pt x="0" y="263065"/>
                  </a:moveTo>
                  <a:cubicBezTo>
                    <a:pt x="393160" y="135794"/>
                    <a:pt x="786320" y="8524"/>
                    <a:pt x="1108954" y="418"/>
                  </a:cubicBezTo>
                  <a:cubicBezTo>
                    <a:pt x="1431588" y="-7688"/>
                    <a:pt x="1683696" y="103369"/>
                    <a:pt x="1935805" y="214427"/>
                  </a:cubicBezTo>
                </a:path>
              </a:pathLst>
            </a:custGeom>
            <a:noFill/>
            <a:ln w="19050">
              <a:solidFill>
                <a:schemeClr val="tx2"/>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endParaRPr>
            </a:p>
          </p:txBody>
        </p:sp>
        <p:pic>
          <p:nvPicPr>
            <p:cNvPr id="82" name="Picture 2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15170" y="4204837"/>
              <a:ext cx="1308908" cy="292228"/>
            </a:xfrm>
            <a:prstGeom prst="rect">
              <a:avLst/>
            </a:prstGeom>
            <a:noFill/>
            <a:ln w="9525">
              <a:noFill/>
              <a:miter lim="800000"/>
              <a:headEnd/>
              <a:tailEnd/>
            </a:ln>
            <a:effectLst/>
            <a:extLst>
              <a:ext uri="{909E8E84-426E-40DD-AFC4-6F175D3DCCD1}">
                <a14:hiddenFill xmlns:a14="http://schemas.microsoft.com/office/drawing/2010/main">
                  <a:solidFill>
                    <a:srgbClr val="0033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3" name="Picture 8" descr="http://illust-hp.com/img/denkyu1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86847" y="4029126"/>
              <a:ext cx="277613" cy="428489"/>
            </a:xfrm>
            <a:prstGeom prst="rect">
              <a:avLst/>
            </a:prstGeom>
            <a:noFill/>
            <a:extLst>
              <a:ext uri="{909E8E84-426E-40DD-AFC4-6F175D3DCCD1}">
                <a14:hiddenFill xmlns:a14="http://schemas.microsoft.com/office/drawing/2010/main">
                  <a:solidFill>
                    <a:srgbClr val="FFFFFF"/>
                  </a:solidFill>
                </a14:hiddenFill>
              </a:ext>
            </a:extLst>
          </p:spPr>
        </p:pic>
        <p:sp>
          <p:nvSpPr>
            <p:cNvPr id="85" name="テキスト ボックス 84"/>
            <p:cNvSpPr txBox="1"/>
            <p:nvPr/>
          </p:nvSpPr>
          <p:spPr>
            <a:xfrm>
              <a:off x="5230049" y="4031802"/>
              <a:ext cx="1089477" cy="197940"/>
            </a:xfrm>
            <a:prstGeom prst="rect">
              <a:avLst/>
            </a:prstGeom>
            <a:noFill/>
          </p:spPr>
          <p:txBody>
            <a:bodyPr wrap="none" rtlCol="0">
              <a:spAutoFit/>
            </a:bodyPr>
            <a:lstStyle/>
            <a:p>
              <a:r>
                <a:rPr kumimoji="1" lang="ja-JP" altLang="en-US" sz="1200" b="1" dirty="0">
                  <a:solidFill>
                    <a:srgbClr val="FA9106"/>
                  </a:solidFill>
                  <a:latin typeface="メイリオ" panose="020B0604030504040204" pitchFamily="50" charset="-128"/>
                  <a:ea typeface="メイリオ" panose="020B0604030504040204" pitchFamily="50" charset="-128"/>
                  <a:cs typeface="メイリオ" panose="020B0604030504040204" pitchFamily="50" charset="-128"/>
                </a:rPr>
                <a:t>ココを自動化！</a:t>
              </a:r>
            </a:p>
          </p:txBody>
        </p:sp>
        <p:sp>
          <p:nvSpPr>
            <p:cNvPr id="86" name="テキスト ボックス 85"/>
            <p:cNvSpPr txBox="1"/>
            <p:nvPr/>
          </p:nvSpPr>
          <p:spPr>
            <a:xfrm>
              <a:off x="2428665" y="4482074"/>
              <a:ext cx="1708917" cy="307906"/>
            </a:xfrm>
            <a:prstGeom prst="rect">
              <a:avLst/>
            </a:prstGeom>
            <a:noFill/>
          </p:spPr>
          <p:txBody>
            <a:bodyPr wrap="square" rtlCol="0">
              <a:spAutoFit/>
            </a:bodyPr>
            <a:lstStyle/>
            <a:p>
              <a:r>
                <a:rPr kumimoji="1" lang="ja-JP" altLang="en-US" sz="11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注文書のデータを受注管理システムに自動登録</a:t>
              </a:r>
            </a:p>
          </p:txBody>
        </p:sp>
        <p:sp>
          <p:nvSpPr>
            <p:cNvPr id="87" name="テキスト ボックス 86"/>
            <p:cNvSpPr txBox="1"/>
            <p:nvPr/>
          </p:nvSpPr>
          <p:spPr>
            <a:xfrm>
              <a:off x="4851811" y="4488393"/>
              <a:ext cx="1708917" cy="412375"/>
            </a:xfrm>
            <a:prstGeom prst="rect">
              <a:avLst/>
            </a:prstGeom>
            <a:noFill/>
          </p:spPr>
          <p:txBody>
            <a:bodyPr wrap="square" rtlCol="0">
              <a:spAutoFit/>
            </a:bodyPr>
            <a:lstStyle/>
            <a:p>
              <a:r>
                <a:rPr kumimoji="1" lang="ja-JP" altLang="en-US" sz="105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受注管理システムから注文伝票を自動作成（決済に不要なデータは自動でマスク処理）</a:t>
              </a:r>
            </a:p>
          </p:txBody>
        </p:sp>
      </p:grpSp>
      <p:sp>
        <p:nvSpPr>
          <p:cNvPr id="43" name="角丸四角形 42"/>
          <p:cNvSpPr/>
          <p:nvPr/>
        </p:nvSpPr>
        <p:spPr bwMode="auto">
          <a:xfrm>
            <a:off x="50800" y="764704"/>
            <a:ext cx="9036496" cy="1931622"/>
          </a:xfrm>
          <a:prstGeom prst="roundRect">
            <a:avLst/>
          </a:prstGeom>
          <a:solidFill>
            <a:schemeClr val="bg1">
              <a:lumMod val="95000"/>
            </a:schemeClr>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273050" indent="-92075">
              <a:buFont typeface="Wingdings" panose="05000000000000000000" pitchFamily="2" charset="2"/>
              <a:buChar char="l"/>
            </a:pPr>
            <a:r>
              <a:rPr lang="ja-JP" altLang="en-US"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導入部署：</a:t>
            </a:r>
            <a:endParaRPr lang="en-US" altLang="ja-JP"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638175" lvl="1"/>
            <a:r>
              <a:rPr lang="ja-JP" altLang="en-US" sz="16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契約担当</a:t>
            </a:r>
            <a:endParaRPr lang="en-US" altLang="ja-JP"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176213">
              <a:buFont typeface="Wingdings" panose="05000000000000000000" pitchFamily="2" charset="2"/>
              <a:buChar char="l"/>
            </a:pPr>
            <a:r>
              <a:rPr lang="ja-JP" altLang="en-US"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要件概要：</a:t>
            </a:r>
            <a:endParaRPr lang="en-US" altLang="ja-JP"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633413" lvl="1"/>
            <a:r>
              <a:rPr lang="ja-JP" altLang="en-US" sz="16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お客様から届く大量の注文書を受注管理システムに自動投入。さらに、システムから取り出したデータから不要な情報のマスク処理をして、発注伝票を自動的に作成。</a:t>
            </a:r>
          </a:p>
          <a:p>
            <a:pPr marL="273050" indent="-92075">
              <a:buFont typeface="Wingdings" panose="05000000000000000000" pitchFamily="2" charset="2"/>
              <a:buChar char="l"/>
            </a:pPr>
            <a:r>
              <a:rPr lang="ja-JP" altLang="en-US"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導入効果 ：</a:t>
            </a:r>
            <a:endParaRPr lang="en-US" altLang="ja-JP"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638175" lvl="1"/>
            <a:r>
              <a:rPr lang="ja-JP" altLang="en-US"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データ入力と伝票作成の稼動を</a:t>
            </a:r>
            <a:r>
              <a:rPr lang="en-US" altLang="ja-JP"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75</a:t>
            </a:r>
            <a:r>
              <a:rPr lang="ja-JP" altLang="en-US"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％削減</a:t>
            </a:r>
          </a:p>
        </p:txBody>
      </p:sp>
    </p:spTree>
    <p:extLst>
      <p:ext uri="{BB962C8B-B14F-4D97-AF65-F5344CB8AC3E}">
        <p14:creationId xmlns:p14="http://schemas.microsoft.com/office/powerpoint/2010/main" val="3655980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円/楕円 90"/>
          <p:cNvSpPr/>
          <p:nvPr/>
        </p:nvSpPr>
        <p:spPr bwMode="auto">
          <a:xfrm>
            <a:off x="7222849" y="0"/>
            <a:ext cx="1860246" cy="582979"/>
          </a:xfrm>
          <a:prstGeom prst="ellipse">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62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200" b="0" i="0" u="none" strike="noStrike" cap="none" normalizeH="0" baseline="0">
              <a:ln>
                <a:noFill/>
              </a:ln>
              <a:solidFill>
                <a:schemeClr val="tx1"/>
              </a:solidFill>
              <a:effectLst/>
              <a:latin typeface="Arial" charset="0"/>
              <a:ea typeface="MS UI Gothic" pitchFamily="50" charset="-128"/>
            </a:endParaRPr>
          </a:p>
        </p:txBody>
      </p:sp>
      <p:pic>
        <p:nvPicPr>
          <p:cNvPr id="5" name="図 4"/>
          <p:cNvPicPr>
            <a:picLocks noChangeAspect="1"/>
          </p:cNvPicPr>
          <p:nvPr/>
        </p:nvPicPr>
        <p:blipFill>
          <a:blip r:embed="rId3"/>
          <a:stretch>
            <a:fillRect/>
          </a:stretch>
        </p:blipFill>
        <p:spPr>
          <a:xfrm>
            <a:off x="912202" y="4193198"/>
            <a:ext cx="1200150" cy="1162050"/>
          </a:xfrm>
          <a:prstGeom prst="rect">
            <a:avLst/>
          </a:prstGeom>
        </p:spPr>
      </p:pic>
      <p:sp>
        <p:nvSpPr>
          <p:cNvPr id="2" name="スライド番号プレースホルダー 1"/>
          <p:cNvSpPr>
            <a:spLocks noGrp="1"/>
          </p:cNvSpPr>
          <p:nvPr>
            <p:ph type="sldNum" sz="quarter" idx="4294967295"/>
          </p:nvPr>
        </p:nvSpPr>
        <p:spPr/>
        <p:txBody>
          <a:bodyPr/>
          <a:lstStyle/>
          <a:p>
            <a:pPr>
              <a:defRPr/>
            </a:pPr>
            <a:fld id="{53E4CBCC-4F98-4EB4-ADD8-ACFD70A1EE70}" type="slidenum">
              <a:rPr lang="en-US" altLang="ja-JP" smtClean="0"/>
              <a:pPr>
                <a:defRPr/>
              </a:pPr>
              <a:t>10</a:t>
            </a:fld>
            <a:endParaRPr lang="en-US" altLang="ja-JP"/>
          </a:p>
        </p:txBody>
      </p:sp>
      <p:sp>
        <p:nvSpPr>
          <p:cNvPr id="4" name="タイトル 3"/>
          <p:cNvSpPr>
            <a:spLocks noGrp="1"/>
          </p:cNvSpPr>
          <p:nvPr>
            <p:ph type="title"/>
          </p:nvPr>
        </p:nvSpPr>
        <p:spPr>
          <a:xfrm>
            <a:off x="1039928" y="12413"/>
            <a:ext cx="6427673" cy="584775"/>
          </a:xfrm>
        </p:spPr>
        <p:txBody>
          <a:bodyPr/>
          <a:lstStyle/>
          <a:p>
            <a:pPr algn="l"/>
            <a:r>
              <a:rPr kumimoji="1" lang="en-US" altLang="ja-JP" sz="1800" b="1" kern="1200" smtClean="0">
                <a:solidFill>
                  <a:schemeClr val="bg2"/>
                </a:solidFill>
                <a:effectLst/>
                <a:latin typeface="Meiryo UI" panose="020B0604030504040204" pitchFamily="50" charset="-128"/>
                <a:ea typeface="Meiryo UI" panose="020B0604030504040204" pitchFamily="50" charset="-128"/>
                <a:cs typeface="+mj-cs"/>
              </a:rPr>
              <a:t>(1-7)</a:t>
            </a:r>
            <a:r>
              <a:rPr kumimoji="1" lang="en-US" altLang="ja-JP" sz="1800" b="1" kern="1200" dirty="0">
                <a:solidFill>
                  <a:schemeClr val="bg2"/>
                </a:solidFill>
                <a:effectLst/>
                <a:latin typeface="Meiryo UI" panose="020B0604030504040204" pitchFamily="50" charset="-128"/>
                <a:ea typeface="Meiryo UI" panose="020B0604030504040204" pitchFamily="50" charset="-128"/>
                <a:cs typeface="+mj-cs"/>
              </a:rPr>
              <a:t/>
            </a:r>
            <a:br>
              <a:rPr kumimoji="1" lang="en-US" altLang="ja-JP" sz="1800" b="1" kern="1200" dirty="0">
                <a:solidFill>
                  <a:schemeClr val="bg2"/>
                </a:solidFill>
                <a:effectLst/>
                <a:latin typeface="Meiryo UI" panose="020B0604030504040204" pitchFamily="50" charset="-128"/>
                <a:ea typeface="Meiryo UI" panose="020B0604030504040204" pitchFamily="50" charset="-128"/>
                <a:cs typeface="+mj-cs"/>
              </a:rPr>
            </a:br>
            <a:r>
              <a:rPr kumimoji="1" lang="ja-JP" altLang="ja-JP" sz="1800" b="1" kern="1200" dirty="0">
                <a:solidFill>
                  <a:schemeClr val="bg2"/>
                </a:solidFill>
                <a:effectLst/>
                <a:latin typeface="Meiryo UI" panose="020B0604030504040204" pitchFamily="50" charset="-128"/>
                <a:ea typeface="Meiryo UI" panose="020B0604030504040204" pitchFamily="50" charset="-128"/>
                <a:cs typeface="+mj-cs"/>
              </a:rPr>
              <a:t>各店舗からの商品要望書をシステムに登録、結果をレポート</a:t>
            </a:r>
            <a:endParaRPr kumimoji="1" lang="ja-JP" altLang="en-US" sz="9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1" name="角丸四角形 80"/>
          <p:cNvSpPr/>
          <p:nvPr/>
        </p:nvSpPr>
        <p:spPr>
          <a:xfrm>
            <a:off x="1197103" y="2741761"/>
            <a:ext cx="6305550" cy="2829378"/>
          </a:xfrm>
          <a:prstGeom prst="roundRect">
            <a:avLst/>
          </a:prstGeom>
          <a:no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4" name="右矢印 83"/>
          <p:cNvSpPr/>
          <p:nvPr/>
        </p:nvSpPr>
        <p:spPr>
          <a:xfrm>
            <a:off x="986755" y="3059724"/>
            <a:ext cx="7093376" cy="351692"/>
          </a:xfrm>
          <a:prstGeom prst="rightArrow">
            <a:avLst>
              <a:gd name="adj1" fmla="val 100000"/>
              <a:gd name="adj2" fmla="val 50000"/>
            </a:avLst>
          </a:prstGeom>
          <a:solidFill>
            <a:schemeClr val="accent5">
              <a:lumMod val="50000"/>
            </a:schemeClr>
          </a:solidFill>
          <a:ln w="63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b="1" dirty="0">
                <a:latin typeface="Meiryo UI" panose="020B0604030504040204" pitchFamily="50" charset="-128"/>
                <a:ea typeface="Meiryo UI" panose="020B0604030504040204" pitchFamily="50" charset="-128"/>
                <a:cs typeface="Meiryo UI" panose="020B0604030504040204" pitchFamily="50" charset="-128"/>
              </a:rPr>
              <a:t>フォルダに提出された商品要望書を管理システムに登録し、登録結果をメールでレポート</a:t>
            </a:r>
            <a:endParaRPr lang="en-US" altLang="ja-JP" sz="1400"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9" name="角丸四角形 38"/>
          <p:cNvSpPr/>
          <p:nvPr/>
        </p:nvSpPr>
        <p:spPr>
          <a:xfrm>
            <a:off x="817683" y="2785553"/>
            <a:ext cx="7570179" cy="2982202"/>
          </a:xfrm>
          <a:prstGeom prst="roundRect">
            <a:avLst>
              <a:gd name="adj" fmla="val 10476"/>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CC0000"/>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6" name="グループ化 5"/>
          <p:cNvGrpSpPr/>
          <p:nvPr/>
        </p:nvGrpSpPr>
        <p:grpSpPr>
          <a:xfrm>
            <a:off x="1166929" y="3756230"/>
            <a:ext cx="4497226" cy="1690793"/>
            <a:chOff x="1110954" y="3581761"/>
            <a:chExt cx="3882786" cy="1208219"/>
          </a:xfrm>
        </p:grpSpPr>
        <p:sp>
          <p:nvSpPr>
            <p:cNvPr id="31" name="正方形/長方形 30"/>
            <p:cNvSpPr/>
            <p:nvPr/>
          </p:nvSpPr>
          <p:spPr>
            <a:xfrm>
              <a:off x="1110954" y="3581761"/>
              <a:ext cx="823750" cy="197940"/>
            </a:xfrm>
            <a:prstGeom prst="rect">
              <a:avLst/>
            </a:prstGeom>
          </p:spPr>
          <p:txBody>
            <a:bodyPr wrap="none">
              <a:spAutoFit/>
            </a:bodyP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商品要望書</a:t>
              </a:r>
            </a:p>
          </p:txBody>
        </p:sp>
        <p:sp>
          <p:nvSpPr>
            <p:cNvPr id="32" name="正方形/長方形 31"/>
            <p:cNvSpPr/>
            <p:nvPr/>
          </p:nvSpPr>
          <p:spPr>
            <a:xfrm>
              <a:off x="4037126" y="3588418"/>
              <a:ext cx="956614" cy="197940"/>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管理システム</a:t>
              </a:r>
            </a:p>
          </p:txBody>
        </p:sp>
        <p:pic>
          <p:nvPicPr>
            <p:cNvPr id="34" name="Picture 3"/>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04991" y="3992220"/>
              <a:ext cx="601865" cy="6573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2" name="正方形/長方形 71"/>
            <p:cNvSpPr/>
            <p:nvPr/>
          </p:nvSpPr>
          <p:spPr>
            <a:xfrm>
              <a:off x="1958949" y="4325213"/>
              <a:ext cx="217997" cy="21799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6" name="フリーフォーム 75"/>
            <p:cNvSpPr/>
            <p:nvPr/>
          </p:nvSpPr>
          <p:spPr>
            <a:xfrm>
              <a:off x="2293510" y="3865558"/>
              <a:ext cx="1810026" cy="263065"/>
            </a:xfrm>
            <a:custGeom>
              <a:avLst/>
              <a:gdLst>
                <a:gd name="connsiteX0" fmla="*/ 0 w 1464012"/>
                <a:gd name="connsiteY0" fmla="*/ 263065 h 263065"/>
                <a:gd name="connsiteX1" fmla="*/ 885217 w 1464012"/>
                <a:gd name="connsiteY1" fmla="*/ 418 h 263065"/>
                <a:gd name="connsiteX2" fmla="*/ 1464012 w 1464012"/>
                <a:gd name="connsiteY2" fmla="*/ 214427 h 263065"/>
              </a:gdLst>
              <a:ahLst/>
              <a:cxnLst>
                <a:cxn ang="0">
                  <a:pos x="connsiteX0" y="connsiteY0"/>
                </a:cxn>
                <a:cxn ang="0">
                  <a:pos x="connsiteX1" y="connsiteY1"/>
                </a:cxn>
                <a:cxn ang="0">
                  <a:pos x="connsiteX2" y="connsiteY2"/>
                </a:cxn>
              </a:cxnLst>
              <a:rect l="l" t="t" r="r" b="b"/>
              <a:pathLst>
                <a:path w="1464012" h="263065">
                  <a:moveTo>
                    <a:pt x="0" y="263065"/>
                  </a:moveTo>
                  <a:cubicBezTo>
                    <a:pt x="320607" y="135794"/>
                    <a:pt x="641215" y="8524"/>
                    <a:pt x="885217" y="418"/>
                  </a:cubicBezTo>
                  <a:cubicBezTo>
                    <a:pt x="1129219" y="-7688"/>
                    <a:pt x="1296615" y="103369"/>
                    <a:pt x="1464012" y="214427"/>
                  </a:cubicBezTo>
                </a:path>
              </a:pathLst>
            </a:custGeom>
            <a:noFill/>
            <a:ln w="19050">
              <a:solidFill>
                <a:schemeClr val="tx2"/>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7" name="Picture 2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56988" y="4207618"/>
              <a:ext cx="1308908" cy="292228"/>
            </a:xfrm>
            <a:prstGeom prst="rect">
              <a:avLst/>
            </a:prstGeom>
            <a:noFill/>
            <a:ln w="9525">
              <a:noFill/>
              <a:miter lim="800000"/>
              <a:headEnd/>
              <a:tailEnd/>
            </a:ln>
            <a:effectLst/>
            <a:extLst>
              <a:ext uri="{909E8E84-426E-40DD-AFC4-6F175D3DCCD1}">
                <a14:hiddenFill xmlns:a14="http://schemas.microsoft.com/office/drawing/2010/main">
                  <a:solidFill>
                    <a:srgbClr val="0033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8" name="Picture 8" descr="http://illust-hp.com/img/denkyu1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28665" y="4031907"/>
              <a:ext cx="277613" cy="428489"/>
            </a:xfrm>
            <a:prstGeom prst="rect">
              <a:avLst/>
            </a:prstGeom>
            <a:noFill/>
            <a:extLst>
              <a:ext uri="{909E8E84-426E-40DD-AFC4-6F175D3DCCD1}">
                <a14:hiddenFill xmlns:a14="http://schemas.microsoft.com/office/drawing/2010/main">
                  <a:solidFill>
                    <a:srgbClr val="FFFFFF"/>
                  </a:solidFill>
                </a14:hiddenFill>
              </a:ext>
            </a:extLst>
          </p:spPr>
        </p:pic>
        <p:sp>
          <p:nvSpPr>
            <p:cNvPr id="79" name="テキスト ボックス 78"/>
            <p:cNvSpPr txBox="1"/>
            <p:nvPr/>
          </p:nvSpPr>
          <p:spPr>
            <a:xfrm>
              <a:off x="2771867" y="4034583"/>
              <a:ext cx="1261884" cy="276999"/>
            </a:xfrm>
            <a:prstGeom prst="rect">
              <a:avLst/>
            </a:prstGeom>
            <a:noFill/>
          </p:spPr>
          <p:txBody>
            <a:bodyPr wrap="none" rtlCol="0">
              <a:spAutoFit/>
            </a:bodyPr>
            <a:lstStyle/>
            <a:p>
              <a:r>
                <a:rPr kumimoji="1" lang="ja-JP" altLang="en-US" sz="1200" b="1" dirty="0">
                  <a:solidFill>
                    <a:srgbClr val="FF9900"/>
                  </a:solidFill>
                  <a:latin typeface="メイリオ" panose="020B0604030504040204" pitchFamily="50" charset="-128"/>
                  <a:ea typeface="メイリオ" panose="020B0604030504040204" pitchFamily="50" charset="-128"/>
                  <a:cs typeface="メイリオ" panose="020B0604030504040204" pitchFamily="50" charset="-128"/>
                </a:rPr>
                <a:t>ココを自動化！</a:t>
              </a:r>
            </a:p>
          </p:txBody>
        </p:sp>
        <p:sp>
          <p:nvSpPr>
            <p:cNvPr id="86" name="テキスト ボックス 85"/>
            <p:cNvSpPr txBox="1"/>
            <p:nvPr/>
          </p:nvSpPr>
          <p:spPr>
            <a:xfrm>
              <a:off x="2251723" y="4482074"/>
              <a:ext cx="1885859" cy="307906"/>
            </a:xfrm>
            <a:prstGeom prst="rect">
              <a:avLst/>
            </a:prstGeom>
            <a:noFill/>
          </p:spPr>
          <p:txBody>
            <a:bodyPr wrap="square" rtlCol="0">
              <a:spAutoFit/>
            </a:bodyPr>
            <a:lstStyle/>
            <a:p>
              <a:r>
                <a:rPr lang="ja-JP" altLang="en-US" sz="1100" dirty="0">
                  <a:latin typeface="Meiryo UI" panose="020B0604030504040204" pitchFamily="50" charset="-128"/>
                  <a:ea typeface="Meiryo UI" panose="020B0604030504040204" pitchFamily="50" charset="-128"/>
                  <a:cs typeface="Meiryo UI" panose="020B0604030504040204" pitchFamily="50" charset="-128"/>
                </a:rPr>
                <a:t>商品要望書を提出されたタイミングで管理システムに登録</a:t>
              </a:r>
            </a:p>
          </p:txBody>
        </p:sp>
      </p:grpSp>
      <p:grpSp>
        <p:nvGrpSpPr>
          <p:cNvPr id="22" name="グループ化 21"/>
          <p:cNvGrpSpPr>
            <a:grpSpLocks noChangeAspect="1"/>
          </p:cNvGrpSpPr>
          <p:nvPr/>
        </p:nvGrpSpPr>
        <p:grpSpPr>
          <a:xfrm>
            <a:off x="1360778" y="4341523"/>
            <a:ext cx="596444" cy="596444"/>
            <a:chOff x="1030287" y="4452736"/>
            <a:chExt cx="568127" cy="568127"/>
          </a:xfrm>
        </p:grpSpPr>
        <p:sp>
          <p:nvSpPr>
            <p:cNvPr id="23" name="正方形/長方形 22"/>
            <p:cNvSpPr/>
            <p:nvPr/>
          </p:nvSpPr>
          <p:spPr>
            <a:xfrm>
              <a:off x="1030287" y="4452736"/>
              <a:ext cx="568127" cy="568127"/>
            </a:xfrm>
            <a:prstGeom prst="rect">
              <a:avLst/>
            </a:prstGeom>
            <a:solidFill>
              <a:srgbClr val="33993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正方形/長方形 23"/>
            <p:cNvSpPr/>
            <p:nvPr/>
          </p:nvSpPr>
          <p:spPr>
            <a:xfrm>
              <a:off x="1071487" y="4493936"/>
              <a:ext cx="485727" cy="48572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5" name="グループ化 24"/>
            <p:cNvGrpSpPr/>
            <p:nvPr/>
          </p:nvGrpSpPr>
          <p:grpSpPr>
            <a:xfrm>
              <a:off x="1085582" y="4555465"/>
              <a:ext cx="457537" cy="362669"/>
              <a:chOff x="2300287" y="4424364"/>
              <a:chExt cx="657225" cy="445293"/>
            </a:xfrm>
            <a:effectLst>
              <a:glow rad="63500">
                <a:schemeClr val="accent3">
                  <a:satMod val="175000"/>
                  <a:alpha val="40000"/>
                </a:schemeClr>
              </a:glow>
            </a:effectLst>
          </p:grpSpPr>
          <p:sp>
            <p:nvSpPr>
              <p:cNvPr id="26" name="フリーフォーム 25"/>
              <p:cNvSpPr/>
              <p:nvPr/>
            </p:nvSpPr>
            <p:spPr>
              <a:xfrm>
                <a:off x="2300287" y="4424364"/>
                <a:ext cx="654843" cy="445293"/>
              </a:xfrm>
              <a:custGeom>
                <a:avLst/>
                <a:gdLst>
                  <a:gd name="connsiteX0" fmla="*/ 239247 w 1383936"/>
                  <a:gd name="connsiteY0" fmla="*/ 132222 h 1402544"/>
                  <a:gd name="connsiteX1" fmla="*/ 1358435 w 1383936"/>
                  <a:gd name="connsiteY1" fmla="*/ 1222834 h 1402544"/>
                  <a:gd name="connsiteX2" fmla="*/ 944097 w 1383936"/>
                  <a:gd name="connsiteY2" fmla="*/ 1294272 h 1402544"/>
                  <a:gd name="connsiteX3" fmla="*/ 53510 w 1383936"/>
                  <a:gd name="connsiteY3" fmla="*/ 146509 h 1402544"/>
                  <a:gd name="connsiteX4" fmla="*/ 239247 w 1383936"/>
                  <a:gd name="connsiteY4" fmla="*/ 132222 h 1402544"/>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14311 w 1343942"/>
                  <a:gd name="connsiteY0" fmla="*/ 78847 h 1324161"/>
                  <a:gd name="connsiteX1" fmla="*/ 1319212 w 1343942"/>
                  <a:gd name="connsiteY1" fmla="*/ 1145647 h 1324161"/>
                  <a:gd name="connsiteX2" fmla="*/ 904874 w 1343942"/>
                  <a:gd name="connsiteY2" fmla="*/ 1217085 h 1324161"/>
                  <a:gd name="connsiteX3" fmla="*/ 0 w 1343942"/>
                  <a:gd name="connsiteY3" fmla="*/ 78847 h 1324161"/>
                  <a:gd name="connsiteX4" fmla="*/ 214311 w 1343942"/>
                  <a:gd name="connsiteY4" fmla="*/ 78847 h 1324161"/>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52737"/>
                  <a:gd name="connsiteY0" fmla="*/ 4768 h 1166827"/>
                  <a:gd name="connsiteX1" fmla="*/ 623887 w 952737"/>
                  <a:gd name="connsiteY1" fmla="*/ 416724 h 1166827"/>
                  <a:gd name="connsiteX2" fmla="*/ 904874 w 952737"/>
                  <a:gd name="connsiteY2" fmla="*/ 1143006 h 1166827"/>
                  <a:gd name="connsiteX3" fmla="*/ 0 w 952737"/>
                  <a:gd name="connsiteY3" fmla="*/ 4768 h 1166827"/>
                  <a:gd name="connsiteX4" fmla="*/ 214311 w 952737"/>
                  <a:gd name="connsiteY4" fmla="*/ 4768 h 1166827"/>
                  <a:gd name="connsiteX0" fmla="*/ 214311 w 953524"/>
                  <a:gd name="connsiteY0" fmla="*/ 4768 h 1167341"/>
                  <a:gd name="connsiteX1" fmla="*/ 635793 w 953524"/>
                  <a:gd name="connsiteY1" fmla="*/ 438155 h 1167341"/>
                  <a:gd name="connsiteX2" fmla="*/ 904874 w 953524"/>
                  <a:gd name="connsiteY2" fmla="*/ 1143006 h 1167341"/>
                  <a:gd name="connsiteX3" fmla="*/ 0 w 953524"/>
                  <a:gd name="connsiteY3" fmla="*/ 4768 h 1167341"/>
                  <a:gd name="connsiteX4" fmla="*/ 214311 w 953524"/>
                  <a:gd name="connsiteY4" fmla="*/ 4768 h 1167341"/>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635793"/>
                  <a:gd name="connsiteY0" fmla="*/ 4768 h 509617"/>
                  <a:gd name="connsiteX1" fmla="*/ 635793 w 635793"/>
                  <a:gd name="connsiteY1" fmla="*/ 438155 h 509617"/>
                  <a:gd name="connsiteX2" fmla="*/ 428624 w 635793"/>
                  <a:gd name="connsiteY2" fmla="*/ 428631 h 509617"/>
                  <a:gd name="connsiteX3" fmla="*/ 0 w 635793"/>
                  <a:gd name="connsiteY3" fmla="*/ 4768 h 509617"/>
                  <a:gd name="connsiteX4" fmla="*/ 214311 w 635793"/>
                  <a:gd name="connsiteY4" fmla="*/ 4768 h 509617"/>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00024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00024 w 635793"/>
                  <a:gd name="connsiteY4" fmla="*/ 4768 h 438155"/>
                  <a:gd name="connsiteX0" fmla="*/ 211930 w 647699"/>
                  <a:gd name="connsiteY0" fmla="*/ 7498 h 440885"/>
                  <a:gd name="connsiteX1" fmla="*/ 647699 w 647699"/>
                  <a:gd name="connsiteY1" fmla="*/ 440885 h 440885"/>
                  <a:gd name="connsiteX2" fmla="*/ 440530 w 647699"/>
                  <a:gd name="connsiteY2" fmla="*/ 431361 h 440885"/>
                  <a:gd name="connsiteX3" fmla="*/ 0 w 647699"/>
                  <a:gd name="connsiteY3" fmla="*/ 354 h 440885"/>
                  <a:gd name="connsiteX4" fmla="*/ 211930 w 647699"/>
                  <a:gd name="connsiteY4" fmla="*/ 7498 h 440885"/>
                  <a:gd name="connsiteX0" fmla="*/ 211930 w 647699"/>
                  <a:gd name="connsiteY0" fmla="*/ 4249 h 447161"/>
                  <a:gd name="connsiteX1" fmla="*/ 647699 w 647699"/>
                  <a:gd name="connsiteY1" fmla="*/ 447161 h 447161"/>
                  <a:gd name="connsiteX2" fmla="*/ 440530 w 647699"/>
                  <a:gd name="connsiteY2" fmla="*/ 437637 h 447161"/>
                  <a:gd name="connsiteX3" fmla="*/ 0 w 647699"/>
                  <a:gd name="connsiteY3" fmla="*/ 6630 h 447161"/>
                  <a:gd name="connsiteX4" fmla="*/ 211930 w 647699"/>
                  <a:gd name="connsiteY4" fmla="*/ 4249 h 447161"/>
                  <a:gd name="connsiteX0" fmla="*/ 211930 w 647699"/>
                  <a:gd name="connsiteY0" fmla="*/ 0 h 442912"/>
                  <a:gd name="connsiteX1" fmla="*/ 647699 w 647699"/>
                  <a:gd name="connsiteY1" fmla="*/ 442912 h 442912"/>
                  <a:gd name="connsiteX2" fmla="*/ 440530 w 647699"/>
                  <a:gd name="connsiteY2" fmla="*/ 433388 h 442912"/>
                  <a:gd name="connsiteX3" fmla="*/ 0 w 647699"/>
                  <a:gd name="connsiteY3" fmla="*/ 2381 h 442912"/>
                  <a:gd name="connsiteX4" fmla="*/ 211930 w 647699"/>
                  <a:gd name="connsiteY4" fmla="*/ 0 h 442912"/>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2912 w 654843"/>
                  <a:gd name="connsiteY2" fmla="*/ 442913 h 445293"/>
                  <a:gd name="connsiteX3" fmla="*/ 0 w 654843"/>
                  <a:gd name="connsiteY3" fmla="*/ 2381 h 445293"/>
                  <a:gd name="connsiteX4" fmla="*/ 211930 w 654843"/>
                  <a:gd name="connsiteY4" fmla="*/ 0 h 445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843" h="445293">
                    <a:moveTo>
                      <a:pt x="211930" y="0"/>
                    </a:moveTo>
                    <a:cubicBezTo>
                      <a:pt x="267492" y="53976"/>
                      <a:pt x="556417" y="346075"/>
                      <a:pt x="654843" y="445293"/>
                    </a:cubicBezTo>
                    <a:cubicBezTo>
                      <a:pt x="560387" y="439737"/>
                      <a:pt x="477042" y="448468"/>
                      <a:pt x="442912" y="442913"/>
                    </a:cubicBezTo>
                    <a:cubicBezTo>
                      <a:pt x="356393" y="363538"/>
                      <a:pt x="80962" y="84931"/>
                      <a:pt x="0" y="2381"/>
                    </a:cubicBezTo>
                    <a:lnTo>
                      <a:pt x="211930" y="0"/>
                    </a:lnTo>
                    <a:close/>
                  </a:path>
                </a:pathLst>
              </a:custGeom>
              <a:gradFill flip="none" rotWithShape="1">
                <a:gsLst>
                  <a:gs pos="58000">
                    <a:srgbClr val="339933"/>
                  </a:gs>
                  <a:gs pos="0">
                    <a:schemeClr val="bg1">
                      <a:lumMod val="85000"/>
                    </a:schemeClr>
                  </a:gs>
                </a:gsLst>
                <a:path path="shape">
                  <a:fillToRect l="50000" t="50000" r="50000" b="50000"/>
                </a:path>
                <a:tileRect/>
              </a:gradFill>
              <a:ln w="3175">
                <a:no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フリーフォーム 26"/>
              <p:cNvSpPr/>
              <p:nvPr/>
            </p:nvSpPr>
            <p:spPr>
              <a:xfrm flipH="1">
                <a:off x="2302669" y="4424364"/>
                <a:ext cx="654843" cy="445293"/>
              </a:xfrm>
              <a:custGeom>
                <a:avLst/>
                <a:gdLst>
                  <a:gd name="connsiteX0" fmla="*/ 239247 w 1383936"/>
                  <a:gd name="connsiteY0" fmla="*/ 132222 h 1402544"/>
                  <a:gd name="connsiteX1" fmla="*/ 1358435 w 1383936"/>
                  <a:gd name="connsiteY1" fmla="*/ 1222834 h 1402544"/>
                  <a:gd name="connsiteX2" fmla="*/ 944097 w 1383936"/>
                  <a:gd name="connsiteY2" fmla="*/ 1294272 h 1402544"/>
                  <a:gd name="connsiteX3" fmla="*/ 53510 w 1383936"/>
                  <a:gd name="connsiteY3" fmla="*/ 146509 h 1402544"/>
                  <a:gd name="connsiteX4" fmla="*/ 239247 w 1383936"/>
                  <a:gd name="connsiteY4" fmla="*/ 132222 h 1402544"/>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14311 w 1343942"/>
                  <a:gd name="connsiteY0" fmla="*/ 78847 h 1324161"/>
                  <a:gd name="connsiteX1" fmla="*/ 1319212 w 1343942"/>
                  <a:gd name="connsiteY1" fmla="*/ 1145647 h 1324161"/>
                  <a:gd name="connsiteX2" fmla="*/ 904874 w 1343942"/>
                  <a:gd name="connsiteY2" fmla="*/ 1217085 h 1324161"/>
                  <a:gd name="connsiteX3" fmla="*/ 0 w 1343942"/>
                  <a:gd name="connsiteY3" fmla="*/ 78847 h 1324161"/>
                  <a:gd name="connsiteX4" fmla="*/ 214311 w 1343942"/>
                  <a:gd name="connsiteY4" fmla="*/ 78847 h 1324161"/>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52737"/>
                  <a:gd name="connsiteY0" fmla="*/ 4768 h 1166827"/>
                  <a:gd name="connsiteX1" fmla="*/ 623887 w 952737"/>
                  <a:gd name="connsiteY1" fmla="*/ 416724 h 1166827"/>
                  <a:gd name="connsiteX2" fmla="*/ 904874 w 952737"/>
                  <a:gd name="connsiteY2" fmla="*/ 1143006 h 1166827"/>
                  <a:gd name="connsiteX3" fmla="*/ 0 w 952737"/>
                  <a:gd name="connsiteY3" fmla="*/ 4768 h 1166827"/>
                  <a:gd name="connsiteX4" fmla="*/ 214311 w 952737"/>
                  <a:gd name="connsiteY4" fmla="*/ 4768 h 1166827"/>
                  <a:gd name="connsiteX0" fmla="*/ 214311 w 953524"/>
                  <a:gd name="connsiteY0" fmla="*/ 4768 h 1167341"/>
                  <a:gd name="connsiteX1" fmla="*/ 635793 w 953524"/>
                  <a:gd name="connsiteY1" fmla="*/ 438155 h 1167341"/>
                  <a:gd name="connsiteX2" fmla="*/ 904874 w 953524"/>
                  <a:gd name="connsiteY2" fmla="*/ 1143006 h 1167341"/>
                  <a:gd name="connsiteX3" fmla="*/ 0 w 953524"/>
                  <a:gd name="connsiteY3" fmla="*/ 4768 h 1167341"/>
                  <a:gd name="connsiteX4" fmla="*/ 214311 w 953524"/>
                  <a:gd name="connsiteY4" fmla="*/ 4768 h 1167341"/>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635793"/>
                  <a:gd name="connsiteY0" fmla="*/ 4768 h 509617"/>
                  <a:gd name="connsiteX1" fmla="*/ 635793 w 635793"/>
                  <a:gd name="connsiteY1" fmla="*/ 438155 h 509617"/>
                  <a:gd name="connsiteX2" fmla="*/ 428624 w 635793"/>
                  <a:gd name="connsiteY2" fmla="*/ 428631 h 509617"/>
                  <a:gd name="connsiteX3" fmla="*/ 0 w 635793"/>
                  <a:gd name="connsiteY3" fmla="*/ 4768 h 509617"/>
                  <a:gd name="connsiteX4" fmla="*/ 214311 w 635793"/>
                  <a:gd name="connsiteY4" fmla="*/ 4768 h 509617"/>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00024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00024 w 635793"/>
                  <a:gd name="connsiteY4" fmla="*/ 4768 h 438155"/>
                  <a:gd name="connsiteX0" fmla="*/ 211930 w 647699"/>
                  <a:gd name="connsiteY0" fmla="*/ 7498 h 440885"/>
                  <a:gd name="connsiteX1" fmla="*/ 647699 w 647699"/>
                  <a:gd name="connsiteY1" fmla="*/ 440885 h 440885"/>
                  <a:gd name="connsiteX2" fmla="*/ 440530 w 647699"/>
                  <a:gd name="connsiteY2" fmla="*/ 431361 h 440885"/>
                  <a:gd name="connsiteX3" fmla="*/ 0 w 647699"/>
                  <a:gd name="connsiteY3" fmla="*/ 354 h 440885"/>
                  <a:gd name="connsiteX4" fmla="*/ 211930 w 647699"/>
                  <a:gd name="connsiteY4" fmla="*/ 7498 h 440885"/>
                  <a:gd name="connsiteX0" fmla="*/ 211930 w 647699"/>
                  <a:gd name="connsiteY0" fmla="*/ 4249 h 447161"/>
                  <a:gd name="connsiteX1" fmla="*/ 647699 w 647699"/>
                  <a:gd name="connsiteY1" fmla="*/ 447161 h 447161"/>
                  <a:gd name="connsiteX2" fmla="*/ 440530 w 647699"/>
                  <a:gd name="connsiteY2" fmla="*/ 437637 h 447161"/>
                  <a:gd name="connsiteX3" fmla="*/ 0 w 647699"/>
                  <a:gd name="connsiteY3" fmla="*/ 6630 h 447161"/>
                  <a:gd name="connsiteX4" fmla="*/ 211930 w 647699"/>
                  <a:gd name="connsiteY4" fmla="*/ 4249 h 447161"/>
                  <a:gd name="connsiteX0" fmla="*/ 211930 w 647699"/>
                  <a:gd name="connsiteY0" fmla="*/ 0 h 442912"/>
                  <a:gd name="connsiteX1" fmla="*/ 647699 w 647699"/>
                  <a:gd name="connsiteY1" fmla="*/ 442912 h 442912"/>
                  <a:gd name="connsiteX2" fmla="*/ 440530 w 647699"/>
                  <a:gd name="connsiteY2" fmla="*/ 433388 h 442912"/>
                  <a:gd name="connsiteX3" fmla="*/ 0 w 647699"/>
                  <a:gd name="connsiteY3" fmla="*/ 2381 h 442912"/>
                  <a:gd name="connsiteX4" fmla="*/ 211930 w 647699"/>
                  <a:gd name="connsiteY4" fmla="*/ 0 h 442912"/>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2912 w 654843"/>
                  <a:gd name="connsiteY2" fmla="*/ 442913 h 445293"/>
                  <a:gd name="connsiteX3" fmla="*/ 0 w 654843"/>
                  <a:gd name="connsiteY3" fmla="*/ 2381 h 445293"/>
                  <a:gd name="connsiteX4" fmla="*/ 211930 w 654843"/>
                  <a:gd name="connsiteY4" fmla="*/ 0 h 445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843" h="445293">
                    <a:moveTo>
                      <a:pt x="211930" y="0"/>
                    </a:moveTo>
                    <a:cubicBezTo>
                      <a:pt x="267492" y="53976"/>
                      <a:pt x="556417" y="346075"/>
                      <a:pt x="654843" y="445293"/>
                    </a:cubicBezTo>
                    <a:cubicBezTo>
                      <a:pt x="560387" y="439737"/>
                      <a:pt x="477042" y="448468"/>
                      <a:pt x="442912" y="442913"/>
                    </a:cubicBezTo>
                    <a:cubicBezTo>
                      <a:pt x="356393" y="363538"/>
                      <a:pt x="80962" y="84931"/>
                      <a:pt x="0" y="2381"/>
                    </a:cubicBezTo>
                    <a:lnTo>
                      <a:pt x="211930" y="0"/>
                    </a:lnTo>
                    <a:close/>
                  </a:path>
                </a:pathLst>
              </a:custGeom>
              <a:gradFill flip="none" rotWithShape="1">
                <a:gsLst>
                  <a:gs pos="78000">
                    <a:srgbClr val="339933">
                      <a:alpha val="98000"/>
                      <a:lumMod val="89000"/>
                      <a:lumOff val="11000"/>
                    </a:srgbClr>
                  </a:gs>
                  <a:gs pos="0">
                    <a:schemeClr val="bg1">
                      <a:lumMod val="85000"/>
                    </a:schemeClr>
                  </a:gs>
                </a:gsLst>
                <a:path path="shape">
                  <a:fillToRect l="50000" t="50000" r="50000" b="50000"/>
                </a:path>
                <a:tileRect/>
              </a:gradFill>
              <a:ln w="3175">
                <a:no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grpSp>
      </p:grpSp>
      <p:grpSp>
        <p:nvGrpSpPr>
          <p:cNvPr id="28" name="グループ化 27"/>
          <p:cNvGrpSpPr>
            <a:grpSpLocks noChangeAspect="1"/>
          </p:cNvGrpSpPr>
          <p:nvPr/>
        </p:nvGrpSpPr>
        <p:grpSpPr>
          <a:xfrm>
            <a:off x="1513178" y="4493923"/>
            <a:ext cx="596444" cy="596444"/>
            <a:chOff x="1030287" y="4452736"/>
            <a:chExt cx="568127" cy="568127"/>
          </a:xfrm>
        </p:grpSpPr>
        <p:sp>
          <p:nvSpPr>
            <p:cNvPr id="29" name="正方形/長方形 28"/>
            <p:cNvSpPr/>
            <p:nvPr/>
          </p:nvSpPr>
          <p:spPr>
            <a:xfrm>
              <a:off x="1030287" y="4452736"/>
              <a:ext cx="568127" cy="568127"/>
            </a:xfrm>
            <a:prstGeom prst="rect">
              <a:avLst/>
            </a:prstGeom>
            <a:solidFill>
              <a:srgbClr val="33993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正方形/長方形 29"/>
            <p:cNvSpPr/>
            <p:nvPr/>
          </p:nvSpPr>
          <p:spPr>
            <a:xfrm>
              <a:off x="1071487" y="4493936"/>
              <a:ext cx="485727" cy="48572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3" name="グループ化 32"/>
            <p:cNvGrpSpPr/>
            <p:nvPr/>
          </p:nvGrpSpPr>
          <p:grpSpPr>
            <a:xfrm>
              <a:off x="1085582" y="4555465"/>
              <a:ext cx="457537" cy="362669"/>
              <a:chOff x="2300287" y="4424364"/>
              <a:chExt cx="657225" cy="445293"/>
            </a:xfrm>
            <a:effectLst>
              <a:glow rad="63500">
                <a:schemeClr val="accent3">
                  <a:satMod val="175000"/>
                  <a:alpha val="40000"/>
                </a:schemeClr>
              </a:glow>
            </a:effectLst>
          </p:grpSpPr>
          <p:sp>
            <p:nvSpPr>
              <p:cNvPr id="35" name="フリーフォーム 34"/>
              <p:cNvSpPr/>
              <p:nvPr/>
            </p:nvSpPr>
            <p:spPr>
              <a:xfrm>
                <a:off x="2300287" y="4424364"/>
                <a:ext cx="654843" cy="445293"/>
              </a:xfrm>
              <a:custGeom>
                <a:avLst/>
                <a:gdLst>
                  <a:gd name="connsiteX0" fmla="*/ 239247 w 1383936"/>
                  <a:gd name="connsiteY0" fmla="*/ 132222 h 1402544"/>
                  <a:gd name="connsiteX1" fmla="*/ 1358435 w 1383936"/>
                  <a:gd name="connsiteY1" fmla="*/ 1222834 h 1402544"/>
                  <a:gd name="connsiteX2" fmla="*/ 944097 w 1383936"/>
                  <a:gd name="connsiteY2" fmla="*/ 1294272 h 1402544"/>
                  <a:gd name="connsiteX3" fmla="*/ 53510 w 1383936"/>
                  <a:gd name="connsiteY3" fmla="*/ 146509 h 1402544"/>
                  <a:gd name="connsiteX4" fmla="*/ 239247 w 1383936"/>
                  <a:gd name="connsiteY4" fmla="*/ 132222 h 1402544"/>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14311 w 1343942"/>
                  <a:gd name="connsiteY0" fmla="*/ 78847 h 1324161"/>
                  <a:gd name="connsiteX1" fmla="*/ 1319212 w 1343942"/>
                  <a:gd name="connsiteY1" fmla="*/ 1145647 h 1324161"/>
                  <a:gd name="connsiteX2" fmla="*/ 904874 w 1343942"/>
                  <a:gd name="connsiteY2" fmla="*/ 1217085 h 1324161"/>
                  <a:gd name="connsiteX3" fmla="*/ 0 w 1343942"/>
                  <a:gd name="connsiteY3" fmla="*/ 78847 h 1324161"/>
                  <a:gd name="connsiteX4" fmla="*/ 214311 w 1343942"/>
                  <a:gd name="connsiteY4" fmla="*/ 78847 h 1324161"/>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52737"/>
                  <a:gd name="connsiteY0" fmla="*/ 4768 h 1166827"/>
                  <a:gd name="connsiteX1" fmla="*/ 623887 w 952737"/>
                  <a:gd name="connsiteY1" fmla="*/ 416724 h 1166827"/>
                  <a:gd name="connsiteX2" fmla="*/ 904874 w 952737"/>
                  <a:gd name="connsiteY2" fmla="*/ 1143006 h 1166827"/>
                  <a:gd name="connsiteX3" fmla="*/ 0 w 952737"/>
                  <a:gd name="connsiteY3" fmla="*/ 4768 h 1166827"/>
                  <a:gd name="connsiteX4" fmla="*/ 214311 w 952737"/>
                  <a:gd name="connsiteY4" fmla="*/ 4768 h 1166827"/>
                  <a:gd name="connsiteX0" fmla="*/ 214311 w 953524"/>
                  <a:gd name="connsiteY0" fmla="*/ 4768 h 1167341"/>
                  <a:gd name="connsiteX1" fmla="*/ 635793 w 953524"/>
                  <a:gd name="connsiteY1" fmla="*/ 438155 h 1167341"/>
                  <a:gd name="connsiteX2" fmla="*/ 904874 w 953524"/>
                  <a:gd name="connsiteY2" fmla="*/ 1143006 h 1167341"/>
                  <a:gd name="connsiteX3" fmla="*/ 0 w 953524"/>
                  <a:gd name="connsiteY3" fmla="*/ 4768 h 1167341"/>
                  <a:gd name="connsiteX4" fmla="*/ 214311 w 953524"/>
                  <a:gd name="connsiteY4" fmla="*/ 4768 h 1167341"/>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635793"/>
                  <a:gd name="connsiteY0" fmla="*/ 4768 h 509617"/>
                  <a:gd name="connsiteX1" fmla="*/ 635793 w 635793"/>
                  <a:gd name="connsiteY1" fmla="*/ 438155 h 509617"/>
                  <a:gd name="connsiteX2" fmla="*/ 428624 w 635793"/>
                  <a:gd name="connsiteY2" fmla="*/ 428631 h 509617"/>
                  <a:gd name="connsiteX3" fmla="*/ 0 w 635793"/>
                  <a:gd name="connsiteY3" fmla="*/ 4768 h 509617"/>
                  <a:gd name="connsiteX4" fmla="*/ 214311 w 635793"/>
                  <a:gd name="connsiteY4" fmla="*/ 4768 h 509617"/>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00024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00024 w 635793"/>
                  <a:gd name="connsiteY4" fmla="*/ 4768 h 438155"/>
                  <a:gd name="connsiteX0" fmla="*/ 211930 w 647699"/>
                  <a:gd name="connsiteY0" fmla="*/ 7498 h 440885"/>
                  <a:gd name="connsiteX1" fmla="*/ 647699 w 647699"/>
                  <a:gd name="connsiteY1" fmla="*/ 440885 h 440885"/>
                  <a:gd name="connsiteX2" fmla="*/ 440530 w 647699"/>
                  <a:gd name="connsiteY2" fmla="*/ 431361 h 440885"/>
                  <a:gd name="connsiteX3" fmla="*/ 0 w 647699"/>
                  <a:gd name="connsiteY3" fmla="*/ 354 h 440885"/>
                  <a:gd name="connsiteX4" fmla="*/ 211930 w 647699"/>
                  <a:gd name="connsiteY4" fmla="*/ 7498 h 440885"/>
                  <a:gd name="connsiteX0" fmla="*/ 211930 w 647699"/>
                  <a:gd name="connsiteY0" fmla="*/ 4249 h 447161"/>
                  <a:gd name="connsiteX1" fmla="*/ 647699 w 647699"/>
                  <a:gd name="connsiteY1" fmla="*/ 447161 h 447161"/>
                  <a:gd name="connsiteX2" fmla="*/ 440530 w 647699"/>
                  <a:gd name="connsiteY2" fmla="*/ 437637 h 447161"/>
                  <a:gd name="connsiteX3" fmla="*/ 0 w 647699"/>
                  <a:gd name="connsiteY3" fmla="*/ 6630 h 447161"/>
                  <a:gd name="connsiteX4" fmla="*/ 211930 w 647699"/>
                  <a:gd name="connsiteY4" fmla="*/ 4249 h 447161"/>
                  <a:gd name="connsiteX0" fmla="*/ 211930 w 647699"/>
                  <a:gd name="connsiteY0" fmla="*/ 0 h 442912"/>
                  <a:gd name="connsiteX1" fmla="*/ 647699 w 647699"/>
                  <a:gd name="connsiteY1" fmla="*/ 442912 h 442912"/>
                  <a:gd name="connsiteX2" fmla="*/ 440530 w 647699"/>
                  <a:gd name="connsiteY2" fmla="*/ 433388 h 442912"/>
                  <a:gd name="connsiteX3" fmla="*/ 0 w 647699"/>
                  <a:gd name="connsiteY3" fmla="*/ 2381 h 442912"/>
                  <a:gd name="connsiteX4" fmla="*/ 211930 w 647699"/>
                  <a:gd name="connsiteY4" fmla="*/ 0 h 442912"/>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2912 w 654843"/>
                  <a:gd name="connsiteY2" fmla="*/ 442913 h 445293"/>
                  <a:gd name="connsiteX3" fmla="*/ 0 w 654843"/>
                  <a:gd name="connsiteY3" fmla="*/ 2381 h 445293"/>
                  <a:gd name="connsiteX4" fmla="*/ 211930 w 654843"/>
                  <a:gd name="connsiteY4" fmla="*/ 0 h 445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843" h="445293">
                    <a:moveTo>
                      <a:pt x="211930" y="0"/>
                    </a:moveTo>
                    <a:cubicBezTo>
                      <a:pt x="267492" y="53976"/>
                      <a:pt x="556417" y="346075"/>
                      <a:pt x="654843" y="445293"/>
                    </a:cubicBezTo>
                    <a:cubicBezTo>
                      <a:pt x="560387" y="439737"/>
                      <a:pt x="477042" y="448468"/>
                      <a:pt x="442912" y="442913"/>
                    </a:cubicBezTo>
                    <a:cubicBezTo>
                      <a:pt x="356393" y="363538"/>
                      <a:pt x="80962" y="84931"/>
                      <a:pt x="0" y="2381"/>
                    </a:cubicBezTo>
                    <a:lnTo>
                      <a:pt x="211930" y="0"/>
                    </a:lnTo>
                    <a:close/>
                  </a:path>
                </a:pathLst>
              </a:custGeom>
              <a:gradFill flip="none" rotWithShape="1">
                <a:gsLst>
                  <a:gs pos="58000">
                    <a:srgbClr val="339933"/>
                  </a:gs>
                  <a:gs pos="0">
                    <a:schemeClr val="bg1">
                      <a:lumMod val="85000"/>
                    </a:schemeClr>
                  </a:gs>
                </a:gsLst>
                <a:path path="shape">
                  <a:fillToRect l="50000" t="50000" r="50000" b="50000"/>
                </a:path>
                <a:tileRect/>
              </a:gradFill>
              <a:ln w="3175">
                <a:no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フリーフォーム 35"/>
              <p:cNvSpPr/>
              <p:nvPr/>
            </p:nvSpPr>
            <p:spPr>
              <a:xfrm flipH="1">
                <a:off x="2302669" y="4424364"/>
                <a:ext cx="654843" cy="445293"/>
              </a:xfrm>
              <a:custGeom>
                <a:avLst/>
                <a:gdLst>
                  <a:gd name="connsiteX0" fmla="*/ 239247 w 1383936"/>
                  <a:gd name="connsiteY0" fmla="*/ 132222 h 1402544"/>
                  <a:gd name="connsiteX1" fmla="*/ 1358435 w 1383936"/>
                  <a:gd name="connsiteY1" fmla="*/ 1222834 h 1402544"/>
                  <a:gd name="connsiteX2" fmla="*/ 944097 w 1383936"/>
                  <a:gd name="connsiteY2" fmla="*/ 1294272 h 1402544"/>
                  <a:gd name="connsiteX3" fmla="*/ 53510 w 1383936"/>
                  <a:gd name="connsiteY3" fmla="*/ 146509 h 1402544"/>
                  <a:gd name="connsiteX4" fmla="*/ 239247 w 1383936"/>
                  <a:gd name="connsiteY4" fmla="*/ 132222 h 1402544"/>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14311 w 1343942"/>
                  <a:gd name="connsiteY0" fmla="*/ 78847 h 1324161"/>
                  <a:gd name="connsiteX1" fmla="*/ 1319212 w 1343942"/>
                  <a:gd name="connsiteY1" fmla="*/ 1145647 h 1324161"/>
                  <a:gd name="connsiteX2" fmla="*/ 904874 w 1343942"/>
                  <a:gd name="connsiteY2" fmla="*/ 1217085 h 1324161"/>
                  <a:gd name="connsiteX3" fmla="*/ 0 w 1343942"/>
                  <a:gd name="connsiteY3" fmla="*/ 78847 h 1324161"/>
                  <a:gd name="connsiteX4" fmla="*/ 214311 w 1343942"/>
                  <a:gd name="connsiteY4" fmla="*/ 78847 h 1324161"/>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52737"/>
                  <a:gd name="connsiteY0" fmla="*/ 4768 h 1166827"/>
                  <a:gd name="connsiteX1" fmla="*/ 623887 w 952737"/>
                  <a:gd name="connsiteY1" fmla="*/ 416724 h 1166827"/>
                  <a:gd name="connsiteX2" fmla="*/ 904874 w 952737"/>
                  <a:gd name="connsiteY2" fmla="*/ 1143006 h 1166827"/>
                  <a:gd name="connsiteX3" fmla="*/ 0 w 952737"/>
                  <a:gd name="connsiteY3" fmla="*/ 4768 h 1166827"/>
                  <a:gd name="connsiteX4" fmla="*/ 214311 w 952737"/>
                  <a:gd name="connsiteY4" fmla="*/ 4768 h 1166827"/>
                  <a:gd name="connsiteX0" fmla="*/ 214311 w 953524"/>
                  <a:gd name="connsiteY0" fmla="*/ 4768 h 1167341"/>
                  <a:gd name="connsiteX1" fmla="*/ 635793 w 953524"/>
                  <a:gd name="connsiteY1" fmla="*/ 438155 h 1167341"/>
                  <a:gd name="connsiteX2" fmla="*/ 904874 w 953524"/>
                  <a:gd name="connsiteY2" fmla="*/ 1143006 h 1167341"/>
                  <a:gd name="connsiteX3" fmla="*/ 0 w 953524"/>
                  <a:gd name="connsiteY3" fmla="*/ 4768 h 1167341"/>
                  <a:gd name="connsiteX4" fmla="*/ 214311 w 953524"/>
                  <a:gd name="connsiteY4" fmla="*/ 4768 h 1167341"/>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635793"/>
                  <a:gd name="connsiteY0" fmla="*/ 4768 h 509617"/>
                  <a:gd name="connsiteX1" fmla="*/ 635793 w 635793"/>
                  <a:gd name="connsiteY1" fmla="*/ 438155 h 509617"/>
                  <a:gd name="connsiteX2" fmla="*/ 428624 w 635793"/>
                  <a:gd name="connsiteY2" fmla="*/ 428631 h 509617"/>
                  <a:gd name="connsiteX3" fmla="*/ 0 w 635793"/>
                  <a:gd name="connsiteY3" fmla="*/ 4768 h 509617"/>
                  <a:gd name="connsiteX4" fmla="*/ 214311 w 635793"/>
                  <a:gd name="connsiteY4" fmla="*/ 4768 h 509617"/>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00024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00024 w 635793"/>
                  <a:gd name="connsiteY4" fmla="*/ 4768 h 438155"/>
                  <a:gd name="connsiteX0" fmla="*/ 211930 w 647699"/>
                  <a:gd name="connsiteY0" fmla="*/ 7498 h 440885"/>
                  <a:gd name="connsiteX1" fmla="*/ 647699 w 647699"/>
                  <a:gd name="connsiteY1" fmla="*/ 440885 h 440885"/>
                  <a:gd name="connsiteX2" fmla="*/ 440530 w 647699"/>
                  <a:gd name="connsiteY2" fmla="*/ 431361 h 440885"/>
                  <a:gd name="connsiteX3" fmla="*/ 0 w 647699"/>
                  <a:gd name="connsiteY3" fmla="*/ 354 h 440885"/>
                  <a:gd name="connsiteX4" fmla="*/ 211930 w 647699"/>
                  <a:gd name="connsiteY4" fmla="*/ 7498 h 440885"/>
                  <a:gd name="connsiteX0" fmla="*/ 211930 w 647699"/>
                  <a:gd name="connsiteY0" fmla="*/ 4249 h 447161"/>
                  <a:gd name="connsiteX1" fmla="*/ 647699 w 647699"/>
                  <a:gd name="connsiteY1" fmla="*/ 447161 h 447161"/>
                  <a:gd name="connsiteX2" fmla="*/ 440530 w 647699"/>
                  <a:gd name="connsiteY2" fmla="*/ 437637 h 447161"/>
                  <a:gd name="connsiteX3" fmla="*/ 0 w 647699"/>
                  <a:gd name="connsiteY3" fmla="*/ 6630 h 447161"/>
                  <a:gd name="connsiteX4" fmla="*/ 211930 w 647699"/>
                  <a:gd name="connsiteY4" fmla="*/ 4249 h 447161"/>
                  <a:gd name="connsiteX0" fmla="*/ 211930 w 647699"/>
                  <a:gd name="connsiteY0" fmla="*/ 0 h 442912"/>
                  <a:gd name="connsiteX1" fmla="*/ 647699 w 647699"/>
                  <a:gd name="connsiteY1" fmla="*/ 442912 h 442912"/>
                  <a:gd name="connsiteX2" fmla="*/ 440530 w 647699"/>
                  <a:gd name="connsiteY2" fmla="*/ 433388 h 442912"/>
                  <a:gd name="connsiteX3" fmla="*/ 0 w 647699"/>
                  <a:gd name="connsiteY3" fmla="*/ 2381 h 442912"/>
                  <a:gd name="connsiteX4" fmla="*/ 211930 w 647699"/>
                  <a:gd name="connsiteY4" fmla="*/ 0 h 442912"/>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2912 w 654843"/>
                  <a:gd name="connsiteY2" fmla="*/ 442913 h 445293"/>
                  <a:gd name="connsiteX3" fmla="*/ 0 w 654843"/>
                  <a:gd name="connsiteY3" fmla="*/ 2381 h 445293"/>
                  <a:gd name="connsiteX4" fmla="*/ 211930 w 654843"/>
                  <a:gd name="connsiteY4" fmla="*/ 0 h 445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843" h="445293">
                    <a:moveTo>
                      <a:pt x="211930" y="0"/>
                    </a:moveTo>
                    <a:cubicBezTo>
                      <a:pt x="267492" y="53976"/>
                      <a:pt x="556417" y="346075"/>
                      <a:pt x="654843" y="445293"/>
                    </a:cubicBezTo>
                    <a:cubicBezTo>
                      <a:pt x="560387" y="439737"/>
                      <a:pt x="477042" y="448468"/>
                      <a:pt x="442912" y="442913"/>
                    </a:cubicBezTo>
                    <a:cubicBezTo>
                      <a:pt x="356393" y="363538"/>
                      <a:pt x="80962" y="84931"/>
                      <a:pt x="0" y="2381"/>
                    </a:cubicBezTo>
                    <a:lnTo>
                      <a:pt x="211930" y="0"/>
                    </a:lnTo>
                    <a:close/>
                  </a:path>
                </a:pathLst>
              </a:custGeom>
              <a:gradFill flip="none" rotWithShape="1">
                <a:gsLst>
                  <a:gs pos="78000">
                    <a:srgbClr val="339933">
                      <a:alpha val="98000"/>
                      <a:lumMod val="89000"/>
                      <a:lumOff val="11000"/>
                    </a:srgbClr>
                  </a:gs>
                  <a:gs pos="0">
                    <a:schemeClr val="bg1">
                      <a:lumMod val="85000"/>
                    </a:schemeClr>
                  </a:gs>
                </a:gsLst>
                <a:path path="shape">
                  <a:fillToRect l="50000" t="50000" r="50000" b="50000"/>
                </a:path>
                <a:tileRect/>
              </a:gradFill>
              <a:ln w="3175">
                <a:no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grpSp>
      </p:grpSp>
      <p:grpSp>
        <p:nvGrpSpPr>
          <p:cNvPr id="37" name="グループ化 36"/>
          <p:cNvGrpSpPr>
            <a:grpSpLocks noChangeAspect="1"/>
          </p:cNvGrpSpPr>
          <p:nvPr/>
        </p:nvGrpSpPr>
        <p:grpSpPr>
          <a:xfrm>
            <a:off x="1665578" y="4646323"/>
            <a:ext cx="596444" cy="596444"/>
            <a:chOff x="1030287" y="4452736"/>
            <a:chExt cx="568127" cy="568127"/>
          </a:xfrm>
        </p:grpSpPr>
        <p:sp>
          <p:nvSpPr>
            <p:cNvPr id="38" name="正方形/長方形 37"/>
            <p:cNvSpPr/>
            <p:nvPr/>
          </p:nvSpPr>
          <p:spPr>
            <a:xfrm>
              <a:off x="1030287" y="4452736"/>
              <a:ext cx="568127" cy="568127"/>
            </a:xfrm>
            <a:prstGeom prst="rect">
              <a:avLst/>
            </a:prstGeom>
            <a:solidFill>
              <a:srgbClr val="33993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正方形/長方形 39"/>
            <p:cNvSpPr/>
            <p:nvPr/>
          </p:nvSpPr>
          <p:spPr>
            <a:xfrm>
              <a:off x="1071487" y="4493936"/>
              <a:ext cx="485727" cy="48572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42" name="グループ化 41"/>
            <p:cNvGrpSpPr/>
            <p:nvPr/>
          </p:nvGrpSpPr>
          <p:grpSpPr>
            <a:xfrm>
              <a:off x="1085582" y="4555465"/>
              <a:ext cx="457537" cy="362669"/>
              <a:chOff x="2300287" y="4424364"/>
              <a:chExt cx="657225" cy="445293"/>
            </a:xfrm>
            <a:effectLst>
              <a:glow rad="63500">
                <a:schemeClr val="accent3">
                  <a:satMod val="175000"/>
                  <a:alpha val="40000"/>
                </a:schemeClr>
              </a:glow>
            </a:effectLst>
          </p:grpSpPr>
          <p:sp>
            <p:nvSpPr>
              <p:cNvPr id="43" name="フリーフォーム 42"/>
              <p:cNvSpPr/>
              <p:nvPr/>
            </p:nvSpPr>
            <p:spPr>
              <a:xfrm>
                <a:off x="2300287" y="4424364"/>
                <a:ext cx="654843" cy="445293"/>
              </a:xfrm>
              <a:custGeom>
                <a:avLst/>
                <a:gdLst>
                  <a:gd name="connsiteX0" fmla="*/ 239247 w 1383936"/>
                  <a:gd name="connsiteY0" fmla="*/ 132222 h 1402544"/>
                  <a:gd name="connsiteX1" fmla="*/ 1358435 w 1383936"/>
                  <a:gd name="connsiteY1" fmla="*/ 1222834 h 1402544"/>
                  <a:gd name="connsiteX2" fmla="*/ 944097 w 1383936"/>
                  <a:gd name="connsiteY2" fmla="*/ 1294272 h 1402544"/>
                  <a:gd name="connsiteX3" fmla="*/ 53510 w 1383936"/>
                  <a:gd name="connsiteY3" fmla="*/ 146509 h 1402544"/>
                  <a:gd name="connsiteX4" fmla="*/ 239247 w 1383936"/>
                  <a:gd name="connsiteY4" fmla="*/ 132222 h 1402544"/>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14311 w 1343942"/>
                  <a:gd name="connsiteY0" fmla="*/ 78847 h 1324161"/>
                  <a:gd name="connsiteX1" fmla="*/ 1319212 w 1343942"/>
                  <a:gd name="connsiteY1" fmla="*/ 1145647 h 1324161"/>
                  <a:gd name="connsiteX2" fmla="*/ 904874 w 1343942"/>
                  <a:gd name="connsiteY2" fmla="*/ 1217085 h 1324161"/>
                  <a:gd name="connsiteX3" fmla="*/ 0 w 1343942"/>
                  <a:gd name="connsiteY3" fmla="*/ 78847 h 1324161"/>
                  <a:gd name="connsiteX4" fmla="*/ 214311 w 1343942"/>
                  <a:gd name="connsiteY4" fmla="*/ 78847 h 1324161"/>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52737"/>
                  <a:gd name="connsiteY0" fmla="*/ 4768 h 1166827"/>
                  <a:gd name="connsiteX1" fmla="*/ 623887 w 952737"/>
                  <a:gd name="connsiteY1" fmla="*/ 416724 h 1166827"/>
                  <a:gd name="connsiteX2" fmla="*/ 904874 w 952737"/>
                  <a:gd name="connsiteY2" fmla="*/ 1143006 h 1166827"/>
                  <a:gd name="connsiteX3" fmla="*/ 0 w 952737"/>
                  <a:gd name="connsiteY3" fmla="*/ 4768 h 1166827"/>
                  <a:gd name="connsiteX4" fmla="*/ 214311 w 952737"/>
                  <a:gd name="connsiteY4" fmla="*/ 4768 h 1166827"/>
                  <a:gd name="connsiteX0" fmla="*/ 214311 w 953524"/>
                  <a:gd name="connsiteY0" fmla="*/ 4768 h 1167341"/>
                  <a:gd name="connsiteX1" fmla="*/ 635793 w 953524"/>
                  <a:gd name="connsiteY1" fmla="*/ 438155 h 1167341"/>
                  <a:gd name="connsiteX2" fmla="*/ 904874 w 953524"/>
                  <a:gd name="connsiteY2" fmla="*/ 1143006 h 1167341"/>
                  <a:gd name="connsiteX3" fmla="*/ 0 w 953524"/>
                  <a:gd name="connsiteY3" fmla="*/ 4768 h 1167341"/>
                  <a:gd name="connsiteX4" fmla="*/ 214311 w 953524"/>
                  <a:gd name="connsiteY4" fmla="*/ 4768 h 1167341"/>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635793"/>
                  <a:gd name="connsiteY0" fmla="*/ 4768 h 509617"/>
                  <a:gd name="connsiteX1" fmla="*/ 635793 w 635793"/>
                  <a:gd name="connsiteY1" fmla="*/ 438155 h 509617"/>
                  <a:gd name="connsiteX2" fmla="*/ 428624 w 635793"/>
                  <a:gd name="connsiteY2" fmla="*/ 428631 h 509617"/>
                  <a:gd name="connsiteX3" fmla="*/ 0 w 635793"/>
                  <a:gd name="connsiteY3" fmla="*/ 4768 h 509617"/>
                  <a:gd name="connsiteX4" fmla="*/ 214311 w 635793"/>
                  <a:gd name="connsiteY4" fmla="*/ 4768 h 509617"/>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00024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00024 w 635793"/>
                  <a:gd name="connsiteY4" fmla="*/ 4768 h 438155"/>
                  <a:gd name="connsiteX0" fmla="*/ 211930 w 647699"/>
                  <a:gd name="connsiteY0" fmla="*/ 7498 h 440885"/>
                  <a:gd name="connsiteX1" fmla="*/ 647699 w 647699"/>
                  <a:gd name="connsiteY1" fmla="*/ 440885 h 440885"/>
                  <a:gd name="connsiteX2" fmla="*/ 440530 w 647699"/>
                  <a:gd name="connsiteY2" fmla="*/ 431361 h 440885"/>
                  <a:gd name="connsiteX3" fmla="*/ 0 w 647699"/>
                  <a:gd name="connsiteY3" fmla="*/ 354 h 440885"/>
                  <a:gd name="connsiteX4" fmla="*/ 211930 w 647699"/>
                  <a:gd name="connsiteY4" fmla="*/ 7498 h 440885"/>
                  <a:gd name="connsiteX0" fmla="*/ 211930 w 647699"/>
                  <a:gd name="connsiteY0" fmla="*/ 4249 h 447161"/>
                  <a:gd name="connsiteX1" fmla="*/ 647699 w 647699"/>
                  <a:gd name="connsiteY1" fmla="*/ 447161 h 447161"/>
                  <a:gd name="connsiteX2" fmla="*/ 440530 w 647699"/>
                  <a:gd name="connsiteY2" fmla="*/ 437637 h 447161"/>
                  <a:gd name="connsiteX3" fmla="*/ 0 w 647699"/>
                  <a:gd name="connsiteY3" fmla="*/ 6630 h 447161"/>
                  <a:gd name="connsiteX4" fmla="*/ 211930 w 647699"/>
                  <a:gd name="connsiteY4" fmla="*/ 4249 h 447161"/>
                  <a:gd name="connsiteX0" fmla="*/ 211930 w 647699"/>
                  <a:gd name="connsiteY0" fmla="*/ 0 h 442912"/>
                  <a:gd name="connsiteX1" fmla="*/ 647699 w 647699"/>
                  <a:gd name="connsiteY1" fmla="*/ 442912 h 442912"/>
                  <a:gd name="connsiteX2" fmla="*/ 440530 w 647699"/>
                  <a:gd name="connsiteY2" fmla="*/ 433388 h 442912"/>
                  <a:gd name="connsiteX3" fmla="*/ 0 w 647699"/>
                  <a:gd name="connsiteY3" fmla="*/ 2381 h 442912"/>
                  <a:gd name="connsiteX4" fmla="*/ 211930 w 647699"/>
                  <a:gd name="connsiteY4" fmla="*/ 0 h 442912"/>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2912 w 654843"/>
                  <a:gd name="connsiteY2" fmla="*/ 442913 h 445293"/>
                  <a:gd name="connsiteX3" fmla="*/ 0 w 654843"/>
                  <a:gd name="connsiteY3" fmla="*/ 2381 h 445293"/>
                  <a:gd name="connsiteX4" fmla="*/ 211930 w 654843"/>
                  <a:gd name="connsiteY4" fmla="*/ 0 h 445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843" h="445293">
                    <a:moveTo>
                      <a:pt x="211930" y="0"/>
                    </a:moveTo>
                    <a:cubicBezTo>
                      <a:pt x="267492" y="53976"/>
                      <a:pt x="556417" y="346075"/>
                      <a:pt x="654843" y="445293"/>
                    </a:cubicBezTo>
                    <a:cubicBezTo>
                      <a:pt x="560387" y="439737"/>
                      <a:pt x="477042" y="448468"/>
                      <a:pt x="442912" y="442913"/>
                    </a:cubicBezTo>
                    <a:cubicBezTo>
                      <a:pt x="356393" y="363538"/>
                      <a:pt x="80962" y="84931"/>
                      <a:pt x="0" y="2381"/>
                    </a:cubicBezTo>
                    <a:lnTo>
                      <a:pt x="211930" y="0"/>
                    </a:lnTo>
                    <a:close/>
                  </a:path>
                </a:pathLst>
              </a:custGeom>
              <a:gradFill flip="none" rotWithShape="1">
                <a:gsLst>
                  <a:gs pos="58000">
                    <a:srgbClr val="339933"/>
                  </a:gs>
                  <a:gs pos="0">
                    <a:schemeClr val="bg1">
                      <a:lumMod val="85000"/>
                    </a:schemeClr>
                  </a:gs>
                </a:gsLst>
                <a:path path="shape">
                  <a:fillToRect l="50000" t="50000" r="50000" b="50000"/>
                </a:path>
                <a:tileRect/>
              </a:gradFill>
              <a:ln w="3175">
                <a:no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4" name="フリーフォーム 43"/>
              <p:cNvSpPr/>
              <p:nvPr/>
            </p:nvSpPr>
            <p:spPr>
              <a:xfrm flipH="1">
                <a:off x="2302669" y="4424364"/>
                <a:ext cx="654843" cy="445293"/>
              </a:xfrm>
              <a:custGeom>
                <a:avLst/>
                <a:gdLst>
                  <a:gd name="connsiteX0" fmla="*/ 239247 w 1383936"/>
                  <a:gd name="connsiteY0" fmla="*/ 132222 h 1402544"/>
                  <a:gd name="connsiteX1" fmla="*/ 1358435 w 1383936"/>
                  <a:gd name="connsiteY1" fmla="*/ 1222834 h 1402544"/>
                  <a:gd name="connsiteX2" fmla="*/ 944097 w 1383936"/>
                  <a:gd name="connsiteY2" fmla="*/ 1294272 h 1402544"/>
                  <a:gd name="connsiteX3" fmla="*/ 53510 w 1383936"/>
                  <a:gd name="connsiteY3" fmla="*/ 146509 h 1402544"/>
                  <a:gd name="connsiteX4" fmla="*/ 239247 w 1383936"/>
                  <a:gd name="connsiteY4" fmla="*/ 132222 h 1402544"/>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14311 w 1343942"/>
                  <a:gd name="connsiteY0" fmla="*/ 78847 h 1324161"/>
                  <a:gd name="connsiteX1" fmla="*/ 1319212 w 1343942"/>
                  <a:gd name="connsiteY1" fmla="*/ 1145647 h 1324161"/>
                  <a:gd name="connsiteX2" fmla="*/ 904874 w 1343942"/>
                  <a:gd name="connsiteY2" fmla="*/ 1217085 h 1324161"/>
                  <a:gd name="connsiteX3" fmla="*/ 0 w 1343942"/>
                  <a:gd name="connsiteY3" fmla="*/ 78847 h 1324161"/>
                  <a:gd name="connsiteX4" fmla="*/ 214311 w 1343942"/>
                  <a:gd name="connsiteY4" fmla="*/ 78847 h 1324161"/>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52737"/>
                  <a:gd name="connsiteY0" fmla="*/ 4768 h 1166827"/>
                  <a:gd name="connsiteX1" fmla="*/ 623887 w 952737"/>
                  <a:gd name="connsiteY1" fmla="*/ 416724 h 1166827"/>
                  <a:gd name="connsiteX2" fmla="*/ 904874 w 952737"/>
                  <a:gd name="connsiteY2" fmla="*/ 1143006 h 1166827"/>
                  <a:gd name="connsiteX3" fmla="*/ 0 w 952737"/>
                  <a:gd name="connsiteY3" fmla="*/ 4768 h 1166827"/>
                  <a:gd name="connsiteX4" fmla="*/ 214311 w 952737"/>
                  <a:gd name="connsiteY4" fmla="*/ 4768 h 1166827"/>
                  <a:gd name="connsiteX0" fmla="*/ 214311 w 953524"/>
                  <a:gd name="connsiteY0" fmla="*/ 4768 h 1167341"/>
                  <a:gd name="connsiteX1" fmla="*/ 635793 w 953524"/>
                  <a:gd name="connsiteY1" fmla="*/ 438155 h 1167341"/>
                  <a:gd name="connsiteX2" fmla="*/ 904874 w 953524"/>
                  <a:gd name="connsiteY2" fmla="*/ 1143006 h 1167341"/>
                  <a:gd name="connsiteX3" fmla="*/ 0 w 953524"/>
                  <a:gd name="connsiteY3" fmla="*/ 4768 h 1167341"/>
                  <a:gd name="connsiteX4" fmla="*/ 214311 w 953524"/>
                  <a:gd name="connsiteY4" fmla="*/ 4768 h 1167341"/>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635793"/>
                  <a:gd name="connsiteY0" fmla="*/ 4768 h 509617"/>
                  <a:gd name="connsiteX1" fmla="*/ 635793 w 635793"/>
                  <a:gd name="connsiteY1" fmla="*/ 438155 h 509617"/>
                  <a:gd name="connsiteX2" fmla="*/ 428624 w 635793"/>
                  <a:gd name="connsiteY2" fmla="*/ 428631 h 509617"/>
                  <a:gd name="connsiteX3" fmla="*/ 0 w 635793"/>
                  <a:gd name="connsiteY3" fmla="*/ 4768 h 509617"/>
                  <a:gd name="connsiteX4" fmla="*/ 214311 w 635793"/>
                  <a:gd name="connsiteY4" fmla="*/ 4768 h 509617"/>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00024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00024 w 635793"/>
                  <a:gd name="connsiteY4" fmla="*/ 4768 h 438155"/>
                  <a:gd name="connsiteX0" fmla="*/ 211930 w 647699"/>
                  <a:gd name="connsiteY0" fmla="*/ 7498 h 440885"/>
                  <a:gd name="connsiteX1" fmla="*/ 647699 w 647699"/>
                  <a:gd name="connsiteY1" fmla="*/ 440885 h 440885"/>
                  <a:gd name="connsiteX2" fmla="*/ 440530 w 647699"/>
                  <a:gd name="connsiteY2" fmla="*/ 431361 h 440885"/>
                  <a:gd name="connsiteX3" fmla="*/ 0 w 647699"/>
                  <a:gd name="connsiteY3" fmla="*/ 354 h 440885"/>
                  <a:gd name="connsiteX4" fmla="*/ 211930 w 647699"/>
                  <a:gd name="connsiteY4" fmla="*/ 7498 h 440885"/>
                  <a:gd name="connsiteX0" fmla="*/ 211930 w 647699"/>
                  <a:gd name="connsiteY0" fmla="*/ 4249 h 447161"/>
                  <a:gd name="connsiteX1" fmla="*/ 647699 w 647699"/>
                  <a:gd name="connsiteY1" fmla="*/ 447161 h 447161"/>
                  <a:gd name="connsiteX2" fmla="*/ 440530 w 647699"/>
                  <a:gd name="connsiteY2" fmla="*/ 437637 h 447161"/>
                  <a:gd name="connsiteX3" fmla="*/ 0 w 647699"/>
                  <a:gd name="connsiteY3" fmla="*/ 6630 h 447161"/>
                  <a:gd name="connsiteX4" fmla="*/ 211930 w 647699"/>
                  <a:gd name="connsiteY4" fmla="*/ 4249 h 447161"/>
                  <a:gd name="connsiteX0" fmla="*/ 211930 w 647699"/>
                  <a:gd name="connsiteY0" fmla="*/ 0 h 442912"/>
                  <a:gd name="connsiteX1" fmla="*/ 647699 w 647699"/>
                  <a:gd name="connsiteY1" fmla="*/ 442912 h 442912"/>
                  <a:gd name="connsiteX2" fmla="*/ 440530 w 647699"/>
                  <a:gd name="connsiteY2" fmla="*/ 433388 h 442912"/>
                  <a:gd name="connsiteX3" fmla="*/ 0 w 647699"/>
                  <a:gd name="connsiteY3" fmla="*/ 2381 h 442912"/>
                  <a:gd name="connsiteX4" fmla="*/ 211930 w 647699"/>
                  <a:gd name="connsiteY4" fmla="*/ 0 h 442912"/>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2912 w 654843"/>
                  <a:gd name="connsiteY2" fmla="*/ 442913 h 445293"/>
                  <a:gd name="connsiteX3" fmla="*/ 0 w 654843"/>
                  <a:gd name="connsiteY3" fmla="*/ 2381 h 445293"/>
                  <a:gd name="connsiteX4" fmla="*/ 211930 w 654843"/>
                  <a:gd name="connsiteY4" fmla="*/ 0 h 445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843" h="445293">
                    <a:moveTo>
                      <a:pt x="211930" y="0"/>
                    </a:moveTo>
                    <a:cubicBezTo>
                      <a:pt x="267492" y="53976"/>
                      <a:pt x="556417" y="346075"/>
                      <a:pt x="654843" y="445293"/>
                    </a:cubicBezTo>
                    <a:cubicBezTo>
                      <a:pt x="560387" y="439737"/>
                      <a:pt x="477042" y="448468"/>
                      <a:pt x="442912" y="442913"/>
                    </a:cubicBezTo>
                    <a:cubicBezTo>
                      <a:pt x="356393" y="363538"/>
                      <a:pt x="80962" y="84931"/>
                      <a:pt x="0" y="2381"/>
                    </a:cubicBezTo>
                    <a:lnTo>
                      <a:pt x="211930" y="0"/>
                    </a:lnTo>
                    <a:close/>
                  </a:path>
                </a:pathLst>
              </a:custGeom>
              <a:gradFill flip="none" rotWithShape="1">
                <a:gsLst>
                  <a:gs pos="78000">
                    <a:srgbClr val="339933">
                      <a:alpha val="98000"/>
                      <a:lumMod val="89000"/>
                      <a:lumOff val="11000"/>
                    </a:srgbClr>
                  </a:gs>
                  <a:gs pos="0">
                    <a:schemeClr val="bg1">
                      <a:lumMod val="85000"/>
                    </a:schemeClr>
                  </a:gs>
                </a:gsLst>
                <a:path path="shape">
                  <a:fillToRect l="50000" t="50000" r="50000" b="50000"/>
                </a:path>
                <a:tileRect/>
              </a:gradFill>
              <a:ln w="3175">
                <a:no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grpSp>
      </p:grpSp>
      <p:grpSp>
        <p:nvGrpSpPr>
          <p:cNvPr id="45" name="グループ化 44"/>
          <p:cNvGrpSpPr>
            <a:grpSpLocks noChangeAspect="1"/>
          </p:cNvGrpSpPr>
          <p:nvPr/>
        </p:nvGrpSpPr>
        <p:grpSpPr>
          <a:xfrm>
            <a:off x="4877701" y="4033792"/>
            <a:ext cx="596444" cy="596444"/>
            <a:chOff x="1030287" y="4452736"/>
            <a:chExt cx="568127" cy="568127"/>
          </a:xfrm>
        </p:grpSpPr>
        <p:sp>
          <p:nvSpPr>
            <p:cNvPr id="46" name="正方形/長方形 45"/>
            <p:cNvSpPr/>
            <p:nvPr/>
          </p:nvSpPr>
          <p:spPr>
            <a:xfrm>
              <a:off x="1030287" y="4452736"/>
              <a:ext cx="568127" cy="568127"/>
            </a:xfrm>
            <a:prstGeom prst="rect">
              <a:avLst/>
            </a:prstGeom>
            <a:solidFill>
              <a:srgbClr val="33993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7" name="正方形/長方形 46"/>
            <p:cNvSpPr/>
            <p:nvPr/>
          </p:nvSpPr>
          <p:spPr>
            <a:xfrm>
              <a:off x="1071487" y="4493936"/>
              <a:ext cx="485727" cy="48572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48" name="グループ化 47"/>
            <p:cNvGrpSpPr/>
            <p:nvPr/>
          </p:nvGrpSpPr>
          <p:grpSpPr>
            <a:xfrm>
              <a:off x="1085582" y="4555465"/>
              <a:ext cx="457537" cy="362669"/>
              <a:chOff x="2300287" y="4424364"/>
              <a:chExt cx="657225" cy="445293"/>
            </a:xfrm>
            <a:effectLst>
              <a:glow rad="63500">
                <a:schemeClr val="accent3">
                  <a:satMod val="175000"/>
                  <a:alpha val="40000"/>
                </a:schemeClr>
              </a:glow>
            </a:effectLst>
          </p:grpSpPr>
          <p:sp>
            <p:nvSpPr>
              <p:cNvPr id="49" name="フリーフォーム 48"/>
              <p:cNvSpPr/>
              <p:nvPr/>
            </p:nvSpPr>
            <p:spPr>
              <a:xfrm>
                <a:off x="2300287" y="4424364"/>
                <a:ext cx="654843" cy="445293"/>
              </a:xfrm>
              <a:custGeom>
                <a:avLst/>
                <a:gdLst>
                  <a:gd name="connsiteX0" fmla="*/ 239247 w 1383936"/>
                  <a:gd name="connsiteY0" fmla="*/ 132222 h 1402544"/>
                  <a:gd name="connsiteX1" fmla="*/ 1358435 w 1383936"/>
                  <a:gd name="connsiteY1" fmla="*/ 1222834 h 1402544"/>
                  <a:gd name="connsiteX2" fmla="*/ 944097 w 1383936"/>
                  <a:gd name="connsiteY2" fmla="*/ 1294272 h 1402544"/>
                  <a:gd name="connsiteX3" fmla="*/ 53510 w 1383936"/>
                  <a:gd name="connsiteY3" fmla="*/ 146509 h 1402544"/>
                  <a:gd name="connsiteX4" fmla="*/ 239247 w 1383936"/>
                  <a:gd name="connsiteY4" fmla="*/ 132222 h 1402544"/>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14311 w 1343942"/>
                  <a:gd name="connsiteY0" fmla="*/ 78847 h 1324161"/>
                  <a:gd name="connsiteX1" fmla="*/ 1319212 w 1343942"/>
                  <a:gd name="connsiteY1" fmla="*/ 1145647 h 1324161"/>
                  <a:gd name="connsiteX2" fmla="*/ 904874 w 1343942"/>
                  <a:gd name="connsiteY2" fmla="*/ 1217085 h 1324161"/>
                  <a:gd name="connsiteX3" fmla="*/ 0 w 1343942"/>
                  <a:gd name="connsiteY3" fmla="*/ 78847 h 1324161"/>
                  <a:gd name="connsiteX4" fmla="*/ 214311 w 1343942"/>
                  <a:gd name="connsiteY4" fmla="*/ 78847 h 1324161"/>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52737"/>
                  <a:gd name="connsiteY0" fmla="*/ 4768 h 1166827"/>
                  <a:gd name="connsiteX1" fmla="*/ 623887 w 952737"/>
                  <a:gd name="connsiteY1" fmla="*/ 416724 h 1166827"/>
                  <a:gd name="connsiteX2" fmla="*/ 904874 w 952737"/>
                  <a:gd name="connsiteY2" fmla="*/ 1143006 h 1166827"/>
                  <a:gd name="connsiteX3" fmla="*/ 0 w 952737"/>
                  <a:gd name="connsiteY3" fmla="*/ 4768 h 1166827"/>
                  <a:gd name="connsiteX4" fmla="*/ 214311 w 952737"/>
                  <a:gd name="connsiteY4" fmla="*/ 4768 h 1166827"/>
                  <a:gd name="connsiteX0" fmla="*/ 214311 w 953524"/>
                  <a:gd name="connsiteY0" fmla="*/ 4768 h 1167341"/>
                  <a:gd name="connsiteX1" fmla="*/ 635793 w 953524"/>
                  <a:gd name="connsiteY1" fmla="*/ 438155 h 1167341"/>
                  <a:gd name="connsiteX2" fmla="*/ 904874 w 953524"/>
                  <a:gd name="connsiteY2" fmla="*/ 1143006 h 1167341"/>
                  <a:gd name="connsiteX3" fmla="*/ 0 w 953524"/>
                  <a:gd name="connsiteY3" fmla="*/ 4768 h 1167341"/>
                  <a:gd name="connsiteX4" fmla="*/ 214311 w 953524"/>
                  <a:gd name="connsiteY4" fmla="*/ 4768 h 1167341"/>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635793"/>
                  <a:gd name="connsiteY0" fmla="*/ 4768 h 509617"/>
                  <a:gd name="connsiteX1" fmla="*/ 635793 w 635793"/>
                  <a:gd name="connsiteY1" fmla="*/ 438155 h 509617"/>
                  <a:gd name="connsiteX2" fmla="*/ 428624 w 635793"/>
                  <a:gd name="connsiteY2" fmla="*/ 428631 h 509617"/>
                  <a:gd name="connsiteX3" fmla="*/ 0 w 635793"/>
                  <a:gd name="connsiteY3" fmla="*/ 4768 h 509617"/>
                  <a:gd name="connsiteX4" fmla="*/ 214311 w 635793"/>
                  <a:gd name="connsiteY4" fmla="*/ 4768 h 509617"/>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00024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00024 w 635793"/>
                  <a:gd name="connsiteY4" fmla="*/ 4768 h 438155"/>
                  <a:gd name="connsiteX0" fmla="*/ 211930 w 647699"/>
                  <a:gd name="connsiteY0" fmla="*/ 7498 h 440885"/>
                  <a:gd name="connsiteX1" fmla="*/ 647699 w 647699"/>
                  <a:gd name="connsiteY1" fmla="*/ 440885 h 440885"/>
                  <a:gd name="connsiteX2" fmla="*/ 440530 w 647699"/>
                  <a:gd name="connsiteY2" fmla="*/ 431361 h 440885"/>
                  <a:gd name="connsiteX3" fmla="*/ 0 w 647699"/>
                  <a:gd name="connsiteY3" fmla="*/ 354 h 440885"/>
                  <a:gd name="connsiteX4" fmla="*/ 211930 w 647699"/>
                  <a:gd name="connsiteY4" fmla="*/ 7498 h 440885"/>
                  <a:gd name="connsiteX0" fmla="*/ 211930 w 647699"/>
                  <a:gd name="connsiteY0" fmla="*/ 4249 h 447161"/>
                  <a:gd name="connsiteX1" fmla="*/ 647699 w 647699"/>
                  <a:gd name="connsiteY1" fmla="*/ 447161 h 447161"/>
                  <a:gd name="connsiteX2" fmla="*/ 440530 w 647699"/>
                  <a:gd name="connsiteY2" fmla="*/ 437637 h 447161"/>
                  <a:gd name="connsiteX3" fmla="*/ 0 w 647699"/>
                  <a:gd name="connsiteY3" fmla="*/ 6630 h 447161"/>
                  <a:gd name="connsiteX4" fmla="*/ 211930 w 647699"/>
                  <a:gd name="connsiteY4" fmla="*/ 4249 h 447161"/>
                  <a:gd name="connsiteX0" fmla="*/ 211930 w 647699"/>
                  <a:gd name="connsiteY0" fmla="*/ 0 h 442912"/>
                  <a:gd name="connsiteX1" fmla="*/ 647699 w 647699"/>
                  <a:gd name="connsiteY1" fmla="*/ 442912 h 442912"/>
                  <a:gd name="connsiteX2" fmla="*/ 440530 w 647699"/>
                  <a:gd name="connsiteY2" fmla="*/ 433388 h 442912"/>
                  <a:gd name="connsiteX3" fmla="*/ 0 w 647699"/>
                  <a:gd name="connsiteY3" fmla="*/ 2381 h 442912"/>
                  <a:gd name="connsiteX4" fmla="*/ 211930 w 647699"/>
                  <a:gd name="connsiteY4" fmla="*/ 0 h 442912"/>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2912 w 654843"/>
                  <a:gd name="connsiteY2" fmla="*/ 442913 h 445293"/>
                  <a:gd name="connsiteX3" fmla="*/ 0 w 654843"/>
                  <a:gd name="connsiteY3" fmla="*/ 2381 h 445293"/>
                  <a:gd name="connsiteX4" fmla="*/ 211930 w 654843"/>
                  <a:gd name="connsiteY4" fmla="*/ 0 h 445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843" h="445293">
                    <a:moveTo>
                      <a:pt x="211930" y="0"/>
                    </a:moveTo>
                    <a:cubicBezTo>
                      <a:pt x="267492" y="53976"/>
                      <a:pt x="556417" y="346075"/>
                      <a:pt x="654843" y="445293"/>
                    </a:cubicBezTo>
                    <a:cubicBezTo>
                      <a:pt x="560387" y="439737"/>
                      <a:pt x="477042" y="448468"/>
                      <a:pt x="442912" y="442913"/>
                    </a:cubicBezTo>
                    <a:cubicBezTo>
                      <a:pt x="356393" y="363538"/>
                      <a:pt x="80962" y="84931"/>
                      <a:pt x="0" y="2381"/>
                    </a:cubicBezTo>
                    <a:lnTo>
                      <a:pt x="211930" y="0"/>
                    </a:lnTo>
                    <a:close/>
                  </a:path>
                </a:pathLst>
              </a:custGeom>
              <a:gradFill flip="none" rotWithShape="1">
                <a:gsLst>
                  <a:gs pos="58000">
                    <a:srgbClr val="339933"/>
                  </a:gs>
                  <a:gs pos="0">
                    <a:schemeClr val="bg1">
                      <a:lumMod val="85000"/>
                    </a:schemeClr>
                  </a:gs>
                </a:gsLst>
                <a:path path="shape">
                  <a:fillToRect l="50000" t="50000" r="50000" b="50000"/>
                </a:path>
                <a:tileRect/>
              </a:gradFill>
              <a:ln w="3175">
                <a:no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0" name="フリーフォーム 49"/>
              <p:cNvSpPr/>
              <p:nvPr/>
            </p:nvSpPr>
            <p:spPr>
              <a:xfrm flipH="1">
                <a:off x="2302669" y="4424364"/>
                <a:ext cx="654843" cy="445293"/>
              </a:xfrm>
              <a:custGeom>
                <a:avLst/>
                <a:gdLst>
                  <a:gd name="connsiteX0" fmla="*/ 239247 w 1383936"/>
                  <a:gd name="connsiteY0" fmla="*/ 132222 h 1402544"/>
                  <a:gd name="connsiteX1" fmla="*/ 1358435 w 1383936"/>
                  <a:gd name="connsiteY1" fmla="*/ 1222834 h 1402544"/>
                  <a:gd name="connsiteX2" fmla="*/ 944097 w 1383936"/>
                  <a:gd name="connsiteY2" fmla="*/ 1294272 h 1402544"/>
                  <a:gd name="connsiteX3" fmla="*/ 53510 w 1383936"/>
                  <a:gd name="connsiteY3" fmla="*/ 146509 h 1402544"/>
                  <a:gd name="connsiteX4" fmla="*/ 239247 w 1383936"/>
                  <a:gd name="connsiteY4" fmla="*/ 132222 h 1402544"/>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14311 w 1343942"/>
                  <a:gd name="connsiteY0" fmla="*/ 78847 h 1324161"/>
                  <a:gd name="connsiteX1" fmla="*/ 1319212 w 1343942"/>
                  <a:gd name="connsiteY1" fmla="*/ 1145647 h 1324161"/>
                  <a:gd name="connsiteX2" fmla="*/ 904874 w 1343942"/>
                  <a:gd name="connsiteY2" fmla="*/ 1217085 h 1324161"/>
                  <a:gd name="connsiteX3" fmla="*/ 0 w 1343942"/>
                  <a:gd name="connsiteY3" fmla="*/ 78847 h 1324161"/>
                  <a:gd name="connsiteX4" fmla="*/ 214311 w 1343942"/>
                  <a:gd name="connsiteY4" fmla="*/ 78847 h 1324161"/>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52737"/>
                  <a:gd name="connsiteY0" fmla="*/ 4768 h 1166827"/>
                  <a:gd name="connsiteX1" fmla="*/ 623887 w 952737"/>
                  <a:gd name="connsiteY1" fmla="*/ 416724 h 1166827"/>
                  <a:gd name="connsiteX2" fmla="*/ 904874 w 952737"/>
                  <a:gd name="connsiteY2" fmla="*/ 1143006 h 1166827"/>
                  <a:gd name="connsiteX3" fmla="*/ 0 w 952737"/>
                  <a:gd name="connsiteY3" fmla="*/ 4768 h 1166827"/>
                  <a:gd name="connsiteX4" fmla="*/ 214311 w 952737"/>
                  <a:gd name="connsiteY4" fmla="*/ 4768 h 1166827"/>
                  <a:gd name="connsiteX0" fmla="*/ 214311 w 953524"/>
                  <a:gd name="connsiteY0" fmla="*/ 4768 h 1167341"/>
                  <a:gd name="connsiteX1" fmla="*/ 635793 w 953524"/>
                  <a:gd name="connsiteY1" fmla="*/ 438155 h 1167341"/>
                  <a:gd name="connsiteX2" fmla="*/ 904874 w 953524"/>
                  <a:gd name="connsiteY2" fmla="*/ 1143006 h 1167341"/>
                  <a:gd name="connsiteX3" fmla="*/ 0 w 953524"/>
                  <a:gd name="connsiteY3" fmla="*/ 4768 h 1167341"/>
                  <a:gd name="connsiteX4" fmla="*/ 214311 w 953524"/>
                  <a:gd name="connsiteY4" fmla="*/ 4768 h 1167341"/>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635793"/>
                  <a:gd name="connsiteY0" fmla="*/ 4768 h 509617"/>
                  <a:gd name="connsiteX1" fmla="*/ 635793 w 635793"/>
                  <a:gd name="connsiteY1" fmla="*/ 438155 h 509617"/>
                  <a:gd name="connsiteX2" fmla="*/ 428624 w 635793"/>
                  <a:gd name="connsiteY2" fmla="*/ 428631 h 509617"/>
                  <a:gd name="connsiteX3" fmla="*/ 0 w 635793"/>
                  <a:gd name="connsiteY3" fmla="*/ 4768 h 509617"/>
                  <a:gd name="connsiteX4" fmla="*/ 214311 w 635793"/>
                  <a:gd name="connsiteY4" fmla="*/ 4768 h 509617"/>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00024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00024 w 635793"/>
                  <a:gd name="connsiteY4" fmla="*/ 4768 h 438155"/>
                  <a:gd name="connsiteX0" fmla="*/ 211930 w 647699"/>
                  <a:gd name="connsiteY0" fmla="*/ 7498 h 440885"/>
                  <a:gd name="connsiteX1" fmla="*/ 647699 w 647699"/>
                  <a:gd name="connsiteY1" fmla="*/ 440885 h 440885"/>
                  <a:gd name="connsiteX2" fmla="*/ 440530 w 647699"/>
                  <a:gd name="connsiteY2" fmla="*/ 431361 h 440885"/>
                  <a:gd name="connsiteX3" fmla="*/ 0 w 647699"/>
                  <a:gd name="connsiteY3" fmla="*/ 354 h 440885"/>
                  <a:gd name="connsiteX4" fmla="*/ 211930 w 647699"/>
                  <a:gd name="connsiteY4" fmla="*/ 7498 h 440885"/>
                  <a:gd name="connsiteX0" fmla="*/ 211930 w 647699"/>
                  <a:gd name="connsiteY0" fmla="*/ 4249 h 447161"/>
                  <a:gd name="connsiteX1" fmla="*/ 647699 w 647699"/>
                  <a:gd name="connsiteY1" fmla="*/ 447161 h 447161"/>
                  <a:gd name="connsiteX2" fmla="*/ 440530 w 647699"/>
                  <a:gd name="connsiteY2" fmla="*/ 437637 h 447161"/>
                  <a:gd name="connsiteX3" fmla="*/ 0 w 647699"/>
                  <a:gd name="connsiteY3" fmla="*/ 6630 h 447161"/>
                  <a:gd name="connsiteX4" fmla="*/ 211930 w 647699"/>
                  <a:gd name="connsiteY4" fmla="*/ 4249 h 447161"/>
                  <a:gd name="connsiteX0" fmla="*/ 211930 w 647699"/>
                  <a:gd name="connsiteY0" fmla="*/ 0 h 442912"/>
                  <a:gd name="connsiteX1" fmla="*/ 647699 w 647699"/>
                  <a:gd name="connsiteY1" fmla="*/ 442912 h 442912"/>
                  <a:gd name="connsiteX2" fmla="*/ 440530 w 647699"/>
                  <a:gd name="connsiteY2" fmla="*/ 433388 h 442912"/>
                  <a:gd name="connsiteX3" fmla="*/ 0 w 647699"/>
                  <a:gd name="connsiteY3" fmla="*/ 2381 h 442912"/>
                  <a:gd name="connsiteX4" fmla="*/ 211930 w 647699"/>
                  <a:gd name="connsiteY4" fmla="*/ 0 h 442912"/>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2912 w 654843"/>
                  <a:gd name="connsiteY2" fmla="*/ 442913 h 445293"/>
                  <a:gd name="connsiteX3" fmla="*/ 0 w 654843"/>
                  <a:gd name="connsiteY3" fmla="*/ 2381 h 445293"/>
                  <a:gd name="connsiteX4" fmla="*/ 211930 w 654843"/>
                  <a:gd name="connsiteY4" fmla="*/ 0 h 445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843" h="445293">
                    <a:moveTo>
                      <a:pt x="211930" y="0"/>
                    </a:moveTo>
                    <a:cubicBezTo>
                      <a:pt x="267492" y="53976"/>
                      <a:pt x="556417" y="346075"/>
                      <a:pt x="654843" y="445293"/>
                    </a:cubicBezTo>
                    <a:cubicBezTo>
                      <a:pt x="560387" y="439737"/>
                      <a:pt x="477042" y="448468"/>
                      <a:pt x="442912" y="442913"/>
                    </a:cubicBezTo>
                    <a:cubicBezTo>
                      <a:pt x="356393" y="363538"/>
                      <a:pt x="80962" y="84931"/>
                      <a:pt x="0" y="2381"/>
                    </a:cubicBezTo>
                    <a:lnTo>
                      <a:pt x="211930" y="0"/>
                    </a:lnTo>
                    <a:close/>
                  </a:path>
                </a:pathLst>
              </a:custGeom>
              <a:gradFill flip="none" rotWithShape="1">
                <a:gsLst>
                  <a:gs pos="78000">
                    <a:srgbClr val="339933">
                      <a:alpha val="98000"/>
                      <a:lumMod val="89000"/>
                      <a:lumOff val="11000"/>
                    </a:srgbClr>
                  </a:gs>
                  <a:gs pos="0">
                    <a:schemeClr val="bg1">
                      <a:lumMod val="85000"/>
                    </a:schemeClr>
                  </a:gs>
                </a:gsLst>
                <a:path path="shape">
                  <a:fillToRect l="50000" t="50000" r="50000" b="50000"/>
                </a:path>
                <a:tileRect/>
              </a:gradFill>
              <a:ln w="3175">
                <a:no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grpSp>
      </p:grpSp>
      <p:grpSp>
        <p:nvGrpSpPr>
          <p:cNvPr id="51" name="グループ化 50"/>
          <p:cNvGrpSpPr>
            <a:grpSpLocks noChangeAspect="1"/>
          </p:cNvGrpSpPr>
          <p:nvPr/>
        </p:nvGrpSpPr>
        <p:grpSpPr>
          <a:xfrm>
            <a:off x="5118025" y="4168607"/>
            <a:ext cx="596444" cy="596444"/>
            <a:chOff x="1030287" y="4452736"/>
            <a:chExt cx="568127" cy="568127"/>
          </a:xfrm>
        </p:grpSpPr>
        <p:sp>
          <p:nvSpPr>
            <p:cNvPr id="52" name="正方形/長方形 51"/>
            <p:cNvSpPr/>
            <p:nvPr/>
          </p:nvSpPr>
          <p:spPr>
            <a:xfrm>
              <a:off x="1030287" y="4452736"/>
              <a:ext cx="568127" cy="568127"/>
            </a:xfrm>
            <a:prstGeom prst="rect">
              <a:avLst/>
            </a:prstGeom>
            <a:solidFill>
              <a:srgbClr val="33993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3" name="正方形/長方形 52"/>
            <p:cNvSpPr/>
            <p:nvPr/>
          </p:nvSpPr>
          <p:spPr>
            <a:xfrm>
              <a:off x="1071487" y="4493936"/>
              <a:ext cx="485727" cy="48572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54" name="グループ化 53"/>
            <p:cNvGrpSpPr/>
            <p:nvPr/>
          </p:nvGrpSpPr>
          <p:grpSpPr>
            <a:xfrm>
              <a:off x="1085582" y="4555465"/>
              <a:ext cx="457537" cy="362669"/>
              <a:chOff x="2300287" y="4424364"/>
              <a:chExt cx="657225" cy="445293"/>
            </a:xfrm>
            <a:effectLst>
              <a:glow rad="63500">
                <a:schemeClr val="accent3">
                  <a:satMod val="175000"/>
                  <a:alpha val="40000"/>
                </a:schemeClr>
              </a:glow>
            </a:effectLst>
          </p:grpSpPr>
          <p:sp>
            <p:nvSpPr>
              <p:cNvPr id="55" name="フリーフォーム 54"/>
              <p:cNvSpPr/>
              <p:nvPr/>
            </p:nvSpPr>
            <p:spPr>
              <a:xfrm>
                <a:off x="2300287" y="4424364"/>
                <a:ext cx="654843" cy="445293"/>
              </a:xfrm>
              <a:custGeom>
                <a:avLst/>
                <a:gdLst>
                  <a:gd name="connsiteX0" fmla="*/ 239247 w 1383936"/>
                  <a:gd name="connsiteY0" fmla="*/ 132222 h 1402544"/>
                  <a:gd name="connsiteX1" fmla="*/ 1358435 w 1383936"/>
                  <a:gd name="connsiteY1" fmla="*/ 1222834 h 1402544"/>
                  <a:gd name="connsiteX2" fmla="*/ 944097 w 1383936"/>
                  <a:gd name="connsiteY2" fmla="*/ 1294272 h 1402544"/>
                  <a:gd name="connsiteX3" fmla="*/ 53510 w 1383936"/>
                  <a:gd name="connsiteY3" fmla="*/ 146509 h 1402544"/>
                  <a:gd name="connsiteX4" fmla="*/ 239247 w 1383936"/>
                  <a:gd name="connsiteY4" fmla="*/ 132222 h 1402544"/>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14311 w 1343942"/>
                  <a:gd name="connsiteY0" fmla="*/ 78847 h 1324161"/>
                  <a:gd name="connsiteX1" fmla="*/ 1319212 w 1343942"/>
                  <a:gd name="connsiteY1" fmla="*/ 1145647 h 1324161"/>
                  <a:gd name="connsiteX2" fmla="*/ 904874 w 1343942"/>
                  <a:gd name="connsiteY2" fmla="*/ 1217085 h 1324161"/>
                  <a:gd name="connsiteX3" fmla="*/ 0 w 1343942"/>
                  <a:gd name="connsiteY3" fmla="*/ 78847 h 1324161"/>
                  <a:gd name="connsiteX4" fmla="*/ 214311 w 1343942"/>
                  <a:gd name="connsiteY4" fmla="*/ 78847 h 1324161"/>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52737"/>
                  <a:gd name="connsiteY0" fmla="*/ 4768 h 1166827"/>
                  <a:gd name="connsiteX1" fmla="*/ 623887 w 952737"/>
                  <a:gd name="connsiteY1" fmla="*/ 416724 h 1166827"/>
                  <a:gd name="connsiteX2" fmla="*/ 904874 w 952737"/>
                  <a:gd name="connsiteY2" fmla="*/ 1143006 h 1166827"/>
                  <a:gd name="connsiteX3" fmla="*/ 0 w 952737"/>
                  <a:gd name="connsiteY3" fmla="*/ 4768 h 1166827"/>
                  <a:gd name="connsiteX4" fmla="*/ 214311 w 952737"/>
                  <a:gd name="connsiteY4" fmla="*/ 4768 h 1166827"/>
                  <a:gd name="connsiteX0" fmla="*/ 214311 w 953524"/>
                  <a:gd name="connsiteY0" fmla="*/ 4768 h 1167341"/>
                  <a:gd name="connsiteX1" fmla="*/ 635793 w 953524"/>
                  <a:gd name="connsiteY1" fmla="*/ 438155 h 1167341"/>
                  <a:gd name="connsiteX2" fmla="*/ 904874 w 953524"/>
                  <a:gd name="connsiteY2" fmla="*/ 1143006 h 1167341"/>
                  <a:gd name="connsiteX3" fmla="*/ 0 w 953524"/>
                  <a:gd name="connsiteY3" fmla="*/ 4768 h 1167341"/>
                  <a:gd name="connsiteX4" fmla="*/ 214311 w 953524"/>
                  <a:gd name="connsiteY4" fmla="*/ 4768 h 1167341"/>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635793"/>
                  <a:gd name="connsiteY0" fmla="*/ 4768 h 509617"/>
                  <a:gd name="connsiteX1" fmla="*/ 635793 w 635793"/>
                  <a:gd name="connsiteY1" fmla="*/ 438155 h 509617"/>
                  <a:gd name="connsiteX2" fmla="*/ 428624 w 635793"/>
                  <a:gd name="connsiteY2" fmla="*/ 428631 h 509617"/>
                  <a:gd name="connsiteX3" fmla="*/ 0 w 635793"/>
                  <a:gd name="connsiteY3" fmla="*/ 4768 h 509617"/>
                  <a:gd name="connsiteX4" fmla="*/ 214311 w 635793"/>
                  <a:gd name="connsiteY4" fmla="*/ 4768 h 509617"/>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00024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00024 w 635793"/>
                  <a:gd name="connsiteY4" fmla="*/ 4768 h 438155"/>
                  <a:gd name="connsiteX0" fmla="*/ 211930 w 647699"/>
                  <a:gd name="connsiteY0" fmla="*/ 7498 h 440885"/>
                  <a:gd name="connsiteX1" fmla="*/ 647699 w 647699"/>
                  <a:gd name="connsiteY1" fmla="*/ 440885 h 440885"/>
                  <a:gd name="connsiteX2" fmla="*/ 440530 w 647699"/>
                  <a:gd name="connsiteY2" fmla="*/ 431361 h 440885"/>
                  <a:gd name="connsiteX3" fmla="*/ 0 w 647699"/>
                  <a:gd name="connsiteY3" fmla="*/ 354 h 440885"/>
                  <a:gd name="connsiteX4" fmla="*/ 211930 w 647699"/>
                  <a:gd name="connsiteY4" fmla="*/ 7498 h 440885"/>
                  <a:gd name="connsiteX0" fmla="*/ 211930 w 647699"/>
                  <a:gd name="connsiteY0" fmla="*/ 4249 h 447161"/>
                  <a:gd name="connsiteX1" fmla="*/ 647699 w 647699"/>
                  <a:gd name="connsiteY1" fmla="*/ 447161 h 447161"/>
                  <a:gd name="connsiteX2" fmla="*/ 440530 w 647699"/>
                  <a:gd name="connsiteY2" fmla="*/ 437637 h 447161"/>
                  <a:gd name="connsiteX3" fmla="*/ 0 w 647699"/>
                  <a:gd name="connsiteY3" fmla="*/ 6630 h 447161"/>
                  <a:gd name="connsiteX4" fmla="*/ 211930 w 647699"/>
                  <a:gd name="connsiteY4" fmla="*/ 4249 h 447161"/>
                  <a:gd name="connsiteX0" fmla="*/ 211930 w 647699"/>
                  <a:gd name="connsiteY0" fmla="*/ 0 h 442912"/>
                  <a:gd name="connsiteX1" fmla="*/ 647699 w 647699"/>
                  <a:gd name="connsiteY1" fmla="*/ 442912 h 442912"/>
                  <a:gd name="connsiteX2" fmla="*/ 440530 w 647699"/>
                  <a:gd name="connsiteY2" fmla="*/ 433388 h 442912"/>
                  <a:gd name="connsiteX3" fmla="*/ 0 w 647699"/>
                  <a:gd name="connsiteY3" fmla="*/ 2381 h 442912"/>
                  <a:gd name="connsiteX4" fmla="*/ 211930 w 647699"/>
                  <a:gd name="connsiteY4" fmla="*/ 0 h 442912"/>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2912 w 654843"/>
                  <a:gd name="connsiteY2" fmla="*/ 442913 h 445293"/>
                  <a:gd name="connsiteX3" fmla="*/ 0 w 654843"/>
                  <a:gd name="connsiteY3" fmla="*/ 2381 h 445293"/>
                  <a:gd name="connsiteX4" fmla="*/ 211930 w 654843"/>
                  <a:gd name="connsiteY4" fmla="*/ 0 h 445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843" h="445293">
                    <a:moveTo>
                      <a:pt x="211930" y="0"/>
                    </a:moveTo>
                    <a:cubicBezTo>
                      <a:pt x="267492" y="53976"/>
                      <a:pt x="556417" y="346075"/>
                      <a:pt x="654843" y="445293"/>
                    </a:cubicBezTo>
                    <a:cubicBezTo>
                      <a:pt x="560387" y="439737"/>
                      <a:pt x="477042" y="448468"/>
                      <a:pt x="442912" y="442913"/>
                    </a:cubicBezTo>
                    <a:cubicBezTo>
                      <a:pt x="356393" y="363538"/>
                      <a:pt x="80962" y="84931"/>
                      <a:pt x="0" y="2381"/>
                    </a:cubicBezTo>
                    <a:lnTo>
                      <a:pt x="211930" y="0"/>
                    </a:lnTo>
                    <a:close/>
                  </a:path>
                </a:pathLst>
              </a:custGeom>
              <a:gradFill flip="none" rotWithShape="1">
                <a:gsLst>
                  <a:gs pos="58000">
                    <a:srgbClr val="339933"/>
                  </a:gs>
                  <a:gs pos="0">
                    <a:schemeClr val="bg1">
                      <a:lumMod val="85000"/>
                    </a:schemeClr>
                  </a:gs>
                </a:gsLst>
                <a:path path="shape">
                  <a:fillToRect l="50000" t="50000" r="50000" b="50000"/>
                </a:path>
                <a:tileRect/>
              </a:gradFill>
              <a:ln w="3175">
                <a:no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6" name="フリーフォーム 55"/>
              <p:cNvSpPr/>
              <p:nvPr/>
            </p:nvSpPr>
            <p:spPr>
              <a:xfrm flipH="1">
                <a:off x="2302669" y="4424364"/>
                <a:ext cx="654843" cy="445293"/>
              </a:xfrm>
              <a:custGeom>
                <a:avLst/>
                <a:gdLst>
                  <a:gd name="connsiteX0" fmla="*/ 239247 w 1383936"/>
                  <a:gd name="connsiteY0" fmla="*/ 132222 h 1402544"/>
                  <a:gd name="connsiteX1" fmla="*/ 1358435 w 1383936"/>
                  <a:gd name="connsiteY1" fmla="*/ 1222834 h 1402544"/>
                  <a:gd name="connsiteX2" fmla="*/ 944097 w 1383936"/>
                  <a:gd name="connsiteY2" fmla="*/ 1294272 h 1402544"/>
                  <a:gd name="connsiteX3" fmla="*/ 53510 w 1383936"/>
                  <a:gd name="connsiteY3" fmla="*/ 146509 h 1402544"/>
                  <a:gd name="connsiteX4" fmla="*/ 239247 w 1383936"/>
                  <a:gd name="connsiteY4" fmla="*/ 132222 h 1402544"/>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14311 w 1343942"/>
                  <a:gd name="connsiteY0" fmla="*/ 78847 h 1324161"/>
                  <a:gd name="connsiteX1" fmla="*/ 1319212 w 1343942"/>
                  <a:gd name="connsiteY1" fmla="*/ 1145647 h 1324161"/>
                  <a:gd name="connsiteX2" fmla="*/ 904874 w 1343942"/>
                  <a:gd name="connsiteY2" fmla="*/ 1217085 h 1324161"/>
                  <a:gd name="connsiteX3" fmla="*/ 0 w 1343942"/>
                  <a:gd name="connsiteY3" fmla="*/ 78847 h 1324161"/>
                  <a:gd name="connsiteX4" fmla="*/ 214311 w 1343942"/>
                  <a:gd name="connsiteY4" fmla="*/ 78847 h 1324161"/>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52737"/>
                  <a:gd name="connsiteY0" fmla="*/ 4768 h 1166827"/>
                  <a:gd name="connsiteX1" fmla="*/ 623887 w 952737"/>
                  <a:gd name="connsiteY1" fmla="*/ 416724 h 1166827"/>
                  <a:gd name="connsiteX2" fmla="*/ 904874 w 952737"/>
                  <a:gd name="connsiteY2" fmla="*/ 1143006 h 1166827"/>
                  <a:gd name="connsiteX3" fmla="*/ 0 w 952737"/>
                  <a:gd name="connsiteY3" fmla="*/ 4768 h 1166827"/>
                  <a:gd name="connsiteX4" fmla="*/ 214311 w 952737"/>
                  <a:gd name="connsiteY4" fmla="*/ 4768 h 1166827"/>
                  <a:gd name="connsiteX0" fmla="*/ 214311 w 953524"/>
                  <a:gd name="connsiteY0" fmla="*/ 4768 h 1167341"/>
                  <a:gd name="connsiteX1" fmla="*/ 635793 w 953524"/>
                  <a:gd name="connsiteY1" fmla="*/ 438155 h 1167341"/>
                  <a:gd name="connsiteX2" fmla="*/ 904874 w 953524"/>
                  <a:gd name="connsiteY2" fmla="*/ 1143006 h 1167341"/>
                  <a:gd name="connsiteX3" fmla="*/ 0 w 953524"/>
                  <a:gd name="connsiteY3" fmla="*/ 4768 h 1167341"/>
                  <a:gd name="connsiteX4" fmla="*/ 214311 w 953524"/>
                  <a:gd name="connsiteY4" fmla="*/ 4768 h 1167341"/>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635793"/>
                  <a:gd name="connsiteY0" fmla="*/ 4768 h 509617"/>
                  <a:gd name="connsiteX1" fmla="*/ 635793 w 635793"/>
                  <a:gd name="connsiteY1" fmla="*/ 438155 h 509617"/>
                  <a:gd name="connsiteX2" fmla="*/ 428624 w 635793"/>
                  <a:gd name="connsiteY2" fmla="*/ 428631 h 509617"/>
                  <a:gd name="connsiteX3" fmla="*/ 0 w 635793"/>
                  <a:gd name="connsiteY3" fmla="*/ 4768 h 509617"/>
                  <a:gd name="connsiteX4" fmla="*/ 214311 w 635793"/>
                  <a:gd name="connsiteY4" fmla="*/ 4768 h 509617"/>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00024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00024 w 635793"/>
                  <a:gd name="connsiteY4" fmla="*/ 4768 h 438155"/>
                  <a:gd name="connsiteX0" fmla="*/ 211930 w 647699"/>
                  <a:gd name="connsiteY0" fmla="*/ 7498 h 440885"/>
                  <a:gd name="connsiteX1" fmla="*/ 647699 w 647699"/>
                  <a:gd name="connsiteY1" fmla="*/ 440885 h 440885"/>
                  <a:gd name="connsiteX2" fmla="*/ 440530 w 647699"/>
                  <a:gd name="connsiteY2" fmla="*/ 431361 h 440885"/>
                  <a:gd name="connsiteX3" fmla="*/ 0 w 647699"/>
                  <a:gd name="connsiteY3" fmla="*/ 354 h 440885"/>
                  <a:gd name="connsiteX4" fmla="*/ 211930 w 647699"/>
                  <a:gd name="connsiteY4" fmla="*/ 7498 h 440885"/>
                  <a:gd name="connsiteX0" fmla="*/ 211930 w 647699"/>
                  <a:gd name="connsiteY0" fmla="*/ 4249 h 447161"/>
                  <a:gd name="connsiteX1" fmla="*/ 647699 w 647699"/>
                  <a:gd name="connsiteY1" fmla="*/ 447161 h 447161"/>
                  <a:gd name="connsiteX2" fmla="*/ 440530 w 647699"/>
                  <a:gd name="connsiteY2" fmla="*/ 437637 h 447161"/>
                  <a:gd name="connsiteX3" fmla="*/ 0 w 647699"/>
                  <a:gd name="connsiteY3" fmla="*/ 6630 h 447161"/>
                  <a:gd name="connsiteX4" fmla="*/ 211930 w 647699"/>
                  <a:gd name="connsiteY4" fmla="*/ 4249 h 447161"/>
                  <a:gd name="connsiteX0" fmla="*/ 211930 w 647699"/>
                  <a:gd name="connsiteY0" fmla="*/ 0 h 442912"/>
                  <a:gd name="connsiteX1" fmla="*/ 647699 w 647699"/>
                  <a:gd name="connsiteY1" fmla="*/ 442912 h 442912"/>
                  <a:gd name="connsiteX2" fmla="*/ 440530 w 647699"/>
                  <a:gd name="connsiteY2" fmla="*/ 433388 h 442912"/>
                  <a:gd name="connsiteX3" fmla="*/ 0 w 647699"/>
                  <a:gd name="connsiteY3" fmla="*/ 2381 h 442912"/>
                  <a:gd name="connsiteX4" fmla="*/ 211930 w 647699"/>
                  <a:gd name="connsiteY4" fmla="*/ 0 h 442912"/>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2912 w 654843"/>
                  <a:gd name="connsiteY2" fmla="*/ 442913 h 445293"/>
                  <a:gd name="connsiteX3" fmla="*/ 0 w 654843"/>
                  <a:gd name="connsiteY3" fmla="*/ 2381 h 445293"/>
                  <a:gd name="connsiteX4" fmla="*/ 211930 w 654843"/>
                  <a:gd name="connsiteY4" fmla="*/ 0 h 445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843" h="445293">
                    <a:moveTo>
                      <a:pt x="211930" y="0"/>
                    </a:moveTo>
                    <a:cubicBezTo>
                      <a:pt x="267492" y="53976"/>
                      <a:pt x="556417" y="346075"/>
                      <a:pt x="654843" y="445293"/>
                    </a:cubicBezTo>
                    <a:cubicBezTo>
                      <a:pt x="560387" y="439737"/>
                      <a:pt x="477042" y="448468"/>
                      <a:pt x="442912" y="442913"/>
                    </a:cubicBezTo>
                    <a:cubicBezTo>
                      <a:pt x="356393" y="363538"/>
                      <a:pt x="80962" y="84931"/>
                      <a:pt x="0" y="2381"/>
                    </a:cubicBezTo>
                    <a:lnTo>
                      <a:pt x="211930" y="0"/>
                    </a:lnTo>
                    <a:close/>
                  </a:path>
                </a:pathLst>
              </a:custGeom>
              <a:gradFill flip="none" rotWithShape="1">
                <a:gsLst>
                  <a:gs pos="78000">
                    <a:srgbClr val="339933">
                      <a:alpha val="98000"/>
                      <a:lumMod val="89000"/>
                      <a:lumOff val="11000"/>
                    </a:srgbClr>
                  </a:gs>
                  <a:gs pos="0">
                    <a:schemeClr val="bg1">
                      <a:lumMod val="85000"/>
                    </a:schemeClr>
                  </a:gs>
                </a:gsLst>
                <a:path path="shape">
                  <a:fillToRect l="50000" t="50000" r="50000" b="50000"/>
                </a:path>
                <a:tileRect/>
              </a:gradFill>
              <a:ln w="3175">
                <a:no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grpSp>
      </p:grpSp>
      <p:grpSp>
        <p:nvGrpSpPr>
          <p:cNvPr id="57" name="グループ化 56"/>
          <p:cNvGrpSpPr>
            <a:grpSpLocks noChangeAspect="1"/>
          </p:cNvGrpSpPr>
          <p:nvPr/>
        </p:nvGrpSpPr>
        <p:grpSpPr>
          <a:xfrm>
            <a:off x="5331971" y="4329800"/>
            <a:ext cx="596444" cy="596444"/>
            <a:chOff x="1030287" y="4452736"/>
            <a:chExt cx="568127" cy="568127"/>
          </a:xfrm>
        </p:grpSpPr>
        <p:sp>
          <p:nvSpPr>
            <p:cNvPr id="58" name="正方形/長方形 57"/>
            <p:cNvSpPr/>
            <p:nvPr/>
          </p:nvSpPr>
          <p:spPr>
            <a:xfrm>
              <a:off x="1030287" y="4452736"/>
              <a:ext cx="568127" cy="568127"/>
            </a:xfrm>
            <a:prstGeom prst="rect">
              <a:avLst/>
            </a:prstGeom>
            <a:solidFill>
              <a:srgbClr val="33993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9" name="正方形/長方形 58"/>
            <p:cNvSpPr/>
            <p:nvPr/>
          </p:nvSpPr>
          <p:spPr>
            <a:xfrm>
              <a:off x="1071487" y="4493936"/>
              <a:ext cx="485727" cy="48572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60" name="グループ化 59"/>
            <p:cNvGrpSpPr/>
            <p:nvPr/>
          </p:nvGrpSpPr>
          <p:grpSpPr>
            <a:xfrm>
              <a:off x="1085582" y="4555465"/>
              <a:ext cx="457537" cy="362669"/>
              <a:chOff x="2300287" y="4424364"/>
              <a:chExt cx="657225" cy="445293"/>
            </a:xfrm>
            <a:effectLst>
              <a:glow rad="63500">
                <a:schemeClr val="accent3">
                  <a:satMod val="175000"/>
                  <a:alpha val="40000"/>
                </a:schemeClr>
              </a:glow>
            </a:effectLst>
          </p:grpSpPr>
          <p:sp>
            <p:nvSpPr>
              <p:cNvPr id="61" name="フリーフォーム 60"/>
              <p:cNvSpPr/>
              <p:nvPr/>
            </p:nvSpPr>
            <p:spPr>
              <a:xfrm>
                <a:off x="2300287" y="4424364"/>
                <a:ext cx="654843" cy="445293"/>
              </a:xfrm>
              <a:custGeom>
                <a:avLst/>
                <a:gdLst>
                  <a:gd name="connsiteX0" fmla="*/ 239247 w 1383936"/>
                  <a:gd name="connsiteY0" fmla="*/ 132222 h 1402544"/>
                  <a:gd name="connsiteX1" fmla="*/ 1358435 w 1383936"/>
                  <a:gd name="connsiteY1" fmla="*/ 1222834 h 1402544"/>
                  <a:gd name="connsiteX2" fmla="*/ 944097 w 1383936"/>
                  <a:gd name="connsiteY2" fmla="*/ 1294272 h 1402544"/>
                  <a:gd name="connsiteX3" fmla="*/ 53510 w 1383936"/>
                  <a:gd name="connsiteY3" fmla="*/ 146509 h 1402544"/>
                  <a:gd name="connsiteX4" fmla="*/ 239247 w 1383936"/>
                  <a:gd name="connsiteY4" fmla="*/ 132222 h 1402544"/>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14311 w 1343942"/>
                  <a:gd name="connsiteY0" fmla="*/ 78847 h 1324161"/>
                  <a:gd name="connsiteX1" fmla="*/ 1319212 w 1343942"/>
                  <a:gd name="connsiteY1" fmla="*/ 1145647 h 1324161"/>
                  <a:gd name="connsiteX2" fmla="*/ 904874 w 1343942"/>
                  <a:gd name="connsiteY2" fmla="*/ 1217085 h 1324161"/>
                  <a:gd name="connsiteX3" fmla="*/ 0 w 1343942"/>
                  <a:gd name="connsiteY3" fmla="*/ 78847 h 1324161"/>
                  <a:gd name="connsiteX4" fmla="*/ 214311 w 1343942"/>
                  <a:gd name="connsiteY4" fmla="*/ 78847 h 1324161"/>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52737"/>
                  <a:gd name="connsiteY0" fmla="*/ 4768 h 1166827"/>
                  <a:gd name="connsiteX1" fmla="*/ 623887 w 952737"/>
                  <a:gd name="connsiteY1" fmla="*/ 416724 h 1166827"/>
                  <a:gd name="connsiteX2" fmla="*/ 904874 w 952737"/>
                  <a:gd name="connsiteY2" fmla="*/ 1143006 h 1166827"/>
                  <a:gd name="connsiteX3" fmla="*/ 0 w 952737"/>
                  <a:gd name="connsiteY3" fmla="*/ 4768 h 1166827"/>
                  <a:gd name="connsiteX4" fmla="*/ 214311 w 952737"/>
                  <a:gd name="connsiteY4" fmla="*/ 4768 h 1166827"/>
                  <a:gd name="connsiteX0" fmla="*/ 214311 w 953524"/>
                  <a:gd name="connsiteY0" fmla="*/ 4768 h 1167341"/>
                  <a:gd name="connsiteX1" fmla="*/ 635793 w 953524"/>
                  <a:gd name="connsiteY1" fmla="*/ 438155 h 1167341"/>
                  <a:gd name="connsiteX2" fmla="*/ 904874 w 953524"/>
                  <a:gd name="connsiteY2" fmla="*/ 1143006 h 1167341"/>
                  <a:gd name="connsiteX3" fmla="*/ 0 w 953524"/>
                  <a:gd name="connsiteY3" fmla="*/ 4768 h 1167341"/>
                  <a:gd name="connsiteX4" fmla="*/ 214311 w 953524"/>
                  <a:gd name="connsiteY4" fmla="*/ 4768 h 1167341"/>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635793"/>
                  <a:gd name="connsiteY0" fmla="*/ 4768 h 509617"/>
                  <a:gd name="connsiteX1" fmla="*/ 635793 w 635793"/>
                  <a:gd name="connsiteY1" fmla="*/ 438155 h 509617"/>
                  <a:gd name="connsiteX2" fmla="*/ 428624 w 635793"/>
                  <a:gd name="connsiteY2" fmla="*/ 428631 h 509617"/>
                  <a:gd name="connsiteX3" fmla="*/ 0 w 635793"/>
                  <a:gd name="connsiteY3" fmla="*/ 4768 h 509617"/>
                  <a:gd name="connsiteX4" fmla="*/ 214311 w 635793"/>
                  <a:gd name="connsiteY4" fmla="*/ 4768 h 509617"/>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00024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00024 w 635793"/>
                  <a:gd name="connsiteY4" fmla="*/ 4768 h 438155"/>
                  <a:gd name="connsiteX0" fmla="*/ 211930 w 647699"/>
                  <a:gd name="connsiteY0" fmla="*/ 7498 h 440885"/>
                  <a:gd name="connsiteX1" fmla="*/ 647699 w 647699"/>
                  <a:gd name="connsiteY1" fmla="*/ 440885 h 440885"/>
                  <a:gd name="connsiteX2" fmla="*/ 440530 w 647699"/>
                  <a:gd name="connsiteY2" fmla="*/ 431361 h 440885"/>
                  <a:gd name="connsiteX3" fmla="*/ 0 w 647699"/>
                  <a:gd name="connsiteY3" fmla="*/ 354 h 440885"/>
                  <a:gd name="connsiteX4" fmla="*/ 211930 w 647699"/>
                  <a:gd name="connsiteY4" fmla="*/ 7498 h 440885"/>
                  <a:gd name="connsiteX0" fmla="*/ 211930 w 647699"/>
                  <a:gd name="connsiteY0" fmla="*/ 4249 h 447161"/>
                  <a:gd name="connsiteX1" fmla="*/ 647699 w 647699"/>
                  <a:gd name="connsiteY1" fmla="*/ 447161 h 447161"/>
                  <a:gd name="connsiteX2" fmla="*/ 440530 w 647699"/>
                  <a:gd name="connsiteY2" fmla="*/ 437637 h 447161"/>
                  <a:gd name="connsiteX3" fmla="*/ 0 w 647699"/>
                  <a:gd name="connsiteY3" fmla="*/ 6630 h 447161"/>
                  <a:gd name="connsiteX4" fmla="*/ 211930 w 647699"/>
                  <a:gd name="connsiteY4" fmla="*/ 4249 h 447161"/>
                  <a:gd name="connsiteX0" fmla="*/ 211930 w 647699"/>
                  <a:gd name="connsiteY0" fmla="*/ 0 h 442912"/>
                  <a:gd name="connsiteX1" fmla="*/ 647699 w 647699"/>
                  <a:gd name="connsiteY1" fmla="*/ 442912 h 442912"/>
                  <a:gd name="connsiteX2" fmla="*/ 440530 w 647699"/>
                  <a:gd name="connsiteY2" fmla="*/ 433388 h 442912"/>
                  <a:gd name="connsiteX3" fmla="*/ 0 w 647699"/>
                  <a:gd name="connsiteY3" fmla="*/ 2381 h 442912"/>
                  <a:gd name="connsiteX4" fmla="*/ 211930 w 647699"/>
                  <a:gd name="connsiteY4" fmla="*/ 0 h 442912"/>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2912 w 654843"/>
                  <a:gd name="connsiteY2" fmla="*/ 442913 h 445293"/>
                  <a:gd name="connsiteX3" fmla="*/ 0 w 654843"/>
                  <a:gd name="connsiteY3" fmla="*/ 2381 h 445293"/>
                  <a:gd name="connsiteX4" fmla="*/ 211930 w 654843"/>
                  <a:gd name="connsiteY4" fmla="*/ 0 h 445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843" h="445293">
                    <a:moveTo>
                      <a:pt x="211930" y="0"/>
                    </a:moveTo>
                    <a:cubicBezTo>
                      <a:pt x="267492" y="53976"/>
                      <a:pt x="556417" y="346075"/>
                      <a:pt x="654843" y="445293"/>
                    </a:cubicBezTo>
                    <a:cubicBezTo>
                      <a:pt x="560387" y="439737"/>
                      <a:pt x="477042" y="448468"/>
                      <a:pt x="442912" y="442913"/>
                    </a:cubicBezTo>
                    <a:cubicBezTo>
                      <a:pt x="356393" y="363538"/>
                      <a:pt x="80962" y="84931"/>
                      <a:pt x="0" y="2381"/>
                    </a:cubicBezTo>
                    <a:lnTo>
                      <a:pt x="211930" y="0"/>
                    </a:lnTo>
                    <a:close/>
                  </a:path>
                </a:pathLst>
              </a:custGeom>
              <a:gradFill flip="none" rotWithShape="1">
                <a:gsLst>
                  <a:gs pos="58000">
                    <a:srgbClr val="339933"/>
                  </a:gs>
                  <a:gs pos="0">
                    <a:schemeClr val="bg1">
                      <a:lumMod val="85000"/>
                    </a:schemeClr>
                  </a:gs>
                </a:gsLst>
                <a:path path="shape">
                  <a:fillToRect l="50000" t="50000" r="50000" b="50000"/>
                </a:path>
                <a:tileRect/>
              </a:gradFill>
              <a:ln w="3175">
                <a:no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2" name="フリーフォーム 61"/>
              <p:cNvSpPr/>
              <p:nvPr/>
            </p:nvSpPr>
            <p:spPr>
              <a:xfrm flipH="1">
                <a:off x="2302669" y="4424364"/>
                <a:ext cx="654843" cy="445293"/>
              </a:xfrm>
              <a:custGeom>
                <a:avLst/>
                <a:gdLst>
                  <a:gd name="connsiteX0" fmla="*/ 239247 w 1383936"/>
                  <a:gd name="connsiteY0" fmla="*/ 132222 h 1402544"/>
                  <a:gd name="connsiteX1" fmla="*/ 1358435 w 1383936"/>
                  <a:gd name="connsiteY1" fmla="*/ 1222834 h 1402544"/>
                  <a:gd name="connsiteX2" fmla="*/ 944097 w 1383936"/>
                  <a:gd name="connsiteY2" fmla="*/ 1294272 h 1402544"/>
                  <a:gd name="connsiteX3" fmla="*/ 53510 w 1383936"/>
                  <a:gd name="connsiteY3" fmla="*/ 146509 h 1402544"/>
                  <a:gd name="connsiteX4" fmla="*/ 239247 w 1383936"/>
                  <a:gd name="connsiteY4" fmla="*/ 132222 h 1402544"/>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14311 w 1343942"/>
                  <a:gd name="connsiteY0" fmla="*/ 78847 h 1324161"/>
                  <a:gd name="connsiteX1" fmla="*/ 1319212 w 1343942"/>
                  <a:gd name="connsiteY1" fmla="*/ 1145647 h 1324161"/>
                  <a:gd name="connsiteX2" fmla="*/ 904874 w 1343942"/>
                  <a:gd name="connsiteY2" fmla="*/ 1217085 h 1324161"/>
                  <a:gd name="connsiteX3" fmla="*/ 0 w 1343942"/>
                  <a:gd name="connsiteY3" fmla="*/ 78847 h 1324161"/>
                  <a:gd name="connsiteX4" fmla="*/ 214311 w 1343942"/>
                  <a:gd name="connsiteY4" fmla="*/ 78847 h 1324161"/>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52737"/>
                  <a:gd name="connsiteY0" fmla="*/ 4768 h 1166827"/>
                  <a:gd name="connsiteX1" fmla="*/ 623887 w 952737"/>
                  <a:gd name="connsiteY1" fmla="*/ 416724 h 1166827"/>
                  <a:gd name="connsiteX2" fmla="*/ 904874 w 952737"/>
                  <a:gd name="connsiteY2" fmla="*/ 1143006 h 1166827"/>
                  <a:gd name="connsiteX3" fmla="*/ 0 w 952737"/>
                  <a:gd name="connsiteY3" fmla="*/ 4768 h 1166827"/>
                  <a:gd name="connsiteX4" fmla="*/ 214311 w 952737"/>
                  <a:gd name="connsiteY4" fmla="*/ 4768 h 1166827"/>
                  <a:gd name="connsiteX0" fmla="*/ 214311 w 953524"/>
                  <a:gd name="connsiteY0" fmla="*/ 4768 h 1167341"/>
                  <a:gd name="connsiteX1" fmla="*/ 635793 w 953524"/>
                  <a:gd name="connsiteY1" fmla="*/ 438155 h 1167341"/>
                  <a:gd name="connsiteX2" fmla="*/ 904874 w 953524"/>
                  <a:gd name="connsiteY2" fmla="*/ 1143006 h 1167341"/>
                  <a:gd name="connsiteX3" fmla="*/ 0 w 953524"/>
                  <a:gd name="connsiteY3" fmla="*/ 4768 h 1167341"/>
                  <a:gd name="connsiteX4" fmla="*/ 214311 w 953524"/>
                  <a:gd name="connsiteY4" fmla="*/ 4768 h 1167341"/>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635793"/>
                  <a:gd name="connsiteY0" fmla="*/ 4768 h 509617"/>
                  <a:gd name="connsiteX1" fmla="*/ 635793 w 635793"/>
                  <a:gd name="connsiteY1" fmla="*/ 438155 h 509617"/>
                  <a:gd name="connsiteX2" fmla="*/ 428624 w 635793"/>
                  <a:gd name="connsiteY2" fmla="*/ 428631 h 509617"/>
                  <a:gd name="connsiteX3" fmla="*/ 0 w 635793"/>
                  <a:gd name="connsiteY3" fmla="*/ 4768 h 509617"/>
                  <a:gd name="connsiteX4" fmla="*/ 214311 w 635793"/>
                  <a:gd name="connsiteY4" fmla="*/ 4768 h 509617"/>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00024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00024 w 635793"/>
                  <a:gd name="connsiteY4" fmla="*/ 4768 h 438155"/>
                  <a:gd name="connsiteX0" fmla="*/ 211930 w 647699"/>
                  <a:gd name="connsiteY0" fmla="*/ 7498 h 440885"/>
                  <a:gd name="connsiteX1" fmla="*/ 647699 w 647699"/>
                  <a:gd name="connsiteY1" fmla="*/ 440885 h 440885"/>
                  <a:gd name="connsiteX2" fmla="*/ 440530 w 647699"/>
                  <a:gd name="connsiteY2" fmla="*/ 431361 h 440885"/>
                  <a:gd name="connsiteX3" fmla="*/ 0 w 647699"/>
                  <a:gd name="connsiteY3" fmla="*/ 354 h 440885"/>
                  <a:gd name="connsiteX4" fmla="*/ 211930 w 647699"/>
                  <a:gd name="connsiteY4" fmla="*/ 7498 h 440885"/>
                  <a:gd name="connsiteX0" fmla="*/ 211930 w 647699"/>
                  <a:gd name="connsiteY0" fmla="*/ 4249 h 447161"/>
                  <a:gd name="connsiteX1" fmla="*/ 647699 w 647699"/>
                  <a:gd name="connsiteY1" fmla="*/ 447161 h 447161"/>
                  <a:gd name="connsiteX2" fmla="*/ 440530 w 647699"/>
                  <a:gd name="connsiteY2" fmla="*/ 437637 h 447161"/>
                  <a:gd name="connsiteX3" fmla="*/ 0 w 647699"/>
                  <a:gd name="connsiteY3" fmla="*/ 6630 h 447161"/>
                  <a:gd name="connsiteX4" fmla="*/ 211930 w 647699"/>
                  <a:gd name="connsiteY4" fmla="*/ 4249 h 447161"/>
                  <a:gd name="connsiteX0" fmla="*/ 211930 w 647699"/>
                  <a:gd name="connsiteY0" fmla="*/ 0 h 442912"/>
                  <a:gd name="connsiteX1" fmla="*/ 647699 w 647699"/>
                  <a:gd name="connsiteY1" fmla="*/ 442912 h 442912"/>
                  <a:gd name="connsiteX2" fmla="*/ 440530 w 647699"/>
                  <a:gd name="connsiteY2" fmla="*/ 433388 h 442912"/>
                  <a:gd name="connsiteX3" fmla="*/ 0 w 647699"/>
                  <a:gd name="connsiteY3" fmla="*/ 2381 h 442912"/>
                  <a:gd name="connsiteX4" fmla="*/ 211930 w 647699"/>
                  <a:gd name="connsiteY4" fmla="*/ 0 h 442912"/>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2912 w 654843"/>
                  <a:gd name="connsiteY2" fmla="*/ 442913 h 445293"/>
                  <a:gd name="connsiteX3" fmla="*/ 0 w 654843"/>
                  <a:gd name="connsiteY3" fmla="*/ 2381 h 445293"/>
                  <a:gd name="connsiteX4" fmla="*/ 211930 w 654843"/>
                  <a:gd name="connsiteY4" fmla="*/ 0 h 445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843" h="445293">
                    <a:moveTo>
                      <a:pt x="211930" y="0"/>
                    </a:moveTo>
                    <a:cubicBezTo>
                      <a:pt x="267492" y="53976"/>
                      <a:pt x="556417" y="346075"/>
                      <a:pt x="654843" y="445293"/>
                    </a:cubicBezTo>
                    <a:cubicBezTo>
                      <a:pt x="560387" y="439737"/>
                      <a:pt x="477042" y="448468"/>
                      <a:pt x="442912" y="442913"/>
                    </a:cubicBezTo>
                    <a:cubicBezTo>
                      <a:pt x="356393" y="363538"/>
                      <a:pt x="80962" y="84931"/>
                      <a:pt x="0" y="2381"/>
                    </a:cubicBezTo>
                    <a:lnTo>
                      <a:pt x="211930" y="0"/>
                    </a:lnTo>
                    <a:close/>
                  </a:path>
                </a:pathLst>
              </a:custGeom>
              <a:gradFill flip="none" rotWithShape="1">
                <a:gsLst>
                  <a:gs pos="78000">
                    <a:srgbClr val="339933">
                      <a:alpha val="98000"/>
                      <a:lumMod val="89000"/>
                      <a:lumOff val="11000"/>
                    </a:srgbClr>
                  </a:gs>
                  <a:gs pos="0">
                    <a:schemeClr val="bg1">
                      <a:lumMod val="85000"/>
                    </a:schemeClr>
                  </a:gs>
                </a:gsLst>
                <a:path path="shape">
                  <a:fillToRect l="50000" t="50000" r="50000" b="50000"/>
                </a:path>
                <a:tileRect/>
              </a:gradFill>
              <a:ln w="3175">
                <a:no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grpSp>
      </p:grpSp>
      <p:grpSp>
        <p:nvGrpSpPr>
          <p:cNvPr id="63" name="グループ化 62"/>
          <p:cNvGrpSpPr>
            <a:grpSpLocks noChangeAspect="1"/>
          </p:cNvGrpSpPr>
          <p:nvPr/>
        </p:nvGrpSpPr>
        <p:grpSpPr>
          <a:xfrm>
            <a:off x="5519540" y="4499784"/>
            <a:ext cx="596444" cy="596444"/>
            <a:chOff x="1030287" y="4452736"/>
            <a:chExt cx="568127" cy="568127"/>
          </a:xfrm>
        </p:grpSpPr>
        <p:sp>
          <p:nvSpPr>
            <p:cNvPr id="64" name="正方形/長方形 63"/>
            <p:cNvSpPr/>
            <p:nvPr/>
          </p:nvSpPr>
          <p:spPr>
            <a:xfrm>
              <a:off x="1030287" y="4452736"/>
              <a:ext cx="568127" cy="568127"/>
            </a:xfrm>
            <a:prstGeom prst="rect">
              <a:avLst/>
            </a:prstGeom>
            <a:solidFill>
              <a:srgbClr val="33993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5" name="正方形/長方形 64"/>
            <p:cNvSpPr/>
            <p:nvPr/>
          </p:nvSpPr>
          <p:spPr>
            <a:xfrm>
              <a:off x="1071487" y="4493936"/>
              <a:ext cx="485727" cy="48572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66" name="グループ化 65"/>
            <p:cNvGrpSpPr/>
            <p:nvPr/>
          </p:nvGrpSpPr>
          <p:grpSpPr>
            <a:xfrm>
              <a:off x="1085582" y="4555465"/>
              <a:ext cx="457537" cy="362669"/>
              <a:chOff x="2300287" y="4424364"/>
              <a:chExt cx="657225" cy="445293"/>
            </a:xfrm>
            <a:effectLst>
              <a:glow rad="63500">
                <a:schemeClr val="accent3">
                  <a:satMod val="175000"/>
                  <a:alpha val="40000"/>
                </a:schemeClr>
              </a:glow>
            </a:effectLst>
          </p:grpSpPr>
          <p:sp>
            <p:nvSpPr>
              <p:cNvPr id="67" name="フリーフォーム 66"/>
              <p:cNvSpPr/>
              <p:nvPr/>
            </p:nvSpPr>
            <p:spPr>
              <a:xfrm>
                <a:off x="2300287" y="4424364"/>
                <a:ext cx="654843" cy="445293"/>
              </a:xfrm>
              <a:custGeom>
                <a:avLst/>
                <a:gdLst>
                  <a:gd name="connsiteX0" fmla="*/ 239247 w 1383936"/>
                  <a:gd name="connsiteY0" fmla="*/ 132222 h 1402544"/>
                  <a:gd name="connsiteX1" fmla="*/ 1358435 w 1383936"/>
                  <a:gd name="connsiteY1" fmla="*/ 1222834 h 1402544"/>
                  <a:gd name="connsiteX2" fmla="*/ 944097 w 1383936"/>
                  <a:gd name="connsiteY2" fmla="*/ 1294272 h 1402544"/>
                  <a:gd name="connsiteX3" fmla="*/ 53510 w 1383936"/>
                  <a:gd name="connsiteY3" fmla="*/ 146509 h 1402544"/>
                  <a:gd name="connsiteX4" fmla="*/ 239247 w 1383936"/>
                  <a:gd name="connsiteY4" fmla="*/ 132222 h 1402544"/>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14311 w 1343942"/>
                  <a:gd name="connsiteY0" fmla="*/ 78847 h 1324161"/>
                  <a:gd name="connsiteX1" fmla="*/ 1319212 w 1343942"/>
                  <a:gd name="connsiteY1" fmla="*/ 1145647 h 1324161"/>
                  <a:gd name="connsiteX2" fmla="*/ 904874 w 1343942"/>
                  <a:gd name="connsiteY2" fmla="*/ 1217085 h 1324161"/>
                  <a:gd name="connsiteX3" fmla="*/ 0 w 1343942"/>
                  <a:gd name="connsiteY3" fmla="*/ 78847 h 1324161"/>
                  <a:gd name="connsiteX4" fmla="*/ 214311 w 1343942"/>
                  <a:gd name="connsiteY4" fmla="*/ 78847 h 1324161"/>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52737"/>
                  <a:gd name="connsiteY0" fmla="*/ 4768 h 1166827"/>
                  <a:gd name="connsiteX1" fmla="*/ 623887 w 952737"/>
                  <a:gd name="connsiteY1" fmla="*/ 416724 h 1166827"/>
                  <a:gd name="connsiteX2" fmla="*/ 904874 w 952737"/>
                  <a:gd name="connsiteY2" fmla="*/ 1143006 h 1166827"/>
                  <a:gd name="connsiteX3" fmla="*/ 0 w 952737"/>
                  <a:gd name="connsiteY3" fmla="*/ 4768 h 1166827"/>
                  <a:gd name="connsiteX4" fmla="*/ 214311 w 952737"/>
                  <a:gd name="connsiteY4" fmla="*/ 4768 h 1166827"/>
                  <a:gd name="connsiteX0" fmla="*/ 214311 w 953524"/>
                  <a:gd name="connsiteY0" fmla="*/ 4768 h 1167341"/>
                  <a:gd name="connsiteX1" fmla="*/ 635793 w 953524"/>
                  <a:gd name="connsiteY1" fmla="*/ 438155 h 1167341"/>
                  <a:gd name="connsiteX2" fmla="*/ 904874 w 953524"/>
                  <a:gd name="connsiteY2" fmla="*/ 1143006 h 1167341"/>
                  <a:gd name="connsiteX3" fmla="*/ 0 w 953524"/>
                  <a:gd name="connsiteY3" fmla="*/ 4768 h 1167341"/>
                  <a:gd name="connsiteX4" fmla="*/ 214311 w 953524"/>
                  <a:gd name="connsiteY4" fmla="*/ 4768 h 1167341"/>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635793"/>
                  <a:gd name="connsiteY0" fmla="*/ 4768 h 509617"/>
                  <a:gd name="connsiteX1" fmla="*/ 635793 w 635793"/>
                  <a:gd name="connsiteY1" fmla="*/ 438155 h 509617"/>
                  <a:gd name="connsiteX2" fmla="*/ 428624 w 635793"/>
                  <a:gd name="connsiteY2" fmla="*/ 428631 h 509617"/>
                  <a:gd name="connsiteX3" fmla="*/ 0 w 635793"/>
                  <a:gd name="connsiteY3" fmla="*/ 4768 h 509617"/>
                  <a:gd name="connsiteX4" fmla="*/ 214311 w 635793"/>
                  <a:gd name="connsiteY4" fmla="*/ 4768 h 509617"/>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00024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00024 w 635793"/>
                  <a:gd name="connsiteY4" fmla="*/ 4768 h 438155"/>
                  <a:gd name="connsiteX0" fmla="*/ 211930 w 647699"/>
                  <a:gd name="connsiteY0" fmla="*/ 7498 h 440885"/>
                  <a:gd name="connsiteX1" fmla="*/ 647699 w 647699"/>
                  <a:gd name="connsiteY1" fmla="*/ 440885 h 440885"/>
                  <a:gd name="connsiteX2" fmla="*/ 440530 w 647699"/>
                  <a:gd name="connsiteY2" fmla="*/ 431361 h 440885"/>
                  <a:gd name="connsiteX3" fmla="*/ 0 w 647699"/>
                  <a:gd name="connsiteY3" fmla="*/ 354 h 440885"/>
                  <a:gd name="connsiteX4" fmla="*/ 211930 w 647699"/>
                  <a:gd name="connsiteY4" fmla="*/ 7498 h 440885"/>
                  <a:gd name="connsiteX0" fmla="*/ 211930 w 647699"/>
                  <a:gd name="connsiteY0" fmla="*/ 4249 h 447161"/>
                  <a:gd name="connsiteX1" fmla="*/ 647699 w 647699"/>
                  <a:gd name="connsiteY1" fmla="*/ 447161 h 447161"/>
                  <a:gd name="connsiteX2" fmla="*/ 440530 w 647699"/>
                  <a:gd name="connsiteY2" fmla="*/ 437637 h 447161"/>
                  <a:gd name="connsiteX3" fmla="*/ 0 w 647699"/>
                  <a:gd name="connsiteY3" fmla="*/ 6630 h 447161"/>
                  <a:gd name="connsiteX4" fmla="*/ 211930 w 647699"/>
                  <a:gd name="connsiteY4" fmla="*/ 4249 h 447161"/>
                  <a:gd name="connsiteX0" fmla="*/ 211930 w 647699"/>
                  <a:gd name="connsiteY0" fmla="*/ 0 h 442912"/>
                  <a:gd name="connsiteX1" fmla="*/ 647699 w 647699"/>
                  <a:gd name="connsiteY1" fmla="*/ 442912 h 442912"/>
                  <a:gd name="connsiteX2" fmla="*/ 440530 w 647699"/>
                  <a:gd name="connsiteY2" fmla="*/ 433388 h 442912"/>
                  <a:gd name="connsiteX3" fmla="*/ 0 w 647699"/>
                  <a:gd name="connsiteY3" fmla="*/ 2381 h 442912"/>
                  <a:gd name="connsiteX4" fmla="*/ 211930 w 647699"/>
                  <a:gd name="connsiteY4" fmla="*/ 0 h 442912"/>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2912 w 654843"/>
                  <a:gd name="connsiteY2" fmla="*/ 442913 h 445293"/>
                  <a:gd name="connsiteX3" fmla="*/ 0 w 654843"/>
                  <a:gd name="connsiteY3" fmla="*/ 2381 h 445293"/>
                  <a:gd name="connsiteX4" fmla="*/ 211930 w 654843"/>
                  <a:gd name="connsiteY4" fmla="*/ 0 h 445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843" h="445293">
                    <a:moveTo>
                      <a:pt x="211930" y="0"/>
                    </a:moveTo>
                    <a:cubicBezTo>
                      <a:pt x="267492" y="53976"/>
                      <a:pt x="556417" y="346075"/>
                      <a:pt x="654843" y="445293"/>
                    </a:cubicBezTo>
                    <a:cubicBezTo>
                      <a:pt x="560387" y="439737"/>
                      <a:pt x="477042" y="448468"/>
                      <a:pt x="442912" y="442913"/>
                    </a:cubicBezTo>
                    <a:cubicBezTo>
                      <a:pt x="356393" y="363538"/>
                      <a:pt x="80962" y="84931"/>
                      <a:pt x="0" y="2381"/>
                    </a:cubicBezTo>
                    <a:lnTo>
                      <a:pt x="211930" y="0"/>
                    </a:lnTo>
                    <a:close/>
                  </a:path>
                </a:pathLst>
              </a:custGeom>
              <a:gradFill flip="none" rotWithShape="1">
                <a:gsLst>
                  <a:gs pos="58000">
                    <a:srgbClr val="339933"/>
                  </a:gs>
                  <a:gs pos="0">
                    <a:schemeClr val="bg1">
                      <a:lumMod val="85000"/>
                    </a:schemeClr>
                  </a:gs>
                </a:gsLst>
                <a:path path="shape">
                  <a:fillToRect l="50000" t="50000" r="50000" b="50000"/>
                </a:path>
                <a:tileRect/>
              </a:gradFill>
              <a:ln w="3175">
                <a:no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8" name="フリーフォーム 67"/>
              <p:cNvSpPr/>
              <p:nvPr/>
            </p:nvSpPr>
            <p:spPr>
              <a:xfrm flipH="1">
                <a:off x="2302669" y="4424364"/>
                <a:ext cx="654843" cy="445293"/>
              </a:xfrm>
              <a:custGeom>
                <a:avLst/>
                <a:gdLst>
                  <a:gd name="connsiteX0" fmla="*/ 239247 w 1383936"/>
                  <a:gd name="connsiteY0" fmla="*/ 132222 h 1402544"/>
                  <a:gd name="connsiteX1" fmla="*/ 1358435 w 1383936"/>
                  <a:gd name="connsiteY1" fmla="*/ 1222834 h 1402544"/>
                  <a:gd name="connsiteX2" fmla="*/ 944097 w 1383936"/>
                  <a:gd name="connsiteY2" fmla="*/ 1294272 h 1402544"/>
                  <a:gd name="connsiteX3" fmla="*/ 53510 w 1383936"/>
                  <a:gd name="connsiteY3" fmla="*/ 146509 h 1402544"/>
                  <a:gd name="connsiteX4" fmla="*/ 239247 w 1383936"/>
                  <a:gd name="connsiteY4" fmla="*/ 132222 h 1402544"/>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14311 w 1343942"/>
                  <a:gd name="connsiteY0" fmla="*/ 78847 h 1324161"/>
                  <a:gd name="connsiteX1" fmla="*/ 1319212 w 1343942"/>
                  <a:gd name="connsiteY1" fmla="*/ 1145647 h 1324161"/>
                  <a:gd name="connsiteX2" fmla="*/ 904874 w 1343942"/>
                  <a:gd name="connsiteY2" fmla="*/ 1217085 h 1324161"/>
                  <a:gd name="connsiteX3" fmla="*/ 0 w 1343942"/>
                  <a:gd name="connsiteY3" fmla="*/ 78847 h 1324161"/>
                  <a:gd name="connsiteX4" fmla="*/ 214311 w 1343942"/>
                  <a:gd name="connsiteY4" fmla="*/ 78847 h 1324161"/>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52737"/>
                  <a:gd name="connsiteY0" fmla="*/ 4768 h 1166827"/>
                  <a:gd name="connsiteX1" fmla="*/ 623887 w 952737"/>
                  <a:gd name="connsiteY1" fmla="*/ 416724 h 1166827"/>
                  <a:gd name="connsiteX2" fmla="*/ 904874 w 952737"/>
                  <a:gd name="connsiteY2" fmla="*/ 1143006 h 1166827"/>
                  <a:gd name="connsiteX3" fmla="*/ 0 w 952737"/>
                  <a:gd name="connsiteY3" fmla="*/ 4768 h 1166827"/>
                  <a:gd name="connsiteX4" fmla="*/ 214311 w 952737"/>
                  <a:gd name="connsiteY4" fmla="*/ 4768 h 1166827"/>
                  <a:gd name="connsiteX0" fmla="*/ 214311 w 953524"/>
                  <a:gd name="connsiteY0" fmla="*/ 4768 h 1167341"/>
                  <a:gd name="connsiteX1" fmla="*/ 635793 w 953524"/>
                  <a:gd name="connsiteY1" fmla="*/ 438155 h 1167341"/>
                  <a:gd name="connsiteX2" fmla="*/ 904874 w 953524"/>
                  <a:gd name="connsiteY2" fmla="*/ 1143006 h 1167341"/>
                  <a:gd name="connsiteX3" fmla="*/ 0 w 953524"/>
                  <a:gd name="connsiteY3" fmla="*/ 4768 h 1167341"/>
                  <a:gd name="connsiteX4" fmla="*/ 214311 w 953524"/>
                  <a:gd name="connsiteY4" fmla="*/ 4768 h 1167341"/>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635793"/>
                  <a:gd name="connsiteY0" fmla="*/ 4768 h 509617"/>
                  <a:gd name="connsiteX1" fmla="*/ 635793 w 635793"/>
                  <a:gd name="connsiteY1" fmla="*/ 438155 h 509617"/>
                  <a:gd name="connsiteX2" fmla="*/ 428624 w 635793"/>
                  <a:gd name="connsiteY2" fmla="*/ 428631 h 509617"/>
                  <a:gd name="connsiteX3" fmla="*/ 0 w 635793"/>
                  <a:gd name="connsiteY3" fmla="*/ 4768 h 509617"/>
                  <a:gd name="connsiteX4" fmla="*/ 214311 w 635793"/>
                  <a:gd name="connsiteY4" fmla="*/ 4768 h 509617"/>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00024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00024 w 635793"/>
                  <a:gd name="connsiteY4" fmla="*/ 4768 h 438155"/>
                  <a:gd name="connsiteX0" fmla="*/ 211930 w 647699"/>
                  <a:gd name="connsiteY0" fmla="*/ 7498 h 440885"/>
                  <a:gd name="connsiteX1" fmla="*/ 647699 w 647699"/>
                  <a:gd name="connsiteY1" fmla="*/ 440885 h 440885"/>
                  <a:gd name="connsiteX2" fmla="*/ 440530 w 647699"/>
                  <a:gd name="connsiteY2" fmla="*/ 431361 h 440885"/>
                  <a:gd name="connsiteX3" fmla="*/ 0 w 647699"/>
                  <a:gd name="connsiteY3" fmla="*/ 354 h 440885"/>
                  <a:gd name="connsiteX4" fmla="*/ 211930 w 647699"/>
                  <a:gd name="connsiteY4" fmla="*/ 7498 h 440885"/>
                  <a:gd name="connsiteX0" fmla="*/ 211930 w 647699"/>
                  <a:gd name="connsiteY0" fmla="*/ 4249 h 447161"/>
                  <a:gd name="connsiteX1" fmla="*/ 647699 w 647699"/>
                  <a:gd name="connsiteY1" fmla="*/ 447161 h 447161"/>
                  <a:gd name="connsiteX2" fmla="*/ 440530 w 647699"/>
                  <a:gd name="connsiteY2" fmla="*/ 437637 h 447161"/>
                  <a:gd name="connsiteX3" fmla="*/ 0 w 647699"/>
                  <a:gd name="connsiteY3" fmla="*/ 6630 h 447161"/>
                  <a:gd name="connsiteX4" fmla="*/ 211930 w 647699"/>
                  <a:gd name="connsiteY4" fmla="*/ 4249 h 447161"/>
                  <a:gd name="connsiteX0" fmla="*/ 211930 w 647699"/>
                  <a:gd name="connsiteY0" fmla="*/ 0 h 442912"/>
                  <a:gd name="connsiteX1" fmla="*/ 647699 w 647699"/>
                  <a:gd name="connsiteY1" fmla="*/ 442912 h 442912"/>
                  <a:gd name="connsiteX2" fmla="*/ 440530 w 647699"/>
                  <a:gd name="connsiteY2" fmla="*/ 433388 h 442912"/>
                  <a:gd name="connsiteX3" fmla="*/ 0 w 647699"/>
                  <a:gd name="connsiteY3" fmla="*/ 2381 h 442912"/>
                  <a:gd name="connsiteX4" fmla="*/ 211930 w 647699"/>
                  <a:gd name="connsiteY4" fmla="*/ 0 h 442912"/>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2912 w 654843"/>
                  <a:gd name="connsiteY2" fmla="*/ 442913 h 445293"/>
                  <a:gd name="connsiteX3" fmla="*/ 0 w 654843"/>
                  <a:gd name="connsiteY3" fmla="*/ 2381 h 445293"/>
                  <a:gd name="connsiteX4" fmla="*/ 211930 w 654843"/>
                  <a:gd name="connsiteY4" fmla="*/ 0 h 445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843" h="445293">
                    <a:moveTo>
                      <a:pt x="211930" y="0"/>
                    </a:moveTo>
                    <a:cubicBezTo>
                      <a:pt x="267492" y="53976"/>
                      <a:pt x="556417" y="346075"/>
                      <a:pt x="654843" y="445293"/>
                    </a:cubicBezTo>
                    <a:cubicBezTo>
                      <a:pt x="560387" y="439737"/>
                      <a:pt x="477042" y="448468"/>
                      <a:pt x="442912" y="442913"/>
                    </a:cubicBezTo>
                    <a:cubicBezTo>
                      <a:pt x="356393" y="363538"/>
                      <a:pt x="80962" y="84931"/>
                      <a:pt x="0" y="2381"/>
                    </a:cubicBezTo>
                    <a:lnTo>
                      <a:pt x="211930" y="0"/>
                    </a:lnTo>
                    <a:close/>
                  </a:path>
                </a:pathLst>
              </a:custGeom>
              <a:gradFill flip="none" rotWithShape="1">
                <a:gsLst>
                  <a:gs pos="78000">
                    <a:srgbClr val="339933">
                      <a:alpha val="98000"/>
                      <a:lumMod val="89000"/>
                      <a:lumOff val="11000"/>
                    </a:srgbClr>
                  </a:gs>
                  <a:gs pos="0">
                    <a:schemeClr val="bg1">
                      <a:lumMod val="85000"/>
                    </a:schemeClr>
                  </a:gs>
                </a:gsLst>
                <a:path path="shape">
                  <a:fillToRect l="50000" t="50000" r="50000" b="50000"/>
                </a:path>
                <a:tileRect/>
              </a:gradFill>
              <a:ln w="3175">
                <a:no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grpSp>
      </p:grpSp>
      <p:grpSp>
        <p:nvGrpSpPr>
          <p:cNvPr id="69" name="グループ化 68"/>
          <p:cNvGrpSpPr>
            <a:grpSpLocks noChangeAspect="1"/>
          </p:cNvGrpSpPr>
          <p:nvPr/>
        </p:nvGrpSpPr>
        <p:grpSpPr>
          <a:xfrm>
            <a:off x="5759863" y="4617015"/>
            <a:ext cx="596444" cy="596444"/>
            <a:chOff x="1030287" y="4452736"/>
            <a:chExt cx="568127" cy="568127"/>
          </a:xfrm>
        </p:grpSpPr>
        <p:sp>
          <p:nvSpPr>
            <p:cNvPr id="70" name="正方形/長方形 69"/>
            <p:cNvSpPr/>
            <p:nvPr/>
          </p:nvSpPr>
          <p:spPr>
            <a:xfrm>
              <a:off x="1030287" y="4452736"/>
              <a:ext cx="568127" cy="568127"/>
            </a:xfrm>
            <a:prstGeom prst="rect">
              <a:avLst/>
            </a:prstGeom>
            <a:solidFill>
              <a:srgbClr val="33993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1" name="正方形/長方形 70"/>
            <p:cNvSpPr/>
            <p:nvPr/>
          </p:nvSpPr>
          <p:spPr>
            <a:xfrm>
              <a:off x="1071487" y="4493936"/>
              <a:ext cx="485727" cy="48572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73" name="グループ化 72"/>
            <p:cNvGrpSpPr/>
            <p:nvPr/>
          </p:nvGrpSpPr>
          <p:grpSpPr>
            <a:xfrm>
              <a:off x="1085582" y="4555465"/>
              <a:ext cx="457537" cy="362669"/>
              <a:chOff x="2300287" y="4424364"/>
              <a:chExt cx="657225" cy="445293"/>
            </a:xfrm>
            <a:effectLst>
              <a:glow rad="63500">
                <a:schemeClr val="accent3">
                  <a:satMod val="175000"/>
                  <a:alpha val="40000"/>
                </a:schemeClr>
              </a:glow>
            </a:effectLst>
          </p:grpSpPr>
          <p:sp>
            <p:nvSpPr>
              <p:cNvPr id="74" name="フリーフォーム 73"/>
              <p:cNvSpPr/>
              <p:nvPr/>
            </p:nvSpPr>
            <p:spPr>
              <a:xfrm>
                <a:off x="2300287" y="4424364"/>
                <a:ext cx="654843" cy="445293"/>
              </a:xfrm>
              <a:custGeom>
                <a:avLst/>
                <a:gdLst>
                  <a:gd name="connsiteX0" fmla="*/ 239247 w 1383936"/>
                  <a:gd name="connsiteY0" fmla="*/ 132222 h 1402544"/>
                  <a:gd name="connsiteX1" fmla="*/ 1358435 w 1383936"/>
                  <a:gd name="connsiteY1" fmla="*/ 1222834 h 1402544"/>
                  <a:gd name="connsiteX2" fmla="*/ 944097 w 1383936"/>
                  <a:gd name="connsiteY2" fmla="*/ 1294272 h 1402544"/>
                  <a:gd name="connsiteX3" fmla="*/ 53510 w 1383936"/>
                  <a:gd name="connsiteY3" fmla="*/ 146509 h 1402544"/>
                  <a:gd name="connsiteX4" fmla="*/ 239247 w 1383936"/>
                  <a:gd name="connsiteY4" fmla="*/ 132222 h 1402544"/>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14311 w 1343942"/>
                  <a:gd name="connsiteY0" fmla="*/ 78847 h 1324161"/>
                  <a:gd name="connsiteX1" fmla="*/ 1319212 w 1343942"/>
                  <a:gd name="connsiteY1" fmla="*/ 1145647 h 1324161"/>
                  <a:gd name="connsiteX2" fmla="*/ 904874 w 1343942"/>
                  <a:gd name="connsiteY2" fmla="*/ 1217085 h 1324161"/>
                  <a:gd name="connsiteX3" fmla="*/ 0 w 1343942"/>
                  <a:gd name="connsiteY3" fmla="*/ 78847 h 1324161"/>
                  <a:gd name="connsiteX4" fmla="*/ 214311 w 1343942"/>
                  <a:gd name="connsiteY4" fmla="*/ 78847 h 1324161"/>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52737"/>
                  <a:gd name="connsiteY0" fmla="*/ 4768 h 1166827"/>
                  <a:gd name="connsiteX1" fmla="*/ 623887 w 952737"/>
                  <a:gd name="connsiteY1" fmla="*/ 416724 h 1166827"/>
                  <a:gd name="connsiteX2" fmla="*/ 904874 w 952737"/>
                  <a:gd name="connsiteY2" fmla="*/ 1143006 h 1166827"/>
                  <a:gd name="connsiteX3" fmla="*/ 0 w 952737"/>
                  <a:gd name="connsiteY3" fmla="*/ 4768 h 1166827"/>
                  <a:gd name="connsiteX4" fmla="*/ 214311 w 952737"/>
                  <a:gd name="connsiteY4" fmla="*/ 4768 h 1166827"/>
                  <a:gd name="connsiteX0" fmla="*/ 214311 w 953524"/>
                  <a:gd name="connsiteY0" fmla="*/ 4768 h 1167341"/>
                  <a:gd name="connsiteX1" fmla="*/ 635793 w 953524"/>
                  <a:gd name="connsiteY1" fmla="*/ 438155 h 1167341"/>
                  <a:gd name="connsiteX2" fmla="*/ 904874 w 953524"/>
                  <a:gd name="connsiteY2" fmla="*/ 1143006 h 1167341"/>
                  <a:gd name="connsiteX3" fmla="*/ 0 w 953524"/>
                  <a:gd name="connsiteY3" fmla="*/ 4768 h 1167341"/>
                  <a:gd name="connsiteX4" fmla="*/ 214311 w 953524"/>
                  <a:gd name="connsiteY4" fmla="*/ 4768 h 1167341"/>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635793"/>
                  <a:gd name="connsiteY0" fmla="*/ 4768 h 509617"/>
                  <a:gd name="connsiteX1" fmla="*/ 635793 w 635793"/>
                  <a:gd name="connsiteY1" fmla="*/ 438155 h 509617"/>
                  <a:gd name="connsiteX2" fmla="*/ 428624 w 635793"/>
                  <a:gd name="connsiteY2" fmla="*/ 428631 h 509617"/>
                  <a:gd name="connsiteX3" fmla="*/ 0 w 635793"/>
                  <a:gd name="connsiteY3" fmla="*/ 4768 h 509617"/>
                  <a:gd name="connsiteX4" fmla="*/ 214311 w 635793"/>
                  <a:gd name="connsiteY4" fmla="*/ 4768 h 509617"/>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00024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00024 w 635793"/>
                  <a:gd name="connsiteY4" fmla="*/ 4768 h 438155"/>
                  <a:gd name="connsiteX0" fmla="*/ 211930 w 647699"/>
                  <a:gd name="connsiteY0" fmla="*/ 7498 h 440885"/>
                  <a:gd name="connsiteX1" fmla="*/ 647699 w 647699"/>
                  <a:gd name="connsiteY1" fmla="*/ 440885 h 440885"/>
                  <a:gd name="connsiteX2" fmla="*/ 440530 w 647699"/>
                  <a:gd name="connsiteY2" fmla="*/ 431361 h 440885"/>
                  <a:gd name="connsiteX3" fmla="*/ 0 w 647699"/>
                  <a:gd name="connsiteY3" fmla="*/ 354 h 440885"/>
                  <a:gd name="connsiteX4" fmla="*/ 211930 w 647699"/>
                  <a:gd name="connsiteY4" fmla="*/ 7498 h 440885"/>
                  <a:gd name="connsiteX0" fmla="*/ 211930 w 647699"/>
                  <a:gd name="connsiteY0" fmla="*/ 4249 h 447161"/>
                  <a:gd name="connsiteX1" fmla="*/ 647699 w 647699"/>
                  <a:gd name="connsiteY1" fmla="*/ 447161 h 447161"/>
                  <a:gd name="connsiteX2" fmla="*/ 440530 w 647699"/>
                  <a:gd name="connsiteY2" fmla="*/ 437637 h 447161"/>
                  <a:gd name="connsiteX3" fmla="*/ 0 w 647699"/>
                  <a:gd name="connsiteY3" fmla="*/ 6630 h 447161"/>
                  <a:gd name="connsiteX4" fmla="*/ 211930 w 647699"/>
                  <a:gd name="connsiteY4" fmla="*/ 4249 h 447161"/>
                  <a:gd name="connsiteX0" fmla="*/ 211930 w 647699"/>
                  <a:gd name="connsiteY0" fmla="*/ 0 h 442912"/>
                  <a:gd name="connsiteX1" fmla="*/ 647699 w 647699"/>
                  <a:gd name="connsiteY1" fmla="*/ 442912 h 442912"/>
                  <a:gd name="connsiteX2" fmla="*/ 440530 w 647699"/>
                  <a:gd name="connsiteY2" fmla="*/ 433388 h 442912"/>
                  <a:gd name="connsiteX3" fmla="*/ 0 w 647699"/>
                  <a:gd name="connsiteY3" fmla="*/ 2381 h 442912"/>
                  <a:gd name="connsiteX4" fmla="*/ 211930 w 647699"/>
                  <a:gd name="connsiteY4" fmla="*/ 0 h 442912"/>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2912 w 654843"/>
                  <a:gd name="connsiteY2" fmla="*/ 442913 h 445293"/>
                  <a:gd name="connsiteX3" fmla="*/ 0 w 654843"/>
                  <a:gd name="connsiteY3" fmla="*/ 2381 h 445293"/>
                  <a:gd name="connsiteX4" fmla="*/ 211930 w 654843"/>
                  <a:gd name="connsiteY4" fmla="*/ 0 h 445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843" h="445293">
                    <a:moveTo>
                      <a:pt x="211930" y="0"/>
                    </a:moveTo>
                    <a:cubicBezTo>
                      <a:pt x="267492" y="53976"/>
                      <a:pt x="556417" y="346075"/>
                      <a:pt x="654843" y="445293"/>
                    </a:cubicBezTo>
                    <a:cubicBezTo>
                      <a:pt x="560387" y="439737"/>
                      <a:pt x="477042" y="448468"/>
                      <a:pt x="442912" y="442913"/>
                    </a:cubicBezTo>
                    <a:cubicBezTo>
                      <a:pt x="356393" y="363538"/>
                      <a:pt x="80962" y="84931"/>
                      <a:pt x="0" y="2381"/>
                    </a:cubicBezTo>
                    <a:lnTo>
                      <a:pt x="211930" y="0"/>
                    </a:lnTo>
                    <a:close/>
                  </a:path>
                </a:pathLst>
              </a:custGeom>
              <a:gradFill flip="none" rotWithShape="1">
                <a:gsLst>
                  <a:gs pos="58000">
                    <a:srgbClr val="339933"/>
                  </a:gs>
                  <a:gs pos="0">
                    <a:schemeClr val="bg1">
                      <a:lumMod val="85000"/>
                    </a:schemeClr>
                  </a:gs>
                </a:gsLst>
                <a:path path="shape">
                  <a:fillToRect l="50000" t="50000" r="50000" b="50000"/>
                </a:path>
                <a:tileRect/>
              </a:gradFill>
              <a:ln w="3175">
                <a:no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5" name="フリーフォーム 74"/>
              <p:cNvSpPr/>
              <p:nvPr/>
            </p:nvSpPr>
            <p:spPr>
              <a:xfrm flipH="1">
                <a:off x="2302669" y="4424364"/>
                <a:ext cx="654843" cy="445293"/>
              </a:xfrm>
              <a:custGeom>
                <a:avLst/>
                <a:gdLst>
                  <a:gd name="connsiteX0" fmla="*/ 239247 w 1383936"/>
                  <a:gd name="connsiteY0" fmla="*/ 132222 h 1402544"/>
                  <a:gd name="connsiteX1" fmla="*/ 1358435 w 1383936"/>
                  <a:gd name="connsiteY1" fmla="*/ 1222834 h 1402544"/>
                  <a:gd name="connsiteX2" fmla="*/ 944097 w 1383936"/>
                  <a:gd name="connsiteY2" fmla="*/ 1294272 h 1402544"/>
                  <a:gd name="connsiteX3" fmla="*/ 53510 w 1383936"/>
                  <a:gd name="connsiteY3" fmla="*/ 146509 h 1402544"/>
                  <a:gd name="connsiteX4" fmla="*/ 239247 w 1383936"/>
                  <a:gd name="connsiteY4" fmla="*/ 132222 h 1402544"/>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14311 w 1343942"/>
                  <a:gd name="connsiteY0" fmla="*/ 78847 h 1324161"/>
                  <a:gd name="connsiteX1" fmla="*/ 1319212 w 1343942"/>
                  <a:gd name="connsiteY1" fmla="*/ 1145647 h 1324161"/>
                  <a:gd name="connsiteX2" fmla="*/ 904874 w 1343942"/>
                  <a:gd name="connsiteY2" fmla="*/ 1217085 h 1324161"/>
                  <a:gd name="connsiteX3" fmla="*/ 0 w 1343942"/>
                  <a:gd name="connsiteY3" fmla="*/ 78847 h 1324161"/>
                  <a:gd name="connsiteX4" fmla="*/ 214311 w 1343942"/>
                  <a:gd name="connsiteY4" fmla="*/ 78847 h 1324161"/>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52737"/>
                  <a:gd name="connsiteY0" fmla="*/ 4768 h 1166827"/>
                  <a:gd name="connsiteX1" fmla="*/ 623887 w 952737"/>
                  <a:gd name="connsiteY1" fmla="*/ 416724 h 1166827"/>
                  <a:gd name="connsiteX2" fmla="*/ 904874 w 952737"/>
                  <a:gd name="connsiteY2" fmla="*/ 1143006 h 1166827"/>
                  <a:gd name="connsiteX3" fmla="*/ 0 w 952737"/>
                  <a:gd name="connsiteY3" fmla="*/ 4768 h 1166827"/>
                  <a:gd name="connsiteX4" fmla="*/ 214311 w 952737"/>
                  <a:gd name="connsiteY4" fmla="*/ 4768 h 1166827"/>
                  <a:gd name="connsiteX0" fmla="*/ 214311 w 953524"/>
                  <a:gd name="connsiteY0" fmla="*/ 4768 h 1167341"/>
                  <a:gd name="connsiteX1" fmla="*/ 635793 w 953524"/>
                  <a:gd name="connsiteY1" fmla="*/ 438155 h 1167341"/>
                  <a:gd name="connsiteX2" fmla="*/ 904874 w 953524"/>
                  <a:gd name="connsiteY2" fmla="*/ 1143006 h 1167341"/>
                  <a:gd name="connsiteX3" fmla="*/ 0 w 953524"/>
                  <a:gd name="connsiteY3" fmla="*/ 4768 h 1167341"/>
                  <a:gd name="connsiteX4" fmla="*/ 214311 w 953524"/>
                  <a:gd name="connsiteY4" fmla="*/ 4768 h 1167341"/>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635793"/>
                  <a:gd name="connsiteY0" fmla="*/ 4768 h 509617"/>
                  <a:gd name="connsiteX1" fmla="*/ 635793 w 635793"/>
                  <a:gd name="connsiteY1" fmla="*/ 438155 h 509617"/>
                  <a:gd name="connsiteX2" fmla="*/ 428624 w 635793"/>
                  <a:gd name="connsiteY2" fmla="*/ 428631 h 509617"/>
                  <a:gd name="connsiteX3" fmla="*/ 0 w 635793"/>
                  <a:gd name="connsiteY3" fmla="*/ 4768 h 509617"/>
                  <a:gd name="connsiteX4" fmla="*/ 214311 w 635793"/>
                  <a:gd name="connsiteY4" fmla="*/ 4768 h 509617"/>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00024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00024 w 635793"/>
                  <a:gd name="connsiteY4" fmla="*/ 4768 h 438155"/>
                  <a:gd name="connsiteX0" fmla="*/ 211930 w 647699"/>
                  <a:gd name="connsiteY0" fmla="*/ 7498 h 440885"/>
                  <a:gd name="connsiteX1" fmla="*/ 647699 w 647699"/>
                  <a:gd name="connsiteY1" fmla="*/ 440885 h 440885"/>
                  <a:gd name="connsiteX2" fmla="*/ 440530 w 647699"/>
                  <a:gd name="connsiteY2" fmla="*/ 431361 h 440885"/>
                  <a:gd name="connsiteX3" fmla="*/ 0 w 647699"/>
                  <a:gd name="connsiteY3" fmla="*/ 354 h 440885"/>
                  <a:gd name="connsiteX4" fmla="*/ 211930 w 647699"/>
                  <a:gd name="connsiteY4" fmla="*/ 7498 h 440885"/>
                  <a:gd name="connsiteX0" fmla="*/ 211930 w 647699"/>
                  <a:gd name="connsiteY0" fmla="*/ 4249 h 447161"/>
                  <a:gd name="connsiteX1" fmla="*/ 647699 w 647699"/>
                  <a:gd name="connsiteY1" fmla="*/ 447161 h 447161"/>
                  <a:gd name="connsiteX2" fmla="*/ 440530 w 647699"/>
                  <a:gd name="connsiteY2" fmla="*/ 437637 h 447161"/>
                  <a:gd name="connsiteX3" fmla="*/ 0 w 647699"/>
                  <a:gd name="connsiteY3" fmla="*/ 6630 h 447161"/>
                  <a:gd name="connsiteX4" fmla="*/ 211930 w 647699"/>
                  <a:gd name="connsiteY4" fmla="*/ 4249 h 447161"/>
                  <a:gd name="connsiteX0" fmla="*/ 211930 w 647699"/>
                  <a:gd name="connsiteY0" fmla="*/ 0 h 442912"/>
                  <a:gd name="connsiteX1" fmla="*/ 647699 w 647699"/>
                  <a:gd name="connsiteY1" fmla="*/ 442912 h 442912"/>
                  <a:gd name="connsiteX2" fmla="*/ 440530 w 647699"/>
                  <a:gd name="connsiteY2" fmla="*/ 433388 h 442912"/>
                  <a:gd name="connsiteX3" fmla="*/ 0 w 647699"/>
                  <a:gd name="connsiteY3" fmla="*/ 2381 h 442912"/>
                  <a:gd name="connsiteX4" fmla="*/ 211930 w 647699"/>
                  <a:gd name="connsiteY4" fmla="*/ 0 h 442912"/>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2912 w 654843"/>
                  <a:gd name="connsiteY2" fmla="*/ 442913 h 445293"/>
                  <a:gd name="connsiteX3" fmla="*/ 0 w 654843"/>
                  <a:gd name="connsiteY3" fmla="*/ 2381 h 445293"/>
                  <a:gd name="connsiteX4" fmla="*/ 211930 w 654843"/>
                  <a:gd name="connsiteY4" fmla="*/ 0 h 445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843" h="445293">
                    <a:moveTo>
                      <a:pt x="211930" y="0"/>
                    </a:moveTo>
                    <a:cubicBezTo>
                      <a:pt x="267492" y="53976"/>
                      <a:pt x="556417" y="346075"/>
                      <a:pt x="654843" y="445293"/>
                    </a:cubicBezTo>
                    <a:cubicBezTo>
                      <a:pt x="560387" y="439737"/>
                      <a:pt x="477042" y="448468"/>
                      <a:pt x="442912" y="442913"/>
                    </a:cubicBezTo>
                    <a:cubicBezTo>
                      <a:pt x="356393" y="363538"/>
                      <a:pt x="80962" y="84931"/>
                      <a:pt x="0" y="2381"/>
                    </a:cubicBezTo>
                    <a:lnTo>
                      <a:pt x="211930" y="0"/>
                    </a:lnTo>
                    <a:close/>
                  </a:path>
                </a:pathLst>
              </a:custGeom>
              <a:gradFill flip="none" rotWithShape="1">
                <a:gsLst>
                  <a:gs pos="78000">
                    <a:srgbClr val="339933">
                      <a:alpha val="98000"/>
                      <a:lumMod val="89000"/>
                      <a:lumOff val="11000"/>
                    </a:srgbClr>
                  </a:gs>
                  <a:gs pos="0">
                    <a:schemeClr val="bg1">
                      <a:lumMod val="85000"/>
                    </a:schemeClr>
                  </a:gs>
                </a:gsLst>
                <a:path path="shape">
                  <a:fillToRect l="50000" t="50000" r="50000" b="50000"/>
                </a:path>
                <a:tileRect/>
              </a:gradFill>
              <a:ln w="3175">
                <a:no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grpSp>
      </p:grpSp>
      <p:sp>
        <p:nvSpPr>
          <p:cNvPr id="10" name="フリーフォーム 9"/>
          <p:cNvSpPr/>
          <p:nvPr/>
        </p:nvSpPr>
        <p:spPr bwMode="auto">
          <a:xfrm>
            <a:off x="5020408" y="5249008"/>
            <a:ext cx="2347546" cy="301831"/>
          </a:xfrm>
          <a:custGeom>
            <a:avLst/>
            <a:gdLst>
              <a:gd name="connsiteX0" fmla="*/ 0 w 1758462"/>
              <a:gd name="connsiteY0" fmla="*/ 0 h 301831"/>
              <a:gd name="connsiteX1" fmla="*/ 422031 w 1758462"/>
              <a:gd name="connsiteY1" fmla="*/ 272561 h 301831"/>
              <a:gd name="connsiteX2" fmla="*/ 1758462 w 1758462"/>
              <a:gd name="connsiteY2" fmla="*/ 281354 h 301831"/>
            </a:gdLst>
            <a:ahLst/>
            <a:cxnLst>
              <a:cxn ang="0">
                <a:pos x="connsiteX0" y="connsiteY0"/>
              </a:cxn>
              <a:cxn ang="0">
                <a:pos x="connsiteX1" y="connsiteY1"/>
              </a:cxn>
              <a:cxn ang="0">
                <a:pos x="connsiteX2" y="connsiteY2"/>
              </a:cxn>
            </a:cxnLst>
            <a:rect l="l" t="t" r="r" b="b"/>
            <a:pathLst>
              <a:path w="1758462" h="301831">
                <a:moveTo>
                  <a:pt x="0" y="0"/>
                </a:moveTo>
                <a:cubicBezTo>
                  <a:pt x="64477" y="112834"/>
                  <a:pt x="128954" y="225669"/>
                  <a:pt x="422031" y="272561"/>
                </a:cubicBezTo>
                <a:cubicBezTo>
                  <a:pt x="715108" y="319453"/>
                  <a:pt x="1236785" y="300403"/>
                  <a:pt x="1758462" y="281354"/>
                </a:cubicBezTo>
              </a:path>
            </a:pathLst>
          </a:custGeom>
          <a:no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200" b="0" i="0" u="none" strike="noStrike" cap="none" normalizeH="0" baseline="0">
              <a:ln>
                <a:noFill/>
              </a:ln>
              <a:solidFill>
                <a:schemeClr val="tx1"/>
              </a:solidFill>
              <a:effectLst/>
              <a:latin typeface="Arial" charset="0"/>
              <a:ea typeface="MS UI Gothic" pitchFamily="50" charset="-128"/>
            </a:endParaRPr>
          </a:p>
        </p:txBody>
      </p:sp>
      <p:pic>
        <p:nvPicPr>
          <p:cNvPr id="11" name="図 10"/>
          <p:cNvPicPr>
            <a:picLocks noChangeAspect="1"/>
          </p:cNvPicPr>
          <p:nvPr/>
        </p:nvPicPr>
        <p:blipFill>
          <a:blip r:embed="rId7"/>
          <a:stretch>
            <a:fillRect/>
          </a:stretch>
        </p:blipFill>
        <p:spPr>
          <a:xfrm>
            <a:off x="7420707" y="5024384"/>
            <a:ext cx="800466" cy="606723"/>
          </a:xfrm>
          <a:prstGeom prst="rect">
            <a:avLst/>
          </a:prstGeom>
        </p:spPr>
      </p:pic>
      <p:sp>
        <p:nvSpPr>
          <p:cNvPr id="80" name="正方形/長方形 79"/>
          <p:cNvSpPr/>
          <p:nvPr/>
        </p:nvSpPr>
        <p:spPr>
          <a:xfrm>
            <a:off x="7187991" y="3689346"/>
            <a:ext cx="1261884" cy="276999"/>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エラーレポート</a:t>
            </a:r>
          </a:p>
        </p:txBody>
      </p:sp>
      <p:pic>
        <p:nvPicPr>
          <p:cNvPr id="82" name="Picture 2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22958" y="4133829"/>
            <a:ext cx="1516039" cy="408947"/>
          </a:xfrm>
          <a:prstGeom prst="rect">
            <a:avLst/>
          </a:prstGeom>
          <a:noFill/>
          <a:ln w="9525">
            <a:noFill/>
            <a:miter lim="800000"/>
            <a:headEnd/>
            <a:tailEnd/>
          </a:ln>
          <a:effectLst/>
          <a:extLst>
            <a:ext uri="{909E8E84-426E-40DD-AFC4-6F175D3DCCD1}">
              <a14:hiddenFill xmlns:a14="http://schemas.microsoft.com/office/drawing/2010/main">
                <a:solidFill>
                  <a:srgbClr val="0033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3" name="Picture 8" descr="http://illust-hp.com/img/denkyu1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42679" y="3887938"/>
            <a:ext cx="321544" cy="599632"/>
          </a:xfrm>
          <a:prstGeom prst="rect">
            <a:avLst/>
          </a:prstGeom>
          <a:noFill/>
          <a:extLst>
            <a:ext uri="{909E8E84-426E-40DD-AFC4-6F175D3DCCD1}">
              <a14:hiddenFill xmlns:a14="http://schemas.microsoft.com/office/drawing/2010/main">
                <a:solidFill>
                  <a:srgbClr val="FFFFFF"/>
                </a:solidFill>
              </a14:hiddenFill>
            </a:ext>
          </a:extLst>
        </p:spPr>
      </p:pic>
      <p:sp>
        <p:nvSpPr>
          <p:cNvPr id="85" name="テキスト ボックス 84"/>
          <p:cNvSpPr txBox="1"/>
          <p:nvPr/>
        </p:nvSpPr>
        <p:spPr>
          <a:xfrm>
            <a:off x="6540192" y="3891682"/>
            <a:ext cx="1461574" cy="387635"/>
          </a:xfrm>
          <a:prstGeom prst="rect">
            <a:avLst/>
          </a:prstGeom>
          <a:noFill/>
        </p:spPr>
        <p:txBody>
          <a:bodyPr wrap="none" rtlCol="0">
            <a:spAutoFit/>
          </a:bodyPr>
          <a:lstStyle/>
          <a:p>
            <a:r>
              <a:rPr kumimoji="1" lang="ja-JP" altLang="en-US" sz="1200" b="1" dirty="0">
                <a:solidFill>
                  <a:srgbClr val="FF9900"/>
                </a:solidFill>
                <a:latin typeface="メイリオ" panose="020B0604030504040204" pitchFamily="50" charset="-128"/>
                <a:ea typeface="メイリオ" panose="020B0604030504040204" pitchFamily="50" charset="-128"/>
                <a:cs typeface="メイリオ" panose="020B0604030504040204" pitchFamily="50" charset="-128"/>
              </a:rPr>
              <a:t>ココを自動化！</a:t>
            </a:r>
          </a:p>
        </p:txBody>
      </p:sp>
      <p:sp>
        <p:nvSpPr>
          <p:cNvPr id="87" name="テキスト ボックス 86"/>
          <p:cNvSpPr txBox="1"/>
          <p:nvPr/>
        </p:nvSpPr>
        <p:spPr>
          <a:xfrm>
            <a:off x="6377353" y="4553074"/>
            <a:ext cx="2089640" cy="430887"/>
          </a:xfrm>
          <a:prstGeom prst="rect">
            <a:avLst/>
          </a:prstGeom>
          <a:noFill/>
        </p:spPr>
        <p:txBody>
          <a:bodyPr wrap="square" rtlCol="0">
            <a:spAutoFit/>
          </a:bodyPr>
          <a:lstStyle/>
          <a:p>
            <a:r>
              <a:rPr lang="ja-JP" altLang="en-US" sz="1100" dirty="0">
                <a:latin typeface="Meiryo UI" panose="020B0604030504040204" pitchFamily="50" charset="-128"/>
                <a:ea typeface="Meiryo UI" panose="020B0604030504040204" pitchFamily="50" charset="-128"/>
                <a:cs typeface="Meiryo UI" panose="020B0604030504040204" pitchFamily="50" charset="-128"/>
              </a:rPr>
              <a:t>登録時にエラーが発生した場合、</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1100" dirty="0">
                <a:latin typeface="Meiryo UI" panose="020B0604030504040204" pitchFamily="50" charset="-128"/>
                <a:ea typeface="Meiryo UI" panose="020B0604030504040204" pitchFamily="50" charset="-128"/>
                <a:cs typeface="Meiryo UI" panose="020B0604030504040204" pitchFamily="50" charset="-128"/>
              </a:rPr>
              <a:t>メールでレポート</a:t>
            </a:r>
          </a:p>
        </p:txBody>
      </p:sp>
      <p:sp>
        <p:nvSpPr>
          <p:cNvPr id="89" name="テキスト ボックス 88"/>
          <p:cNvSpPr txBox="1"/>
          <p:nvPr/>
        </p:nvSpPr>
        <p:spPr>
          <a:xfrm>
            <a:off x="7587952" y="15037"/>
            <a:ext cx="1403648" cy="567942"/>
          </a:xfrm>
          <a:prstGeom prst="rect">
            <a:avLst/>
          </a:prstGeom>
          <a:noFill/>
        </p:spPr>
        <p:txBody>
          <a:bodyPr wrap="square" rtlCol="0" anchor="ctr">
            <a:noAutofit/>
          </a:bodyPr>
          <a:lstStyle/>
          <a:p>
            <a:r>
              <a:rPr lang="ja-JP" altLang="en-US" sz="14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小売チェーン店</a:t>
            </a:r>
            <a:endParaRPr lang="en-US" altLang="ja-JP" sz="14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商品企画部門</a:t>
            </a:r>
          </a:p>
        </p:txBody>
      </p:sp>
      <p:sp>
        <p:nvSpPr>
          <p:cNvPr id="90" name="角丸四角形 89"/>
          <p:cNvSpPr/>
          <p:nvPr/>
        </p:nvSpPr>
        <p:spPr bwMode="auto">
          <a:xfrm>
            <a:off x="47660" y="762198"/>
            <a:ext cx="9036496" cy="1946722"/>
          </a:xfrm>
          <a:prstGeom prst="roundRect">
            <a:avLst/>
          </a:prstGeom>
          <a:solidFill>
            <a:schemeClr val="bg1">
              <a:lumMod val="95000"/>
            </a:schemeClr>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273050" indent="-92075">
              <a:buFont typeface="Wingdings" panose="05000000000000000000" pitchFamily="2" charset="2"/>
              <a:buChar char="l"/>
            </a:pPr>
            <a:r>
              <a:rPr lang="ja-JP" altLang="en-US"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導入部署：</a:t>
            </a:r>
            <a:endParaRPr lang="en-US" altLang="ja-JP"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638175" lvl="1"/>
            <a:r>
              <a:rPr lang="ja-JP" altLang="en-US"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小売チェーン店　商品企画部門</a:t>
            </a:r>
            <a:endParaRPr lang="en-US" altLang="ja-JP"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273050" indent="-92075">
              <a:buFont typeface="Wingdings" panose="05000000000000000000" pitchFamily="2" charset="2"/>
              <a:buChar char="l"/>
            </a:pPr>
            <a:r>
              <a:rPr lang="ja-JP" altLang="en-US" sz="16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要件概要：</a:t>
            </a:r>
            <a:endParaRPr lang="en-US" altLang="ja-JP" sz="16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a:p>
            <a:pPr marL="638175" lvl="1"/>
            <a:r>
              <a:rPr lang="ja-JP" altLang="en-US" sz="16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各店舗から、随時特定フォルダに提出される商品要望書を、提出されたタイミングで要望書管理システムに登録し登録結果をレポートする。</a:t>
            </a:r>
          </a:p>
          <a:p>
            <a:pPr marL="273050" lvl="0" indent="-92075" eaLnBrk="1" fontAlgn="auto" hangingPunct="1">
              <a:spcBef>
                <a:spcPts val="0"/>
              </a:spcBef>
              <a:spcAft>
                <a:spcPts val="0"/>
              </a:spcAft>
              <a:buFont typeface="Wingdings" panose="05000000000000000000" pitchFamily="2" charset="2"/>
              <a:buChar char="l"/>
              <a:defRPr/>
            </a:pPr>
            <a:r>
              <a:rPr lang="ja-JP" altLang="en-US"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導入効果 ：</a:t>
            </a:r>
            <a:endParaRPr lang="en-US" altLang="ja-JP"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638175" lvl="1" fontAlgn="auto">
              <a:spcBef>
                <a:spcPts val="0"/>
              </a:spcBef>
              <a:spcAft>
                <a:spcPts val="0"/>
              </a:spcAft>
              <a:defRPr/>
            </a:pPr>
            <a:r>
              <a:rPr lang="ja-JP" altLang="en-US" sz="16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要望書提出手段と管理システムのシステム化不要、文書登録稼動不要</a:t>
            </a:r>
            <a:r>
              <a:rPr lang="en-US" altLang="ja-JP" sz="16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0</a:t>
            </a:r>
            <a:endParaRPr lang="ja-JP" altLang="en-US" sz="16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254469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円/楕円 26"/>
          <p:cNvSpPr/>
          <p:nvPr/>
        </p:nvSpPr>
        <p:spPr bwMode="auto">
          <a:xfrm>
            <a:off x="7222674" y="47050"/>
            <a:ext cx="1860246" cy="582979"/>
          </a:xfrm>
          <a:prstGeom prst="ellipse">
            <a:avLst/>
          </a:prstGeom>
          <a:gradFill flip="none" rotWithShape="1">
            <a:gsLst>
              <a:gs pos="0">
                <a:schemeClr val="accent6">
                  <a:lumMod val="20000"/>
                  <a:lumOff val="80000"/>
                  <a:shade val="30000"/>
                  <a:satMod val="115000"/>
                </a:schemeClr>
              </a:gs>
              <a:gs pos="50000">
                <a:schemeClr val="accent6">
                  <a:lumMod val="20000"/>
                  <a:lumOff val="80000"/>
                  <a:shade val="67500"/>
                  <a:satMod val="115000"/>
                </a:schemeClr>
              </a:gs>
              <a:gs pos="100000">
                <a:schemeClr val="accent6">
                  <a:lumMod val="20000"/>
                  <a:lumOff val="80000"/>
                  <a:shade val="100000"/>
                  <a:satMod val="115000"/>
                </a:schemeClr>
              </a:gs>
            </a:gsLst>
            <a:lin ang="162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総務・人事部門</a:t>
            </a:r>
          </a:p>
        </p:txBody>
      </p:sp>
      <p:sp>
        <p:nvSpPr>
          <p:cNvPr id="2" name="スライド番号プレースホルダー 1"/>
          <p:cNvSpPr>
            <a:spLocks noGrp="1"/>
          </p:cNvSpPr>
          <p:nvPr>
            <p:ph type="sldNum" sz="quarter" idx="4294967295"/>
          </p:nvPr>
        </p:nvSpPr>
        <p:spPr/>
        <p:txBody>
          <a:bodyPr/>
          <a:lstStyle/>
          <a:p>
            <a:pPr>
              <a:defRPr/>
            </a:pPr>
            <a:fld id="{53E4CBCC-4F98-4EB4-ADD8-ACFD70A1EE70}" type="slidenum">
              <a:rPr lang="en-US" altLang="ja-JP" smtClean="0">
                <a:solidFill>
                  <a:schemeClr val="accent6">
                    <a:lumMod val="75000"/>
                  </a:schemeClr>
                </a:solidFill>
              </a:rPr>
              <a:pPr>
                <a:defRPr/>
              </a:pPr>
              <a:t>11</a:t>
            </a:fld>
            <a:endParaRPr lang="en-US" altLang="ja-JP">
              <a:solidFill>
                <a:schemeClr val="accent6">
                  <a:lumMod val="75000"/>
                </a:schemeClr>
              </a:solidFill>
            </a:endParaRPr>
          </a:p>
        </p:txBody>
      </p:sp>
      <p:sp>
        <p:nvSpPr>
          <p:cNvPr id="4" name="タイトル 3"/>
          <p:cNvSpPr>
            <a:spLocks noGrp="1"/>
          </p:cNvSpPr>
          <p:nvPr>
            <p:ph type="title"/>
          </p:nvPr>
        </p:nvSpPr>
        <p:spPr>
          <a:xfrm>
            <a:off x="1566332" y="12413"/>
            <a:ext cx="6028269" cy="584775"/>
          </a:xfrm>
        </p:spPr>
        <p:txBody>
          <a:bodyPr/>
          <a:lstStyle/>
          <a:p>
            <a:pPr algn="l"/>
            <a:r>
              <a:rPr kumimoji="1" lang="en-US" altLang="ja-JP" sz="2000" b="1" kern="1200" smtClean="0">
                <a:solidFill>
                  <a:schemeClr val="bg2"/>
                </a:solidFill>
                <a:effectLst/>
                <a:latin typeface="Meiryo UI" panose="020B0604030504040204" pitchFamily="50" charset="-128"/>
                <a:ea typeface="Meiryo UI" panose="020B0604030504040204" pitchFamily="50" charset="-128"/>
                <a:cs typeface="+mj-cs"/>
              </a:rPr>
              <a:t>(1-8)</a:t>
            </a:r>
            <a:r>
              <a:rPr kumimoji="1" lang="ja-JP" altLang="ja-JP" sz="2000" b="1" kern="1200" dirty="0">
                <a:solidFill>
                  <a:schemeClr val="bg2"/>
                </a:solidFill>
                <a:effectLst/>
                <a:latin typeface="Meiryo UI" panose="020B0604030504040204" pitchFamily="50" charset="-128"/>
                <a:ea typeface="Meiryo UI" panose="020B0604030504040204" pitchFamily="50" charset="-128"/>
                <a:cs typeface="+mj-cs"/>
              </a:rPr>
              <a:t>旅費請求をもとに旅費金額</a:t>
            </a:r>
            <a:r>
              <a:rPr kumimoji="1" lang="ja-JP" altLang="ja-JP" sz="2000" b="1" kern="1200">
                <a:solidFill>
                  <a:schemeClr val="bg2"/>
                </a:solidFill>
                <a:effectLst/>
                <a:latin typeface="Meiryo UI" panose="020B0604030504040204" pitchFamily="50" charset="-128"/>
                <a:ea typeface="Meiryo UI" panose="020B0604030504040204" pitchFamily="50" charset="-128"/>
                <a:cs typeface="+mj-cs"/>
              </a:rPr>
              <a:t>の</a:t>
            </a:r>
            <a:r>
              <a:rPr kumimoji="1" lang="ja-JP" altLang="ja-JP" sz="2000" b="1" kern="1200" smtClean="0">
                <a:solidFill>
                  <a:schemeClr val="bg2"/>
                </a:solidFill>
                <a:effectLst/>
                <a:latin typeface="Meiryo UI" panose="020B0604030504040204" pitchFamily="50" charset="-128"/>
                <a:ea typeface="Meiryo UI" panose="020B0604030504040204" pitchFamily="50" charset="-128"/>
                <a:cs typeface="+mj-cs"/>
              </a:rPr>
              <a:t>確認</a:t>
            </a:r>
            <a:endParaRPr kumimoji="1" lang="ja-JP" altLang="en-US" sz="10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1" name="角丸四角形 80"/>
          <p:cNvSpPr/>
          <p:nvPr/>
        </p:nvSpPr>
        <p:spPr>
          <a:xfrm>
            <a:off x="1197103" y="2741761"/>
            <a:ext cx="6305550" cy="2829378"/>
          </a:xfrm>
          <a:prstGeom prst="roundRect">
            <a:avLst/>
          </a:prstGeom>
          <a:no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4" name="右矢印 83"/>
          <p:cNvSpPr/>
          <p:nvPr/>
        </p:nvSpPr>
        <p:spPr>
          <a:xfrm>
            <a:off x="986755" y="3059724"/>
            <a:ext cx="7093376" cy="351692"/>
          </a:xfrm>
          <a:prstGeom prst="rightArrow">
            <a:avLst>
              <a:gd name="adj1" fmla="val 100000"/>
              <a:gd name="adj2" fmla="val 50000"/>
            </a:avLst>
          </a:prstGeom>
          <a:solidFill>
            <a:schemeClr val="accent5">
              <a:lumMod val="50000"/>
            </a:schemeClr>
          </a:solidFill>
          <a:ln w="63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b="1" dirty="0">
                <a:latin typeface="Meiryo UI" panose="020B0604030504040204" pitchFamily="50" charset="-128"/>
                <a:ea typeface="Meiryo UI" panose="020B0604030504040204" pitchFamily="50" charset="-128"/>
                <a:cs typeface="Meiryo UI" panose="020B0604030504040204" pitchFamily="50" charset="-128"/>
              </a:rPr>
              <a:t>社内システムに投入された旅費精算を元に、</a:t>
            </a:r>
            <a:r>
              <a:rPr lang="en-US" altLang="ja-JP" sz="1400" b="1"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400" b="1" dirty="0">
                <a:latin typeface="Meiryo UI" panose="020B0604030504040204" pitchFamily="50" charset="-128"/>
                <a:ea typeface="Meiryo UI" panose="020B0604030504040204" pitchFamily="50" charset="-128"/>
                <a:cs typeface="Meiryo UI" panose="020B0604030504040204" pitchFamily="50" charset="-128"/>
              </a:rPr>
              <a:t>上（乗換案内など）で確認を行う。</a:t>
            </a:r>
            <a:endParaRPr lang="en-US" altLang="ja-JP" sz="1400"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9" name="角丸四角形 38"/>
          <p:cNvSpPr/>
          <p:nvPr/>
        </p:nvSpPr>
        <p:spPr>
          <a:xfrm>
            <a:off x="817683" y="2785553"/>
            <a:ext cx="7570179" cy="2982202"/>
          </a:xfrm>
          <a:prstGeom prst="roundRect">
            <a:avLst>
              <a:gd name="adj" fmla="val 10476"/>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CC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正方形/長方形 30"/>
          <p:cNvSpPr/>
          <p:nvPr/>
        </p:nvSpPr>
        <p:spPr>
          <a:xfrm>
            <a:off x="1089636" y="3985430"/>
            <a:ext cx="800220" cy="276999"/>
          </a:xfrm>
          <a:prstGeom prst="rect">
            <a:avLst/>
          </a:prstGeom>
        </p:spPr>
        <p:txBody>
          <a:bodyPr wrap="none">
            <a:spAutoFit/>
          </a:bodyPr>
          <a:lstStyle/>
          <a:p>
            <a:pPr algn="ctr"/>
            <a:r>
              <a:rPr lang="ja-JP" altLang="en-US" b="1"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旅費精算</a:t>
            </a:r>
          </a:p>
        </p:txBody>
      </p:sp>
      <p:sp>
        <p:nvSpPr>
          <p:cNvPr id="32" name="正方形/長方形 31"/>
          <p:cNvSpPr/>
          <p:nvPr/>
        </p:nvSpPr>
        <p:spPr>
          <a:xfrm>
            <a:off x="6050960" y="3842209"/>
            <a:ext cx="1461297" cy="276999"/>
          </a:xfrm>
          <a:prstGeom prst="rect">
            <a:avLst/>
          </a:prstGeom>
        </p:spPr>
        <p:txBody>
          <a:bodyPr wrap="none">
            <a:spAutoFit/>
          </a:bodyPr>
          <a:lstStyle/>
          <a:p>
            <a:r>
              <a:rPr lang="en-US" altLang="ja-JP" b="1"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Web</a:t>
            </a:r>
            <a:r>
              <a:rPr lang="ja-JP" altLang="en-US" b="1"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（乗換案内）</a:t>
            </a:r>
          </a:p>
        </p:txBody>
      </p:sp>
      <p:sp>
        <p:nvSpPr>
          <p:cNvPr id="72" name="正方形/長方形 71"/>
          <p:cNvSpPr/>
          <p:nvPr/>
        </p:nvSpPr>
        <p:spPr>
          <a:xfrm>
            <a:off x="1994880" y="5083064"/>
            <a:ext cx="252494" cy="30506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9" name="グループ化 8"/>
          <p:cNvGrpSpPr/>
          <p:nvPr/>
        </p:nvGrpSpPr>
        <p:grpSpPr>
          <a:xfrm>
            <a:off x="3942249" y="3583160"/>
            <a:ext cx="2096458" cy="887628"/>
            <a:chOff x="4349878" y="3594177"/>
            <a:chExt cx="2096458" cy="887628"/>
          </a:xfrm>
        </p:grpSpPr>
        <p:sp>
          <p:nvSpPr>
            <p:cNvPr id="76" name="フリーフォーム 75"/>
            <p:cNvSpPr/>
            <p:nvPr/>
          </p:nvSpPr>
          <p:spPr>
            <a:xfrm>
              <a:off x="4349878" y="3594177"/>
              <a:ext cx="2096458" cy="368135"/>
            </a:xfrm>
            <a:custGeom>
              <a:avLst/>
              <a:gdLst>
                <a:gd name="connsiteX0" fmla="*/ 0 w 1464012"/>
                <a:gd name="connsiteY0" fmla="*/ 263065 h 263065"/>
                <a:gd name="connsiteX1" fmla="*/ 885217 w 1464012"/>
                <a:gd name="connsiteY1" fmla="*/ 418 h 263065"/>
                <a:gd name="connsiteX2" fmla="*/ 1464012 w 1464012"/>
                <a:gd name="connsiteY2" fmla="*/ 214427 h 263065"/>
              </a:gdLst>
              <a:ahLst/>
              <a:cxnLst>
                <a:cxn ang="0">
                  <a:pos x="connsiteX0" y="connsiteY0"/>
                </a:cxn>
                <a:cxn ang="0">
                  <a:pos x="connsiteX1" y="connsiteY1"/>
                </a:cxn>
                <a:cxn ang="0">
                  <a:pos x="connsiteX2" y="connsiteY2"/>
                </a:cxn>
              </a:cxnLst>
              <a:rect l="l" t="t" r="r" b="b"/>
              <a:pathLst>
                <a:path w="1464012" h="263065">
                  <a:moveTo>
                    <a:pt x="0" y="263065"/>
                  </a:moveTo>
                  <a:cubicBezTo>
                    <a:pt x="320607" y="135794"/>
                    <a:pt x="641215" y="8524"/>
                    <a:pt x="885217" y="418"/>
                  </a:cubicBezTo>
                  <a:cubicBezTo>
                    <a:pt x="1129219" y="-7688"/>
                    <a:pt x="1296615" y="103369"/>
                    <a:pt x="1464012" y="214427"/>
                  </a:cubicBezTo>
                </a:path>
              </a:pathLst>
            </a:custGeom>
            <a:noFill/>
            <a:ln w="19050">
              <a:solidFill>
                <a:schemeClr val="tx2"/>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endParaRPr>
            </a:p>
          </p:txBody>
        </p:sp>
        <p:pic>
          <p:nvPicPr>
            <p:cNvPr id="77" name="Picture 2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86700" y="4072859"/>
              <a:ext cx="1516039" cy="408946"/>
            </a:xfrm>
            <a:prstGeom prst="rect">
              <a:avLst/>
            </a:prstGeom>
            <a:noFill/>
            <a:ln w="9525">
              <a:noFill/>
              <a:miter lim="800000"/>
              <a:headEnd/>
              <a:tailEnd/>
            </a:ln>
            <a:effectLst/>
            <a:extLst>
              <a:ext uri="{909E8E84-426E-40DD-AFC4-6F175D3DCCD1}">
                <a14:hiddenFill xmlns:a14="http://schemas.microsoft.com/office/drawing/2010/main">
                  <a:solidFill>
                    <a:srgbClr val="0033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8" name="Picture 8" descr="http://illust-hp.com/img/denkyu1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06421" y="3826968"/>
              <a:ext cx="321544" cy="599631"/>
            </a:xfrm>
            <a:prstGeom prst="rect">
              <a:avLst/>
            </a:prstGeom>
            <a:noFill/>
            <a:extLst>
              <a:ext uri="{909E8E84-426E-40DD-AFC4-6F175D3DCCD1}">
                <a14:hiddenFill xmlns:a14="http://schemas.microsoft.com/office/drawing/2010/main">
                  <a:solidFill>
                    <a:srgbClr val="FFFFFF"/>
                  </a:solidFill>
                </a14:hiddenFill>
              </a:ext>
            </a:extLst>
          </p:spPr>
        </p:pic>
        <p:sp>
          <p:nvSpPr>
            <p:cNvPr id="79" name="テキスト ボックス 78"/>
            <p:cNvSpPr txBox="1"/>
            <p:nvPr/>
          </p:nvSpPr>
          <p:spPr>
            <a:xfrm>
              <a:off x="4903933" y="3830712"/>
              <a:ext cx="1261884" cy="276999"/>
            </a:xfrm>
            <a:prstGeom prst="rect">
              <a:avLst/>
            </a:prstGeom>
            <a:noFill/>
          </p:spPr>
          <p:txBody>
            <a:bodyPr wrap="none" rtlCol="0">
              <a:spAutoFit/>
            </a:bodyPr>
            <a:lstStyle/>
            <a:p>
              <a:r>
                <a:rPr kumimoji="1" lang="ja-JP" altLang="en-US" sz="1200" b="1" dirty="0">
                  <a:solidFill>
                    <a:srgbClr val="FA9106"/>
                  </a:solidFill>
                  <a:latin typeface="メイリオ" panose="020B0604030504040204" pitchFamily="50" charset="-128"/>
                  <a:ea typeface="メイリオ" panose="020B0604030504040204" pitchFamily="50" charset="-128"/>
                  <a:cs typeface="メイリオ" panose="020B0604030504040204" pitchFamily="50" charset="-128"/>
                </a:rPr>
                <a:t>ココを自動化！</a:t>
              </a:r>
            </a:p>
          </p:txBody>
        </p:sp>
      </p:grpSp>
      <p:sp>
        <p:nvSpPr>
          <p:cNvPr id="86" name="テキスト ボックス 85"/>
          <p:cNvSpPr txBox="1"/>
          <p:nvPr/>
        </p:nvSpPr>
        <p:spPr>
          <a:xfrm>
            <a:off x="3942249" y="4755452"/>
            <a:ext cx="2184291" cy="430887"/>
          </a:xfrm>
          <a:prstGeom prst="rect">
            <a:avLst/>
          </a:prstGeom>
          <a:noFill/>
        </p:spPr>
        <p:txBody>
          <a:bodyPr wrap="square" rtlCol="0">
            <a:spAutoFit/>
          </a:bodyPr>
          <a:lstStyle/>
          <a:p>
            <a:r>
              <a:rPr lang="ja-JP" altLang="en-US" sz="11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旅費精算画面と</a:t>
            </a:r>
            <a:r>
              <a:rPr lang="en-US" altLang="ja-JP" sz="11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Web</a:t>
            </a:r>
            <a:r>
              <a:rPr lang="ja-JP" altLang="en-US" sz="11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の画面を照らし合わせ旅費金額の確認を行う</a:t>
            </a:r>
          </a:p>
        </p:txBody>
      </p:sp>
      <p:pic>
        <p:nvPicPr>
          <p:cNvPr id="90" name="Picture 30" descr="A_13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72650" y="4311014"/>
            <a:ext cx="806450" cy="75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 name="テキスト ボックス 90"/>
          <p:cNvSpPr txBox="1"/>
          <p:nvPr/>
        </p:nvSpPr>
        <p:spPr>
          <a:xfrm>
            <a:off x="886954" y="5020153"/>
            <a:ext cx="2184291" cy="430887"/>
          </a:xfrm>
          <a:prstGeom prst="rect">
            <a:avLst/>
          </a:prstGeom>
          <a:noFill/>
        </p:spPr>
        <p:txBody>
          <a:bodyPr wrap="square" rtlCol="0">
            <a:spAutoFit/>
          </a:bodyPr>
          <a:lstStyle/>
          <a:p>
            <a:r>
              <a:rPr lang="ja-JP" altLang="en-US" sz="11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各担当者が、旅費精算を</a:t>
            </a:r>
            <a:endParaRPr lang="en-US" altLang="ja-JP" sz="11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1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社内システムへ投入</a:t>
            </a:r>
          </a:p>
        </p:txBody>
      </p:sp>
      <p:pic>
        <p:nvPicPr>
          <p:cNvPr id="1026" name="Picture 2" descr="C:\Users\fujimaM2016\AppData\Local\Microsoft\Windows\Temporary Internet Files\Content.IE5\M810A1MB\71k0whM8XrL._SL160_[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50158" y="3819091"/>
            <a:ext cx="380279" cy="380279"/>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fujimaM2016\AppData\Local\Microsoft\Windows\Temporary Internet Files\Content.IE5\ATG44U6V\mzl.gmhkimet.320x480-75[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23680" y="4170518"/>
            <a:ext cx="805346" cy="1208018"/>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443487" y="4319666"/>
            <a:ext cx="1403463" cy="9065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3" name="正方形/長方形 92"/>
          <p:cNvSpPr/>
          <p:nvPr/>
        </p:nvSpPr>
        <p:spPr>
          <a:xfrm>
            <a:off x="2637293" y="3908311"/>
            <a:ext cx="1031051" cy="430887"/>
          </a:xfrm>
          <a:prstGeom prst="rect">
            <a:avLst/>
          </a:prstGeom>
        </p:spPr>
        <p:txBody>
          <a:bodyPr wrap="none">
            <a:spAutoFit/>
          </a:bodyPr>
          <a:lstStyle/>
          <a:p>
            <a:pPr algn="ctr"/>
            <a:r>
              <a:rPr lang="ja-JP" altLang="en-US" sz="1100" b="1"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社内システム</a:t>
            </a:r>
            <a:endParaRPr lang="en-US" altLang="ja-JP" sz="1100" b="1"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1100" b="1"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旅費精算画面</a:t>
            </a:r>
          </a:p>
        </p:txBody>
      </p:sp>
      <p:cxnSp>
        <p:nvCxnSpPr>
          <p:cNvPr id="94" name="直線矢印コネクタ 13"/>
          <p:cNvCxnSpPr>
            <a:cxnSpLocks noChangeShapeType="1"/>
          </p:cNvCxnSpPr>
          <p:nvPr/>
        </p:nvCxnSpPr>
        <p:spPr bwMode="auto">
          <a:xfrm>
            <a:off x="1995212" y="4774527"/>
            <a:ext cx="417482" cy="0"/>
          </a:xfrm>
          <a:prstGeom prst="straightConnector1">
            <a:avLst/>
          </a:prstGeom>
          <a:noFill/>
          <a:ln w="19050" algn="ctr">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角丸四角形 25"/>
          <p:cNvSpPr/>
          <p:nvPr/>
        </p:nvSpPr>
        <p:spPr bwMode="auto">
          <a:xfrm>
            <a:off x="46424" y="725456"/>
            <a:ext cx="9036496" cy="1983464"/>
          </a:xfrm>
          <a:prstGeom prst="roundRect">
            <a:avLst/>
          </a:prstGeom>
          <a:solidFill>
            <a:schemeClr val="bg1">
              <a:lumMod val="95000"/>
            </a:schemeClr>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273050" indent="-92075">
              <a:buFont typeface="Wingdings" panose="05000000000000000000" pitchFamily="2" charset="2"/>
              <a:buChar char="l"/>
            </a:pPr>
            <a:r>
              <a:rPr lang="ja-JP" altLang="en-US"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導入 部署：</a:t>
            </a:r>
            <a:endParaRPr lang="en-US" altLang="ja-JP"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638175" lvl="1"/>
            <a:r>
              <a:rPr lang="ja-JP" altLang="en-US"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総務・人事部門</a:t>
            </a:r>
            <a:endParaRPr lang="en-US" altLang="ja-JP"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273050" indent="-92075">
              <a:buFont typeface="Wingdings" panose="05000000000000000000" pitchFamily="2" charset="2"/>
              <a:buChar char="l"/>
            </a:pPr>
            <a:r>
              <a:rPr lang="ja-JP" altLang="en-US" sz="16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要件概要：</a:t>
            </a:r>
            <a:endParaRPr lang="en-US" altLang="ja-JP" sz="16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a:p>
            <a:pPr marL="638175" lvl="1"/>
            <a:r>
              <a:rPr lang="ja-JP" altLang="en-US" sz="16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各担当者からの旅費精算をもとに、</a:t>
            </a:r>
            <a:r>
              <a:rPr lang="en-US" altLang="ja-JP" sz="16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Web</a:t>
            </a:r>
            <a:r>
              <a:rPr lang="ja-JP" altLang="en-US" sz="16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上で旅費金額の確認を行う。</a:t>
            </a:r>
            <a:endParaRPr lang="en-US" altLang="ja-JP" sz="16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a:p>
            <a:pPr marL="273050" indent="-92075">
              <a:buFont typeface="Wingdings" panose="05000000000000000000" pitchFamily="2" charset="2"/>
              <a:buChar char="l"/>
            </a:pPr>
            <a:r>
              <a:rPr lang="ja-JP" altLang="en-US"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導入効果 ：</a:t>
            </a:r>
            <a:endParaRPr lang="en-US" altLang="ja-JP"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638175" lvl="1"/>
            <a:r>
              <a:rPr lang="ja-JP" altLang="en-US"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手作業での確認だったため、時間、手間がかかっていたが、</a:t>
            </a:r>
            <a:r>
              <a:rPr lang="en-US" altLang="ja-JP" sz="1600" dirty="0" err="1">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WinActor</a:t>
            </a:r>
            <a:r>
              <a:rPr lang="ja-JP" altLang="en-US"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で自動化することによって、稼働削減、ヒューマンエラーがなくなった。</a:t>
            </a:r>
            <a:endParaRPr lang="ja-JP" altLang="en-US" sz="16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304177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円/楕円 46"/>
          <p:cNvSpPr/>
          <p:nvPr/>
        </p:nvSpPr>
        <p:spPr bwMode="auto">
          <a:xfrm>
            <a:off x="7210207" y="37709"/>
            <a:ext cx="1860246" cy="582979"/>
          </a:xfrm>
          <a:prstGeom prst="ellipse">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62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ja-JP" altLang="en-US"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総務・人事部門</a:t>
            </a:r>
          </a:p>
        </p:txBody>
      </p:sp>
      <p:sp>
        <p:nvSpPr>
          <p:cNvPr id="2" name="スライド番号プレースホルダー 1"/>
          <p:cNvSpPr>
            <a:spLocks noGrp="1"/>
          </p:cNvSpPr>
          <p:nvPr>
            <p:ph type="sldNum" sz="quarter" idx="4294967295"/>
          </p:nvPr>
        </p:nvSpPr>
        <p:spPr/>
        <p:txBody>
          <a:bodyPr/>
          <a:lstStyle/>
          <a:p>
            <a:pPr>
              <a:defRPr/>
            </a:pPr>
            <a:fld id="{53E4CBCC-4F98-4EB4-ADD8-ACFD70A1EE70}" type="slidenum">
              <a:rPr lang="en-US" altLang="ja-JP" smtClean="0"/>
              <a:pPr>
                <a:defRPr/>
              </a:pPr>
              <a:t>12</a:t>
            </a:fld>
            <a:endParaRPr lang="en-US" altLang="ja-JP"/>
          </a:p>
        </p:txBody>
      </p:sp>
      <p:sp>
        <p:nvSpPr>
          <p:cNvPr id="4" name="タイトル 3"/>
          <p:cNvSpPr>
            <a:spLocks noGrp="1"/>
          </p:cNvSpPr>
          <p:nvPr>
            <p:ph type="title"/>
          </p:nvPr>
        </p:nvSpPr>
        <p:spPr>
          <a:xfrm>
            <a:off x="1674238" y="12413"/>
            <a:ext cx="5746469" cy="584775"/>
          </a:xfrm>
        </p:spPr>
        <p:txBody>
          <a:bodyPr/>
          <a:lstStyle/>
          <a:p>
            <a:pPr algn="l"/>
            <a:r>
              <a:rPr kumimoji="1" lang="en-US" altLang="ja-JP" sz="2000" b="1" kern="1200" smtClean="0">
                <a:solidFill>
                  <a:schemeClr val="bg2"/>
                </a:solidFill>
                <a:effectLst/>
                <a:latin typeface="Meiryo UI" panose="020B0604030504040204" pitchFamily="50" charset="-128"/>
                <a:ea typeface="Meiryo UI" panose="020B0604030504040204" pitchFamily="50" charset="-128"/>
                <a:cs typeface="+mj-cs"/>
              </a:rPr>
              <a:t>(1-9)</a:t>
            </a:r>
            <a:r>
              <a:rPr kumimoji="1" lang="en-US" altLang="ja-JP" sz="2000" b="1" kern="1200" dirty="0">
                <a:solidFill>
                  <a:schemeClr val="bg2"/>
                </a:solidFill>
                <a:effectLst/>
                <a:latin typeface="Meiryo UI" panose="020B0604030504040204" pitchFamily="50" charset="-128"/>
                <a:ea typeface="Meiryo UI" panose="020B0604030504040204" pitchFamily="50" charset="-128"/>
                <a:cs typeface="+mj-cs"/>
              </a:rPr>
              <a:t/>
            </a:r>
            <a:br>
              <a:rPr kumimoji="1" lang="en-US" altLang="ja-JP" sz="2000" b="1" kern="1200" dirty="0">
                <a:solidFill>
                  <a:schemeClr val="bg2"/>
                </a:solidFill>
                <a:effectLst/>
                <a:latin typeface="Meiryo UI" panose="020B0604030504040204" pitchFamily="50" charset="-128"/>
                <a:ea typeface="Meiryo UI" panose="020B0604030504040204" pitchFamily="50" charset="-128"/>
                <a:cs typeface="+mj-cs"/>
              </a:rPr>
            </a:br>
            <a:r>
              <a:rPr kumimoji="1" lang="ja-JP" altLang="ja-JP" sz="2000" b="1" kern="1200" dirty="0">
                <a:solidFill>
                  <a:schemeClr val="bg2"/>
                </a:solidFill>
                <a:effectLst/>
                <a:latin typeface="Meiryo UI" panose="020B0604030504040204" pitchFamily="50" charset="-128"/>
                <a:ea typeface="Meiryo UI" panose="020B0604030504040204" pitchFamily="50" charset="-128"/>
                <a:cs typeface="+mj-cs"/>
              </a:rPr>
              <a:t>健康診断情報をメールにて社員</a:t>
            </a:r>
            <a:r>
              <a:rPr kumimoji="1" lang="ja-JP" altLang="ja-JP" sz="2000" b="1" kern="1200">
                <a:solidFill>
                  <a:schemeClr val="bg2"/>
                </a:solidFill>
                <a:effectLst/>
                <a:latin typeface="Meiryo UI" panose="020B0604030504040204" pitchFamily="50" charset="-128"/>
                <a:ea typeface="Meiryo UI" panose="020B0604030504040204" pitchFamily="50" charset="-128"/>
                <a:cs typeface="+mj-cs"/>
              </a:rPr>
              <a:t>へ</a:t>
            </a:r>
            <a:r>
              <a:rPr kumimoji="1" lang="ja-JP" altLang="ja-JP" sz="2000" b="1" kern="1200" smtClean="0">
                <a:solidFill>
                  <a:schemeClr val="bg2"/>
                </a:solidFill>
                <a:effectLst/>
                <a:latin typeface="Meiryo UI" panose="020B0604030504040204" pitchFamily="50" charset="-128"/>
                <a:ea typeface="Meiryo UI" panose="020B0604030504040204" pitchFamily="50" charset="-128"/>
                <a:cs typeface="+mj-cs"/>
              </a:rPr>
              <a:t>連絡</a:t>
            </a:r>
            <a:endParaRPr kumimoji="1" lang="ja-JP" altLang="en-US" sz="10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1" name="角丸四角形 80"/>
          <p:cNvSpPr/>
          <p:nvPr/>
        </p:nvSpPr>
        <p:spPr>
          <a:xfrm>
            <a:off x="1197103" y="2942811"/>
            <a:ext cx="6305550" cy="2829378"/>
          </a:xfrm>
          <a:prstGeom prst="roundRect">
            <a:avLst/>
          </a:prstGeom>
          <a:no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4" name="右矢印 83"/>
          <p:cNvSpPr/>
          <p:nvPr/>
        </p:nvSpPr>
        <p:spPr>
          <a:xfrm>
            <a:off x="986755" y="3106536"/>
            <a:ext cx="7093376" cy="351692"/>
          </a:xfrm>
          <a:prstGeom prst="rightArrow">
            <a:avLst>
              <a:gd name="adj1" fmla="val 100000"/>
              <a:gd name="adj2" fmla="val 50000"/>
            </a:avLst>
          </a:prstGeom>
          <a:solidFill>
            <a:schemeClr val="accent5">
              <a:lumMod val="50000"/>
            </a:schemeClr>
          </a:solidFill>
          <a:ln w="63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latin typeface="Meiryo UI" panose="020B0604030504040204" pitchFamily="50" charset="-128"/>
                <a:ea typeface="Meiryo UI" panose="020B0604030504040204" pitchFamily="50" charset="-128"/>
                <a:cs typeface="Meiryo UI" panose="020B0604030504040204" pitchFamily="50" charset="-128"/>
              </a:rPr>
              <a:t>Excel</a:t>
            </a:r>
            <a:r>
              <a:rPr lang="ja-JP" altLang="en-US" b="1" dirty="0">
                <a:latin typeface="Meiryo UI" panose="020B0604030504040204" pitchFamily="50" charset="-128"/>
                <a:ea typeface="Meiryo UI" panose="020B0604030504040204" pitchFamily="50" charset="-128"/>
                <a:cs typeface="Meiryo UI" panose="020B0604030504040204" pitchFamily="50" charset="-128"/>
              </a:rPr>
              <a:t>データを元に社内</a:t>
            </a:r>
            <a:r>
              <a:rPr lang="en-US" altLang="ja-JP" b="1" dirty="0">
                <a:latin typeface="Meiryo UI" panose="020B0604030504040204" pitchFamily="50" charset="-128"/>
                <a:ea typeface="Meiryo UI" panose="020B0604030504040204" pitchFamily="50" charset="-128"/>
                <a:cs typeface="Meiryo UI" panose="020B0604030504040204" pitchFamily="50" charset="-128"/>
              </a:rPr>
              <a:t>HP</a:t>
            </a:r>
            <a:r>
              <a:rPr lang="ja-JP" altLang="en-US" b="1" dirty="0">
                <a:latin typeface="Meiryo UI" panose="020B0604030504040204" pitchFamily="50" charset="-128"/>
                <a:ea typeface="Meiryo UI" panose="020B0604030504040204" pitchFamily="50" charset="-128"/>
                <a:cs typeface="Meiryo UI" panose="020B0604030504040204" pitchFamily="50" charset="-128"/>
              </a:rPr>
              <a:t>よりメールアドレスをコピー＆ペーストし、健康診断日程連絡を行う。</a:t>
            </a:r>
            <a:endParaRPr lang="en-US" altLang="ja-JP"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9" name="角丸四角形 38"/>
          <p:cNvSpPr/>
          <p:nvPr/>
        </p:nvSpPr>
        <p:spPr>
          <a:xfrm>
            <a:off x="817683" y="2986603"/>
            <a:ext cx="7570179" cy="2982202"/>
          </a:xfrm>
          <a:prstGeom prst="roundRect">
            <a:avLst>
              <a:gd name="adj" fmla="val 10476"/>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CC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正方形/長方形 30"/>
          <p:cNvSpPr/>
          <p:nvPr/>
        </p:nvSpPr>
        <p:spPr>
          <a:xfrm>
            <a:off x="944933" y="4451385"/>
            <a:ext cx="1261884" cy="276999"/>
          </a:xfrm>
          <a:prstGeom prst="rect">
            <a:avLst/>
          </a:prstGeom>
        </p:spPr>
        <p:txBody>
          <a:bodyPr wrap="none">
            <a:spAutoFit/>
          </a:bodyPr>
          <a:lstStyle/>
          <a:p>
            <a:pPr algn="ctr"/>
            <a:r>
              <a:rPr lang="ja-JP" altLang="en-US" b="1"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健康診断日程表</a:t>
            </a:r>
          </a:p>
        </p:txBody>
      </p:sp>
      <p:sp>
        <p:nvSpPr>
          <p:cNvPr id="72" name="正方形/長方形 71"/>
          <p:cNvSpPr/>
          <p:nvPr/>
        </p:nvSpPr>
        <p:spPr>
          <a:xfrm>
            <a:off x="2196380" y="4851644"/>
            <a:ext cx="252494" cy="30506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6" name="テキスト ボックス 85"/>
          <p:cNvSpPr txBox="1"/>
          <p:nvPr/>
        </p:nvSpPr>
        <p:spPr>
          <a:xfrm>
            <a:off x="5077648" y="5104891"/>
            <a:ext cx="2184291" cy="430887"/>
          </a:xfrm>
          <a:prstGeom prst="rect">
            <a:avLst/>
          </a:prstGeom>
          <a:noFill/>
        </p:spPr>
        <p:txBody>
          <a:bodyPr wrap="square" rtlCol="0">
            <a:spAutoFit/>
          </a:bodyPr>
          <a:lstStyle/>
          <a:p>
            <a:r>
              <a:rPr lang="ja-JP" altLang="en-US" sz="11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健康診断日程毎に各社員に対し、</a:t>
            </a:r>
            <a:endParaRPr lang="en-US" altLang="ja-JP" sz="11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1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健康診断日程連絡メールを送付</a:t>
            </a:r>
          </a:p>
        </p:txBody>
      </p:sp>
      <p:pic>
        <p:nvPicPr>
          <p:cNvPr id="90" name="Picture 30" descr="A_13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0443" y="4898784"/>
            <a:ext cx="806450" cy="75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 name="テキスト ボックス 90"/>
          <p:cNvSpPr txBox="1"/>
          <p:nvPr/>
        </p:nvSpPr>
        <p:spPr>
          <a:xfrm>
            <a:off x="1958417" y="5368641"/>
            <a:ext cx="2184291" cy="600164"/>
          </a:xfrm>
          <a:prstGeom prst="rect">
            <a:avLst/>
          </a:prstGeom>
          <a:noFill/>
        </p:spPr>
        <p:txBody>
          <a:bodyPr wrap="square" rtlCol="0">
            <a:spAutoFit/>
          </a:bodyPr>
          <a:lstStyle/>
          <a:p>
            <a:r>
              <a:rPr lang="en-US" altLang="ja-JP" sz="1100" dirty="0" err="1">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Ecxel</a:t>
            </a:r>
            <a:r>
              <a:rPr lang="ja-JP" altLang="en-US" sz="11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データにある社員名より</a:t>
            </a:r>
            <a:endParaRPr lang="en-US" altLang="ja-JP" sz="11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1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社内</a:t>
            </a:r>
            <a:r>
              <a:rPr lang="en-US" altLang="ja-JP" sz="11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HP</a:t>
            </a:r>
            <a:r>
              <a:rPr lang="ja-JP" altLang="en-US" sz="11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よりメールアドレスを検索し</a:t>
            </a:r>
            <a:endParaRPr lang="en-US" altLang="ja-JP" sz="11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1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Excel</a:t>
            </a:r>
            <a:r>
              <a:rPr lang="ja-JP" altLang="en-US" sz="11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データに転記する</a:t>
            </a:r>
          </a:p>
        </p:txBody>
      </p:sp>
      <p:sp>
        <p:nvSpPr>
          <p:cNvPr id="93" name="正方形/長方形 92"/>
          <p:cNvSpPr/>
          <p:nvPr/>
        </p:nvSpPr>
        <p:spPr>
          <a:xfrm>
            <a:off x="2707826" y="4262260"/>
            <a:ext cx="889987" cy="430887"/>
          </a:xfrm>
          <a:prstGeom prst="rect">
            <a:avLst/>
          </a:prstGeom>
        </p:spPr>
        <p:txBody>
          <a:bodyPr wrap="none">
            <a:spAutoFit/>
          </a:bodyPr>
          <a:lstStyle/>
          <a:p>
            <a:pPr algn="ctr"/>
            <a:r>
              <a:rPr lang="ja-JP" altLang="en-US" sz="1100" b="1"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社内</a:t>
            </a:r>
            <a:r>
              <a:rPr lang="en-US" altLang="ja-JP" sz="1100" b="1"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HP</a:t>
            </a:r>
          </a:p>
          <a:p>
            <a:pPr algn="ctr"/>
            <a:r>
              <a:rPr lang="ja-JP" altLang="en-US" sz="1100" b="1"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アドレス帳</a:t>
            </a:r>
          </a:p>
        </p:txBody>
      </p:sp>
      <p:cxnSp>
        <p:nvCxnSpPr>
          <p:cNvPr id="94" name="直線矢印コネクタ 13"/>
          <p:cNvCxnSpPr>
            <a:cxnSpLocks noChangeShapeType="1"/>
          </p:cNvCxnSpPr>
          <p:nvPr/>
        </p:nvCxnSpPr>
        <p:spPr bwMode="auto">
          <a:xfrm>
            <a:off x="2196380" y="5076069"/>
            <a:ext cx="417482" cy="0"/>
          </a:xfrm>
          <a:prstGeom prst="straightConnector1">
            <a:avLst/>
          </a:prstGeom>
          <a:noFill/>
          <a:ln w="19050" algn="ctr">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6" name="グループ化 25"/>
          <p:cNvGrpSpPr>
            <a:grpSpLocks noChangeAspect="1"/>
          </p:cNvGrpSpPr>
          <p:nvPr/>
        </p:nvGrpSpPr>
        <p:grpSpPr>
          <a:xfrm>
            <a:off x="1489398" y="4687566"/>
            <a:ext cx="596444" cy="596444"/>
            <a:chOff x="1030287" y="4452736"/>
            <a:chExt cx="568127" cy="568127"/>
          </a:xfrm>
        </p:grpSpPr>
        <p:sp>
          <p:nvSpPr>
            <p:cNvPr id="27" name="正方形/長方形 26"/>
            <p:cNvSpPr/>
            <p:nvPr/>
          </p:nvSpPr>
          <p:spPr>
            <a:xfrm>
              <a:off x="1030287" y="4452736"/>
              <a:ext cx="568127" cy="568127"/>
            </a:xfrm>
            <a:prstGeom prst="rect">
              <a:avLst/>
            </a:prstGeom>
            <a:solidFill>
              <a:srgbClr val="33993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8" name="正方形/長方形 27"/>
            <p:cNvSpPr/>
            <p:nvPr/>
          </p:nvSpPr>
          <p:spPr>
            <a:xfrm>
              <a:off x="1071487" y="4493936"/>
              <a:ext cx="485727" cy="48572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9" name="グループ化 28"/>
            <p:cNvGrpSpPr/>
            <p:nvPr/>
          </p:nvGrpSpPr>
          <p:grpSpPr>
            <a:xfrm>
              <a:off x="1085582" y="4555465"/>
              <a:ext cx="457537" cy="362669"/>
              <a:chOff x="2300287" y="4424364"/>
              <a:chExt cx="657225" cy="445293"/>
            </a:xfrm>
            <a:effectLst>
              <a:glow rad="63500">
                <a:schemeClr val="accent3">
                  <a:satMod val="175000"/>
                  <a:alpha val="40000"/>
                </a:schemeClr>
              </a:glow>
            </a:effectLst>
          </p:grpSpPr>
          <p:sp>
            <p:nvSpPr>
              <p:cNvPr id="30" name="フリーフォーム 29"/>
              <p:cNvSpPr/>
              <p:nvPr/>
            </p:nvSpPr>
            <p:spPr>
              <a:xfrm>
                <a:off x="2300287" y="4424364"/>
                <a:ext cx="654843" cy="445293"/>
              </a:xfrm>
              <a:custGeom>
                <a:avLst/>
                <a:gdLst>
                  <a:gd name="connsiteX0" fmla="*/ 239247 w 1383936"/>
                  <a:gd name="connsiteY0" fmla="*/ 132222 h 1402544"/>
                  <a:gd name="connsiteX1" fmla="*/ 1358435 w 1383936"/>
                  <a:gd name="connsiteY1" fmla="*/ 1222834 h 1402544"/>
                  <a:gd name="connsiteX2" fmla="*/ 944097 w 1383936"/>
                  <a:gd name="connsiteY2" fmla="*/ 1294272 h 1402544"/>
                  <a:gd name="connsiteX3" fmla="*/ 53510 w 1383936"/>
                  <a:gd name="connsiteY3" fmla="*/ 146509 h 1402544"/>
                  <a:gd name="connsiteX4" fmla="*/ 239247 w 1383936"/>
                  <a:gd name="connsiteY4" fmla="*/ 132222 h 1402544"/>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14311 w 1343942"/>
                  <a:gd name="connsiteY0" fmla="*/ 78847 h 1324161"/>
                  <a:gd name="connsiteX1" fmla="*/ 1319212 w 1343942"/>
                  <a:gd name="connsiteY1" fmla="*/ 1145647 h 1324161"/>
                  <a:gd name="connsiteX2" fmla="*/ 904874 w 1343942"/>
                  <a:gd name="connsiteY2" fmla="*/ 1217085 h 1324161"/>
                  <a:gd name="connsiteX3" fmla="*/ 0 w 1343942"/>
                  <a:gd name="connsiteY3" fmla="*/ 78847 h 1324161"/>
                  <a:gd name="connsiteX4" fmla="*/ 214311 w 1343942"/>
                  <a:gd name="connsiteY4" fmla="*/ 78847 h 1324161"/>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52737"/>
                  <a:gd name="connsiteY0" fmla="*/ 4768 h 1166827"/>
                  <a:gd name="connsiteX1" fmla="*/ 623887 w 952737"/>
                  <a:gd name="connsiteY1" fmla="*/ 416724 h 1166827"/>
                  <a:gd name="connsiteX2" fmla="*/ 904874 w 952737"/>
                  <a:gd name="connsiteY2" fmla="*/ 1143006 h 1166827"/>
                  <a:gd name="connsiteX3" fmla="*/ 0 w 952737"/>
                  <a:gd name="connsiteY3" fmla="*/ 4768 h 1166827"/>
                  <a:gd name="connsiteX4" fmla="*/ 214311 w 952737"/>
                  <a:gd name="connsiteY4" fmla="*/ 4768 h 1166827"/>
                  <a:gd name="connsiteX0" fmla="*/ 214311 w 953524"/>
                  <a:gd name="connsiteY0" fmla="*/ 4768 h 1167341"/>
                  <a:gd name="connsiteX1" fmla="*/ 635793 w 953524"/>
                  <a:gd name="connsiteY1" fmla="*/ 438155 h 1167341"/>
                  <a:gd name="connsiteX2" fmla="*/ 904874 w 953524"/>
                  <a:gd name="connsiteY2" fmla="*/ 1143006 h 1167341"/>
                  <a:gd name="connsiteX3" fmla="*/ 0 w 953524"/>
                  <a:gd name="connsiteY3" fmla="*/ 4768 h 1167341"/>
                  <a:gd name="connsiteX4" fmla="*/ 214311 w 953524"/>
                  <a:gd name="connsiteY4" fmla="*/ 4768 h 1167341"/>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635793"/>
                  <a:gd name="connsiteY0" fmla="*/ 4768 h 509617"/>
                  <a:gd name="connsiteX1" fmla="*/ 635793 w 635793"/>
                  <a:gd name="connsiteY1" fmla="*/ 438155 h 509617"/>
                  <a:gd name="connsiteX2" fmla="*/ 428624 w 635793"/>
                  <a:gd name="connsiteY2" fmla="*/ 428631 h 509617"/>
                  <a:gd name="connsiteX3" fmla="*/ 0 w 635793"/>
                  <a:gd name="connsiteY3" fmla="*/ 4768 h 509617"/>
                  <a:gd name="connsiteX4" fmla="*/ 214311 w 635793"/>
                  <a:gd name="connsiteY4" fmla="*/ 4768 h 509617"/>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00024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00024 w 635793"/>
                  <a:gd name="connsiteY4" fmla="*/ 4768 h 438155"/>
                  <a:gd name="connsiteX0" fmla="*/ 211930 w 647699"/>
                  <a:gd name="connsiteY0" fmla="*/ 7498 h 440885"/>
                  <a:gd name="connsiteX1" fmla="*/ 647699 w 647699"/>
                  <a:gd name="connsiteY1" fmla="*/ 440885 h 440885"/>
                  <a:gd name="connsiteX2" fmla="*/ 440530 w 647699"/>
                  <a:gd name="connsiteY2" fmla="*/ 431361 h 440885"/>
                  <a:gd name="connsiteX3" fmla="*/ 0 w 647699"/>
                  <a:gd name="connsiteY3" fmla="*/ 354 h 440885"/>
                  <a:gd name="connsiteX4" fmla="*/ 211930 w 647699"/>
                  <a:gd name="connsiteY4" fmla="*/ 7498 h 440885"/>
                  <a:gd name="connsiteX0" fmla="*/ 211930 w 647699"/>
                  <a:gd name="connsiteY0" fmla="*/ 4249 h 447161"/>
                  <a:gd name="connsiteX1" fmla="*/ 647699 w 647699"/>
                  <a:gd name="connsiteY1" fmla="*/ 447161 h 447161"/>
                  <a:gd name="connsiteX2" fmla="*/ 440530 w 647699"/>
                  <a:gd name="connsiteY2" fmla="*/ 437637 h 447161"/>
                  <a:gd name="connsiteX3" fmla="*/ 0 w 647699"/>
                  <a:gd name="connsiteY3" fmla="*/ 6630 h 447161"/>
                  <a:gd name="connsiteX4" fmla="*/ 211930 w 647699"/>
                  <a:gd name="connsiteY4" fmla="*/ 4249 h 447161"/>
                  <a:gd name="connsiteX0" fmla="*/ 211930 w 647699"/>
                  <a:gd name="connsiteY0" fmla="*/ 0 h 442912"/>
                  <a:gd name="connsiteX1" fmla="*/ 647699 w 647699"/>
                  <a:gd name="connsiteY1" fmla="*/ 442912 h 442912"/>
                  <a:gd name="connsiteX2" fmla="*/ 440530 w 647699"/>
                  <a:gd name="connsiteY2" fmla="*/ 433388 h 442912"/>
                  <a:gd name="connsiteX3" fmla="*/ 0 w 647699"/>
                  <a:gd name="connsiteY3" fmla="*/ 2381 h 442912"/>
                  <a:gd name="connsiteX4" fmla="*/ 211930 w 647699"/>
                  <a:gd name="connsiteY4" fmla="*/ 0 h 442912"/>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2912 w 654843"/>
                  <a:gd name="connsiteY2" fmla="*/ 442913 h 445293"/>
                  <a:gd name="connsiteX3" fmla="*/ 0 w 654843"/>
                  <a:gd name="connsiteY3" fmla="*/ 2381 h 445293"/>
                  <a:gd name="connsiteX4" fmla="*/ 211930 w 654843"/>
                  <a:gd name="connsiteY4" fmla="*/ 0 h 445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843" h="445293">
                    <a:moveTo>
                      <a:pt x="211930" y="0"/>
                    </a:moveTo>
                    <a:cubicBezTo>
                      <a:pt x="267492" y="53976"/>
                      <a:pt x="556417" y="346075"/>
                      <a:pt x="654843" y="445293"/>
                    </a:cubicBezTo>
                    <a:cubicBezTo>
                      <a:pt x="560387" y="439737"/>
                      <a:pt x="477042" y="448468"/>
                      <a:pt x="442912" y="442913"/>
                    </a:cubicBezTo>
                    <a:cubicBezTo>
                      <a:pt x="356393" y="363538"/>
                      <a:pt x="80962" y="84931"/>
                      <a:pt x="0" y="2381"/>
                    </a:cubicBezTo>
                    <a:lnTo>
                      <a:pt x="211930" y="0"/>
                    </a:lnTo>
                    <a:close/>
                  </a:path>
                </a:pathLst>
              </a:custGeom>
              <a:gradFill flip="none" rotWithShape="1">
                <a:gsLst>
                  <a:gs pos="58000">
                    <a:srgbClr val="339933"/>
                  </a:gs>
                  <a:gs pos="0">
                    <a:schemeClr val="bg1">
                      <a:lumMod val="85000"/>
                    </a:schemeClr>
                  </a:gs>
                </a:gsLst>
                <a:path path="shape">
                  <a:fillToRect l="50000" t="50000" r="50000" b="50000"/>
                </a:path>
                <a:tileRect/>
              </a:gradFill>
              <a:ln w="3175">
                <a:no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フリーフォーム 32"/>
              <p:cNvSpPr/>
              <p:nvPr/>
            </p:nvSpPr>
            <p:spPr>
              <a:xfrm flipH="1">
                <a:off x="2302669" y="4424364"/>
                <a:ext cx="654843" cy="445293"/>
              </a:xfrm>
              <a:custGeom>
                <a:avLst/>
                <a:gdLst>
                  <a:gd name="connsiteX0" fmla="*/ 239247 w 1383936"/>
                  <a:gd name="connsiteY0" fmla="*/ 132222 h 1402544"/>
                  <a:gd name="connsiteX1" fmla="*/ 1358435 w 1383936"/>
                  <a:gd name="connsiteY1" fmla="*/ 1222834 h 1402544"/>
                  <a:gd name="connsiteX2" fmla="*/ 944097 w 1383936"/>
                  <a:gd name="connsiteY2" fmla="*/ 1294272 h 1402544"/>
                  <a:gd name="connsiteX3" fmla="*/ 53510 w 1383936"/>
                  <a:gd name="connsiteY3" fmla="*/ 146509 h 1402544"/>
                  <a:gd name="connsiteX4" fmla="*/ 239247 w 1383936"/>
                  <a:gd name="connsiteY4" fmla="*/ 132222 h 1402544"/>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14311 w 1343942"/>
                  <a:gd name="connsiteY0" fmla="*/ 78847 h 1324161"/>
                  <a:gd name="connsiteX1" fmla="*/ 1319212 w 1343942"/>
                  <a:gd name="connsiteY1" fmla="*/ 1145647 h 1324161"/>
                  <a:gd name="connsiteX2" fmla="*/ 904874 w 1343942"/>
                  <a:gd name="connsiteY2" fmla="*/ 1217085 h 1324161"/>
                  <a:gd name="connsiteX3" fmla="*/ 0 w 1343942"/>
                  <a:gd name="connsiteY3" fmla="*/ 78847 h 1324161"/>
                  <a:gd name="connsiteX4" fmla="*/ 214311 w 1343942"/>
                  <a:gd name="connsiteY4" fmla="*/ 78847 h 1324161"/>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52737"/>
                  <a:gd name="connsiteY0" fmla="*/ 4768 h 1166827"/>
                  <a:gd name="connsiteX1" fmla="*/ 623887 w 952737"/>
                  <a:gd name="connsiteY1" fmla="*/ 416724 h 1166827"/>
                  <a:gd name="connsiteX2" fmla="*/ 904874 w 952737"/>
                  <a:gd name="connsiteY2" fmla="*/ 1143006 h 1166827"/>
                  <a:gd name="connsiteX3" fmla="*/ 0 w 952737"/>
                  <a:gd name="connsiteY3" fmla="*/ 4768 h 1166827"/>
                  <a:gd name="connsiteX4" fmla="*/ 214311 w 952737"/>
                  <a:gd name="connsiteY4" fmla="*/ 4768 h 1166827"/>
                  <a:gd name="connsiteX0" fmla="*/ 214311 w 953524"/>
                  <a:gd name="connsiteY0" fmla="*/ 4768 h 1167341"/>
                  <a:gd name="connsiteX1" fmla="*/ 635793 w 953524"/>
                  <a:gd name="connsiteY1" fmla="*/ 438155 h 1167341"/>
                  <a:gd name="connsiteX2" fmla="*/ 904874 w 953524"/>
                  <a:gd name="connsiteY2" fmla="*/ 1143006 h 1167341"/>
                  <a:gd name="connsiteX3" fmla="*/ 0 w 953524"/>
                  <a:gd name="connsiteY3" fmla="*/ 4768 h 1167341"/>
                  <a:gd name="connsiteX4" fmla="*/ 214311 w 953524"/>
                  <a:gd name="connsiteY4" fmla="*/ 4768 h 1167341"/>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635793"/>
                  <a:gd name="connsiteY0" fmla="*/ 4768 h 509617"/>
                  <a:gd name="connsiteX1" fmla="*/ 635793 w 635793"/>
                  <a:gd name="connsiteY1" fmla="*/ 438155 h 509617"/>
                  <a:gd name="connsiteX2" fmla="*/ 428624 w 635793"/>
                  <a:gd name="connsiteY2" fmla="*/ 428631 h 509617"/>
                  <a:gd name="connsiteX3" fmla="*/ 0 w 635793"/>
                  <a:gd name="connsiteY3" fmla="*/ 4768 h 509617"/>
                  <a:gd name="connsiteX4" fmla="*/ 214311 w 635793"/>
                  <a:gd name="connsiteY4" fmla="*/ 4768 h 509617"/>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00024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00024 w 635793"/>
                  <a:gd name="connsiteY4" fmla="*/ 4768 h 438155"/>
                  <a:gd name="connsiteX0" fmla="*/ 211930 w 647699"/>
                  <a:gd name="connsiteY0" fmla="*/ 7498 h 440885"/>
                  <a:gd name="connsiteX1" fmla="*/ 647699 w 647699"/>
                  <a:gd name="connsiteY1" fmla="*/ 440885 h 440885"/>
                  <a:gd name="connsiteX2" fmla="*/ 440530 w 647699"/>
                  <a:gd name="connsiteY2" fmla="*/ 431361 h 440885"/>
                  <a:gd name="connsiteX3" fmla="*/ 0 w 647699"/>
                  <a:gd name="connsiteY3" fmla="*/ 354 h 440885"/>
                  <a:gd name="connsiteX4" fmla="*/ 211930 w 647699"/>
                  <a:gd name="connsiteY4" fmla="*/ 7498 h 440885"/>
                  <a:gd name="connsiteX0" fmla="*/ 211930 w 647699"/>
                  <a:gd name="connsiteY0" fmla="*/ 4249 h 447161"/>
                  <a:gd name="connsiteX1" fmla="*/ 647699 w 647699"/>
                  <a:gd name="connsiteY1" fmla="*/ 447161 h 447161"/>
                  <a:gd name="connsiteX2" fmla="*/ 440530 w 647699"/>
                  <a:gd name="connsiteY2" fmla="*/ 437637 h 447161"/>
                  <a:gd name="connsiteX3" fmla="*/ 0 w 647699"/>
                  <a:gd name="connsiteY3" fmla="*/ 6630 h 447161"/>
                  <a:gd name="connsiteX4" fmla="*/ 211930 w 647699"/>
                  <a:gd name="connsiteY4" fmla="*/ 4249 h 447161"/>
                  <a:gd name="connsiteX0" fmla="*/ 211930 w 647699"/>
                  <a:gd name="connsiteY0" fmla="*/ 0 h 442912"/>
                  <a:gd name="connsiteX1" fmla="*/ 647699 w 647699"/>
                  <a:gd name="connsiteY1" fmla="*/ 442912 h 442912"/>
                  <a:gd name="connsiteX2" fmla="*/ 440530 w 647699"/>
                  <a:gd name="connsiteY2" fmla="*/ 433388 h 442912"/>
                  <a:gd name="connsiteX3" fmla="*/ 0 w 647699"/>
                  <a:gd name="connsiteY3" fmla="*/ 2381 h 442912"/>
                  <a:gd name="connsiteX4" fmla="*/ 211930 w 647699"/>
                  <a:gd name="connsiteY4" fmla="*/ 0 h 442912"/>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2912 w 654843"/>
                  <a:gd name="connsiteY2" fmla="*/ 442913 h 445293"/>
                  <a:gd name="connsiteX3" fmla="*/ 0 w 654843"/>
                  <a:gd name="connsiteY3" fmla="*/ 2381 h 445293"/>
                  <a:gd name="connsiteX4" fmla="*/ 211930 w 654843"/>
                  <a:gd name="connsiteY4" fmla="*/ 0 h 445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843" h="445293">
                    <a:moveTo>
                      <a:pt x="211930" y="0"/>
                    </a:moveTo>
                    <a:cubicBezTo>
                      <a:pt x="267492" y="53976"/>
                      <a:pt x="556417" y="346075"/>
                      <a:pt x="654843" y="445293"/>
                    </a:cubicBezTo>
                    <a:cubicBezTo>
                      <a:pt x="560387" y="439737"/>
                      <a:pt x="477042" y="448468"/>
                      <a:pt x="442912" y="442913"/>
                    </a:cubicBezTo>
                    <a:cubicBezTo>
                      <a:pt x="356393" y="363538"/>
                      <a:pt x="80962" y="84931"/>
                      <a:pt x="0" y="2381"/>
                    </a:cubicBezTo>
                    <a:lnTo>
                      <a:pt x="211930" y="0"/>
                    </a:lnTo>
                    <a:close/>
                  </a:path>
                </a:pathLst>
              </a:custGeom>
              <a:gradFill flip="none" rotWithShape="1">
                <a:gsLst>
                  <a:gs pos="78000">
                    <a:srgbClr val="339933">
                      <a:alpha val="98000"/>
                      <a:lumMod val="89000"/>
                      <a:lumOff val="11000"/>
                    </a:srgbClr>
                  </a:gs>
                  <a:gs pos="0">
                    <a:schemeClr val="bg1">
                      <a:lumMod val="85000"/>
                    </a:schemeClr>
                  </a:gs>
                </a:gsLst>
                <a:path path="shape">
                  <a:fillToRect l="50000" t="50000" r="50000" b="50000"/>
                </a:path>
                <a:tileRect/>
              </a:gradFill>
              <a:ln w="3175">
                <a:no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grpSp>
      <p:pic>
        <p:nvPicPr>
          <p:cNvPr id="307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03791" y="4670210"/>
            <a:ext cx="974014" cy="702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 name="Picture 30" descr="A_13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42249" y="4727860"/>
            <a:ext cx="806450" cy="75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5" name="グループ化 34"/>
          <p:cNvGrpSpPr>
            <a:grpSpLocks noChangeAspect="1"/>
          </p:cNvGrpSpPr>
          <p:nvPr/>
        </p:nvGrpSpPr>
        <p:grpSpPr>
          <a:xfrm>
            <a:off x="4481204" y="4516642"/>
            <a:ext cx="596444" cy="596444"/>
            <a:chOff x="1030287" y="4452736"/>
            <a:chExt cx="568127" cy="568127"/>
          </a:xfrm>
        </p:grpSpPr>
        <p:sp>
          <p:nvSpPr>
            <p:cNvPr id="36" name="正方形/長方形 35"/>
            <p:cNvSpPr/>
            <p:nvPr/>
          </p:nvSpPr>
          <p:spPr>
            <a:xfrm>
              <a:off x="1030287" y="4452736"/>
              <a:ext cx="568127" cy="568127"/>
            </a:xfrm>
            <a:prstGeom prst="rect">
              <a:avLst/>
            </a:prstGeom>
            <a:solidFill>
              <a:srgbClr val="33993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正方形/長方形 36"/>
            <p:cNvSpPr/>
            <p:nvPr/>
          </p:nvSpPr>
          <p:spPr>
            <a:xfrm>
              <a:off x="1071487" y="4493936"/>
              <a:ext cx="485727" cy="48572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8" name="グループ化 37"/>
            <p:cNvGrpSpPr/>
            <p:nvPr/>
          </p:nvGrpSpPr>
          <p:grpSpPr>
            <a:xfrm>
              <a:off x="1085582" y="4555465"/>
              <a:ext cx="457537" cy="362669"/>
              <a:chOff x="2300287" y="4424364"/>
              <a:chExt cx="657225" cy="445293"/>
            </a:xfrm>
            <a:effectLst>
              <a:glow rad="63500">
                <a:schemeClr val="accent3">
                  <a:satMod val="175000"/>
                  <a:alpha val="40000"/>
                </a:schemeClr>
              </a:glow>
            </a:effectLst>
          </p:grpSpPr>
          <p:sp>
            <p:nvSpPr>
              <p:cNvPr id="40" name="フリーフォーム 39"/>
              <p:cNvSpPr/>
              <p:nvPr/>
            </p:nvSpPr>
            <p:spPr>
              <a:xfrm>
                <a:off x="2300287" y="4424364"/>
                <a:ext cx="654843" cy="445293"/>
              </a:xfrm>
              <a:custGeom>
                <a:avLst/>
                <a:gdLst>
                  <a:gd name="connsiteX0" fmla="*/ 239247 w 1383936"/>
                  <a:gd name="connsiteY0" fmla="*/ 132222 h 1402544"/>
                  <a:gd name="connsiteX1" fmla="*/ 1358435 w 1383936"/>
                  <a:gd name="connsiteY1" fmla="*/ 1222834 h 1402544"/>
                  <a:gd name="connsiteX2" fmla="*/ 944097 w 1383936"/>
                  <a:gd name="connsiteY2" fmla="*/ 1294272 h 1402544"/>
                  <a:gd name="connsiteX3" fmla="*/ 53510 w 1383936"/>
                  <a:gd name="connsiteY3" fmla="*/ 146509 h 1402544"/>
                  <a:gd name="connsiteX4" fmla="*/ 239247 w 1383936"/>
                  <a:gd name="connsiteY4" fmla="*/ 132222 h 1402544"/>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14311 w 1343942"/>
                  <a:gd name="connsiteY0" fmla="*/ 78847 h 1324161"/>
                  <a:gd name="connsiteX1" fmla="*/ 1319212 w 1343942"/>
                  <a:gd name="connsiteY1" fmla="*/ 1145647 h 1324161"/>
                  <a:gd name="connsiteX2" fmla="*/ 904874 w 1343942"/>
                  <a:gd name="connsiteY2" fmla="*/ 1217085 h 1324161"/>
                  <a:gd name="connsiteX3" fmla="*/ 0 w 1343942"/>
                  <a:gd name="connsiteY3" fmla="*/ 78847 h 1324161"/>
                  <a:gd name="connsiteX4" fmla="*/ 214311 w 1343942"/>
                  <a:gd name="connsiteY4" fmla="*/ 78847 h 1324161"/>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52737"/>
                  <a:gd name="connsiteY0" fmla="*/ 4768 h 1166827"/>
                  <a:gd name="connsiteX1" fmla="*/ 623887 w 952737"/>
                  <a:gd name="connsiteY1" fmla="*/ 416724 h 1166827"/>
                  <a:gd name="connsiteX2" fmla="*/ 904874 w 952737"/>
                  <a:gd name="connsiteY2" fmla="*/ 1143006 h 1166827"/>
                  <a:gd name="connsiteX3" fmla="*/ 0 w 952737"/>
                  <a:gd name="connsiteY3" fmla="*/ 4768 h 1166827"/>
                  <a:gd name="connsiteX4" fmla="*/ 214311 w 952737"/>
                  <a:gd name="connsiteY4" fmla="*/ 4768 h 1166827"/>
                  <a:gd name="connsiteX0" fmla="*/ 214311 w 953524"/>
                  <a:gd name="connsiteY0" fmla="*/ 4768 h 1167341"/>
                  <a:gd name="connsiteX1" fmla="*/ 635793 w 953524"/>
                  <a:gd name="connsiteY1" fmla="*/ 438155 h 1167341"/>
                  <a:gd name="connsiteX2" fmla="*/ 904874 w 953524"/>
                  <a:gd name="connsiteY2" fmla="*/ 1143006 h 1167341"/>
                  <a:gd name="connsiteX3" fmla="*/ 0 w 953524"/>
                  <a:gd name="connsiteY3" fmla="*/ 4768 h 1167341"/>
                  <a:gd name="connsiteX4" fmla="*/ 214311 w 953524"/>
                  <a:gd name="connsiteY4" fmla="*/ 4768 h 1167341"/>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635793"/>
                  <a:gd name="connsiteY0" fmla="*/ 4768 h 509617"/>
                  <a:gd name="connsiteX1" fmla="*/ 635793 w 635793"/>
                  <a:gd name="connsiteY1" fmla="*/ 438155 h 509617"/>
                  <a:gd name="connsiteX2" fmla="*/ 428624 w 635793"/>
                  <a:gd name="connsiteY2" fmla="*/ 428631 h 509617"/>
                  <a:gd name="connsiteX3" fmla="*/ 0 w 635793"/>
                  <a:gd name="connsiteY3" fmla="*/ 4768 h 509617"/>
                  <a:gd name="connsiteX4" fmla="*/ 214311 w 635793"/>
                  <a:gd name="connsiteY4" fmla="*/ 4768 h 509617"/>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00024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00024 w 635793"/>
                  <a:gd name="connsiteY4" fmla="*/ 4768 h 438155"/>
                  <a:gd name="connsiteX0" fmla="*/ 211930 w 647699"/>
                  <a:gd name="connsiteY0" fmla="*/ 7498 h 440885"/>
                  <a:gd name="connsiteX1" fmla="*/ 647699 w 647699"/>
                  <a:gd name="connsiteY1" fmla="*/ 440885 h 440885"/>
                  <a:gd name="connsiteX2" fmla="*/ 440530 w 647699"/>
                  <a:gd name="connsiteY2" fmla="*/ 431361 h 440885"/>
                  <a:gd name="connsiteX3" fmla="*/ 0 w 647699"/>
                  <a:gd name="connsiteY3" fmla="*/ 354 h 440885"/>
                  <a:gd name="connsiteX4" fmla="*/ 211930 w 647699"/>
                  <a:gd name="connsiteY4" fmla="*/ 7498 h 440885"/>
                  <a:gd name="connsiteX0" fmla="*/ 211930 w 647699"/>
                  <a:gd name="connsiteY0" fmla="*/ 4249 h 447161"/>
                  <a:gd name="connsiteX1" fmla="*/ 647699 w 647699"/>
                  <a:gd name="connsiteY1" fmla="*/ 447161 h 447161"/>
                  <a:gd name="connsiteX2" fmla="*/ 440530 w 647699"/>
                  <a:gd name="connsiteY2" fmla="*/ 437637 h 447161"/>
                  <a:gd name="connsiteX3" fmla="*/ 0 w 647699"/>
                  <a:gd name="connsiteY3" fmla="*/ 6630 h 447161"/>
                  <a:gd name="connsiteX4" fmla="*/ 211930 w 647699"/>
                  <a:gd name="connsiteY4" fmla="*/ 4249 h 447161"/>
                  <a:gd name="connsiteX0" fmla="*/ 211930 w 647699"/>
                  <a:gd name="connsiteY0" fmla="*/ 0 h 442912"/>
                  <a:gd name="connsiteX1" fmla="*/ 647699 w 647699"/>
                  <a:gd name="connsiteY1" fmla="*/ 442912 h 442912"/>
                  <a:gd name="connsiteX2" fmla="*/ 440530 w 647699"/>
                  <a:gd name="connsiteY2" fmla="*/ 433388 h 442912"/>
                  <a:gd name="connsiteX3" fmla="*/ 0 w 647699"/>
                  <a:gd name="connsiteY3" fmla="*/ 2381 h 442912"/>
                  <a:gd name="connsiteX4" fmla="*/ 211930 w 647699"/>
                  <a:gd name="connsiteY4" fmla="*/ 0 h 442912"/>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2912 w 654843"/>
                  <a:gd name="connsiteY2" fmla="*/ 442913 h 445293"/>
                  <a:gd name="connsiteX3" fmla="*/ 0 w 654843"/>
                  <a:gd name="connsiteY3" fmla="*/ 2381 h 445293"/>
                  <a:gd name="connsiteX4" fmla="*/ 211930 w 654843"/>
                  <a:gd name="connsiteY4" fmla="*/ 0 h 445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843" h="445293">
                    <a:moveTo>
                      <a:pt x="211930" y="0"/>
                    </a:moveTo>
                    <a:cubicBezTo>
                      <a:pt x="267492" y="53976"/>
                      <a:pt x="556417" y="346075"/>
                      <a:pt x="654843" y="445293"/>
                    </a:cubicBezTo>
                    <a:cubicBezTo>
                      <a:pt x="560387" y="439737"/>
                      <a:pt x="477042" y="448468"/>
                      <a:pt x="442912" y="442913"/>
                    </a:cubicBezTo>
                    <a:cubicBezTo>
                      <a:pt x="356393" y="363538"/>
                      <a:pt x="80962" y="84931"/>
                      <a:pt x="0" y="2381"/>
                    </a:cubicBezTo>
                    <a:lnTo>
                      <a:pt x="211930" y="0"/>
                    </a:lnTo>
                    <a:close/>
                  </a:path>
                </a:pathLst>
              </a:custGeom>
              <a:gradFill flip="none" rotWithShape="1">
                <a:gsLst>
                  <a:gs pos="58000">
                    <a:srgbClr val="339933"/>
                  </a:gs>
                  <a:gs pos="0">
                    <a:schemeClr val="bg1">
                      <a:lumMod val="85000"/>
                    </a:schemeClr>
                  </a:gs>
                </a:gsLst>
                <a:path path="shape">
                  <a:fillToRect l="50000" t="50000" r="50000" b="50000"/>
                </a:path>
                <a:tileRect/>
              </a:gradFill>
              <a:ln w="3175">
                <a:no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フリーフォーム 40"/>
              <p:cNvSpPr/>
              <p:nvPr/>
            </p:nvSpPr>
            <p:spPr>
              <a:xfrm flipH="1">
                <a:off x="2302669" y="4424364"/>
                <a:ext cx="654843" cy="445293"/>
              </a:xfrm>
              <a:custGeom>
                <a:avLst/>
                <a:gdLst>
                  <a:gd name="connsiteX0" fmla="*/ 239247 w 1383936"/>
                  <a:gd name="connsiteY0" fmla="*/ 132222 h 1402544"/>
                  <a:gd name="connsiteX1" fmla="*/ 1358435 w 1383936"/>
                  <a:gd name="connsiteY1" fmla="*/ 1222834 h 1402544"/>
                  <a:gd name="connsiteX2" fmla="*/ 944097 w 1383936"/>
                  <a:gd name="connsiteY2" fmla="*/ 1294272 h 1402544"/>
                  <a:gd name="connsiteX3" fmla="*/ 53510 w 1383936"/>
                  <a:gd name="connsiteY3" fmla="*/ 146509 h 1402544"/>
                  <a:gd name="connsiteX4" fmla="*/ 239247 w 1383936"/>
                  <a:gd name="connsiteY4" fmla="*/ 132222 h 1402544"/>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14311 w 1343942"/>
                  <a:gd name="connsiteY0" fmla="*/ 78847 h 1324161"/>
                  <a:gd name="connsiteX1" fmla="*/ 1319212 w 1343942"/>
                  <a:gd name="connsiteY1" fmla="*/ 1145647 h 1324161"/>
                  <a:gd name="connsiteX2" fmla="*/ 904874 w 1343942"/>
                  <a:gd name="connsiteY2" fmla="*/ 1217085 h 1324161"/>
                  <a:gd name="connsiteX3" fmla="*/ 0 w 1343942"/>
                  <a:gd name="connsiteY3" fmla="*/ 78847 h 1324161"/>
                  <a:gd name="connsiteX4" fmla="*/ 214311 w 1343942"/>
                  <a:gd name="connsiteY4" fmla="*/ 78847 h 1324161"/>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52737"/>
                  <a:gd name="connsiteY0" fmla="*/ 4768 h 1166827"/>
                  <a:gd name="connsiteX1" fmla="*/ 623887 w 952737"/>
                  <a:gd name="connsiteY1" fmla="*/ 416724 h 1166827"/>
                  <a:gd name="connsiteX2" fmla="*/ 904874 w 952737"/>
                  <a:gd name="connsiteY2" fmla="*/ 1143006 h 1166827"/>
                  <a:gd name="connsiteX3" fmla="*/ 0 w 952737"/>
                  <a:gd name="connsiteY3" fmla="*/ 4768 h 1166827"/>
                  <a:gd name="connsiteX4" fmla="*/ 214311 w 952737"/>
                  <a:gd name="connsiteY4" fmla="*/ 4768 h 1166827"/>
                  <a:gd name="connsiteX0" fmla="*/ 214311 w 953524"/>
                  <a:gd name="connsiteY0" fmla="*/ 4768 h 1167341"/>
                  <a:gd name="connsiteX1" fmla="*/ 635793 w 953524"/>
                  <a:gd name="connsiteY1" fmla="*/ 438155 h 1167341"/>
                  <a:gd name="connsiteX2" fmla="*/ 904874 w 953524"/>
                  <a:gd name="connsiteY2" fmla="*/ 1143006 h 1167341"/>
                  <a:gd name="connsiteX3" fmla="*/ 0 w 953524"/>
                  <a:gd name="connsiteY3" fmla="*/ 4768 h 1167341"/>
                  <a:gd name="connsiteX4" fmla="*/ 214311 w 953524"/>
                  <a:gd name="connsiteY4" fmla="*/ 4768 h 1167341"/>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635793"/>
                  <a:gd name="connsiteY0" fmla="*/ 4768 h 509617"/>
                  <a:gd name="connsiteX1" fmla="*/ 635793 w 635793"/>
                  <a:gd name="connsiteY1" fmla="*/ 438155 h 509617"/>
                  <a:gd name="connsiteX2" fmla="*/ 428624 w 635793"/>
                  <a:gd name="connsiteY2" fmla="*/ 428631 h 509617"/>
                  <a:gd name="connsiteX3" fmla="*/ 0 w 635793"/>
                  <a:gd name="connsiteY3" fmla="*/ 4768 h 509617"/>
                  <a:gd name="connsiteX4" fmla="*/ 214311 w 635793"/>
                  <a:gd name="connsiteY4" fmla="*/ 4768 h 509617"/>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00024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00024 w 635793"/>
                  <a:gd name="connsiteY4" fmla="*/ 4768 h 438155"/>
                  <a:gd name="connsiteX0" fmla="*/ 211930 w 647699"/>
                  <a:gd name="connsiteY0" fmla="*/ 7498 h 440885"/>
                  <a:gd name="connsiteX1" fmla="*/ 647699 w 647699"/>
                  <a:gd name="connsiteY1" fmla="*/ 440885 h 440885"/>
                  <a:gd name="connsiteX2" fmla="*/ 440530 w 647699"/>
                  <a:gd name="connsiteY2" fmla="*/ 431361 h 440885"/>
                  <a:gd name="connsiteX3" fmla="*/ 0 w 647699"/>
                  <a:gd name="connsiteY3" fmla="*/ 354 h 440885"/>
                  <a:gd name="connsiteX4" fmla="*/ 211930 w 647699"/>
                  <a:gd name="connsiteY4" fmla="*/ 7498 h 440885"/>
                  <a:gd name="connsiteX0" fmla="*/ 211930 w 647699"/>
                  <a:gd name="connsiteY0" fmla="*/ 4249 h 447161"/>
                  <a:gd name="connsiteX1" fmla="*/ 647699 w 647699"/>
                  <a:gd name="connsiteY1" fmla="*/ 447161 h 447161"/>
                  <a:gd name="connsiteX2" fmla="*/ 440530 w 647699"/>
                  <a:gd name="connsiteY2" fmla="*/ 437637 h 447161"/>
                  <a:gd name="connsiteX3" fmla="*/ 0 w 647699"/>
                  <a:gd name="connsiteY3" fmla="*/ 6630 h 447161"/>
                  <a:gd name="connsiteX4" fmla="*/ 211930 w 647699"/>
                  <a:gd name="connsiteY4" fmla="*/ 4249 h 447161"/>
                  <a:gd name="connsiteX0" fmla="*/ 211930 w 647699"/>
                  <a:gd name="connsiteY0" fmla="*/ 0 h 442912"/>
                  <a:gd name="connsiteX1" fmla="*/ 647699 w 647699"/>
                  <a:gd name="connsiteY1" fmla="*/ 442912 h 442912"/>
                  <a:gd name="connsiteX2" fmla="*/ 440530 w 647699"/>
                  <a:gd name="connsiteY2" fmla="*/ 433388 h 442912"/>
                  <a:gd name="connsiteX3" fmla="*/ 0 w 647699"/>
                  <a:gd name="connsiteY3" fmla="*/ 2381 h 442912"/>
                  <a:gd name="connsiteX4" fmla="*/ 211930 w 647699"/>
                  <a:gd name="connsiteY4" fmla="*/ 0 h 442912"/>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2912 w 654843"/>
                  <a:gd name="connsiteY2" fmla="*/ 442913 h 445293"/>
                  <a:gd name="connsiteX3" fmla="*/ 0 w 654843"/>
                  <a:gd name="connsiteY3" fmla="*/ 2381 h 445293"/>
                  <a:gd name="connsiteX4" fmla="*/ 211930 w 654843"/>
                  <a:gd name="connsiteY4" fmla="*/ 0 h 445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843" h="445293">
                    <a:moveTo>
                      <a:pt x="211930" y="0"/>
                    </a:moveTo>
                    <a:cubicBezTo>
                      <a:pt x="267492" y="53976"/>
                      <a:pt x="556417" y="346075"/>
                      <a:pt x="654843" y="445293"/>
                    </a:cubicBezTo>
                    <a:cubicBezTo>
                      <a:pt x="560387" y="439737"/>
                      <a:pt x="477042" y="448468"/>
                      <a:pt x="442912" y="442913"/>
                    </a:cubicBezTo>
                    <a:cubicBezTo>
                      <a:pt x="356393" y="363538"/>
                      <a:pt x="80962" y="84931"/>
                      <a:pt x="0" y="2381"/>
                    </a:cubicBezTo>
                    <a:lnTo>
                      <a:pt x="211930" y="0"/>
                    </a:lnTo>
                    <a:close/>
                  </a:path>
                </a:pathLst>
              </a:custGeom>
              <a:gradFill flip="none" rotWithShape="1">
                <a:gsLst>
                  <a:gs pos="78000">
                    <a:srgbClr val="339933">
                      <a:alpha val="98000"/>
                      <a:lumMod val="89000"/>
                      <a:lumOff val="11000"/>
                    </a:srgbClr>
                  </a:gs>
                  <a:gs pos="0">
                    <a:schemeClr val="bg1">
                      <a:lumMod val="85000"/>
                    </a:schemeClr>
                  </a:gs>
                </a:gsLst>
                <a:path path="shape">
                  <a:fillToRect l="50000" t="50000" r="50000" b="50000"/>
                </a:path>
                <a:tileRect/>
              </a:gradFill>
              <a:ln w="3175">
                <a:no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grpSp>
      <p:sp>
        <p:nvSpPr>
          <p:cNvPr id="42" name="フリーフォーム 41"/>
          <p:cNvSpPr/>
          <p:nvPr/>
        </p:nvSpPr>
        <p:spPr bwMode="auto">
          <a:xfrm>
            <a:off x="5020408" y="5450058"/>
            <a:ext cx="2347546" cy="301831"/>
          </a:xfrm>
          <a:custGeom>
            <a:avLst/>
            <a:gdLst>
              <a:gd name="connsiteX0" fmla="*/ 0 w 1758462"/>
              <a:gd name="connsiteY0" fmla="*/ 0 h 301831"/>
              <a:gd name="connsiteX1" fmla="*/ 422031 w 1758462"/>
              <a:gd name="connsiteY1" fmla="*/ 272561 h 301831"/>
              <a:gd name="connsiteX2" fmla="*/ 1758462 w 1758462"/>
              <a:gd name="connsiteY2" fmla="*/ 281354 h 301831"/>
            </a:gdLst>
            <a:ahLst/>
            <a:cxnLst>
              <a:cxn ang="0">
                <a:pos x="connsiteX0" y="connsiteY0"/>
              </a:cxn>
              <a:cxn ang="0">
                <a:pos x="connsiteX1" y="connsiteY1"/>
              </a:cxn>
              <a:cxn ang="0">
                <a:pos x="connsiteX2" y="connsiteY2"/>
              </a:cxn>
            </a:cxnLst>
            <a:rect l="l" t="t" r="r" b="b"/>
            <a:pathLst>
              <a:path w="1758462" h="301831">
                <a:moveTo>
                  <a:pt x="0" y="0"/>
                </a:moveTo>
                <a:cubicBezTo>
                  <a:pt x="64477" y="112834"/>
                  <a:pt x="128954" y="225669"/>
                  <a:pt x="422031" y="272561"/>
                </a:cubicBezTo>
                <a:cubicBezTo>
                  <a:pt x="715108" y="319453"/>
                  <a:pt x="1236785" y="300403"/>
                  <a:pt x="1758462" y="281354"/>
                </a:cubicBezTo>
              </a:path>
            </a:pathLst>
          </a:custGeom>
          <a:no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200" b="0" i="0" u="none" strike="noStrike" cap="none" normalizeH="0" baseline="0">
              <a:ln>
                <a:noFill/>
              </a:ln>
              <a:solidFill>
                <a:schemeClr val="accent6">
                  <a:lumMod val="75000"/>
                </a:schemeClr>
              </a:solidFill>
              <a:effectLst/>
              <a:latin typeface="Arial" charset="0"/>
              <a:ea typeface="MS UI Gothic" pitchFamily="50" charset="-128"/>
            </a:endParaRPr>
          </a:p>
        </p:txBody>
      </p:sp>
      <p:pic>
        <p:nvPicPr>
          <p:cNvPr id="43" name="図 42"/>
          <p:cNvPicPr>
            <a:picLocks noChangeAspect="1"/>
          </p:cNvPicPr>
          <p:nvPr/>
        </p:nvPicPr>
        <p:blipFill>
          <a:blip r:embed="rId5"/>
          <a:stretch>
            <a:fillRect/>
          </a:stretch>
        </p:blipFill>
        <p:spPr>
          <a:xfrm>
            <a:off x="7420707" y="5225434"/>
            <a:ext cx="800466" cy="606723"/>
          </a:xfrm>
          <a:prstGeom prst="rect">
            <a:avLst/>
          </a:prstGeom>
        </p:spPr>
      </p:pic>
      <p:sp>
        <p:nvSpPr>
          <p:cNvPr id="44" name="正方形/長方形 43"/>
          <p:cNvSpPr/>
          <p:nvPr/>
        </p:nvSpPr>
        <p:spPr>
          <a:xfrm>
            <a:off x="7113177" y="4754954"/>
            <a:ext cx="1107996" cy="461665"/>
          </a:xfrm>
          <a:prstGeom prst="rect">
            <a:avLst/>
          </a:prstGeom>
        </p:spPr>
        <p:txBody>
          <a:bodyPr wrap="none">
            <a:spAutoFit/>
          </a:bodyPr>
          <a:lstStyle/>
          <a:p>
            <a:pPr algn="ctr"/>
            <a:r>
              <a:rPr lang="ja-JP" altLang="en-US" b="1"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健康診断日程</a:t>
            </a:r>
            <a:endParaRPr lang="en-US" altLang="ja-JP" b="1"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b="1"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連絡メール</a:t>
            </a:r>
          </a:p>
        </p:txBody>
      </p:sp>
      <p:cxnSp>
        <p:nvCxnSpPr>
          <p:cNvPr id="45" name="直線矢印コネクタ 13"/>
          <p:cNvCxnSpPr>
            <a:cxnSpLocks noChangeShapeType="1"/>
            <a:endCxn id="34" idx="1"/>
          </p:cNvCxnSpPr>
          <p:nvPr/>
        </p:nvCxnSpPr>
        <p:spPr bwMode="auto">
          <a:xfrm>
            <a:off x="3758956" y="5096265"/>
            <a:ext cx="183293" cy="8626"/>
          </a:xfrm>
          <a:prstGeom prst="straightConnector1">
            <a:avLst/>
          </a:prstGeom>
          <a:noFill/>
          <a:ln w="19050" algn="ctr">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 name="グループ化 5"/>
          <p:cNvGrpSpPr/>
          <p:nvPr/>
        </p:nvGrpSpPr>
        <p:grpSpPr>
          <a:xfrm>
            <a:off x="1352695" y="3578116"/>
            <a:ext cx="1896318" cy="654837"/>
            <a:chOff x="1302005" y="3562130"/>
            <a:chExt cx="1896318" cy="654837"/>
          </a:xfrm>
        </p:grpSpPr>
        <p:pic>
          <p:nvPicPr>
            <p:cNvPr id="48" name="Picture 2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82284" y="3808021"/>
              <a:ext cx="1516039" cy="408946"/>
            </a:xfrm>
            <a:prstGeom prst="rect">
              <a:avLst/>
            </a:prstGeom>
            <a:noFill/>
            <a:ln w="9525">
              <a:noFill/>
              <a:miter lim="800000"/>
              <a:headEnd/>
              <a:tailEnd/>
            </a:ln>
            <a:effectLst/>
            <a:extLst>
              <a:ext uri="{909E8E84-426E-40DD-AFC4-6F175D3DCCD1}">
                <a14:hiddenFill xmlns:a14="http://schemas.microsoft.com/office/drawing/2010/main">
                  <a:solidFill>
                    <a:srgbClr val="0033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8" descr="http://illust-hp.com/img/denkyu1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02005" y="3562130"/>
              <a:ext cx="321544" cy="599631"/>
            </a:xfrm>
            <a:prstGeom prst="rect">
              <a:avLst/>
            </a:prstGeom>
            <a:noFill/>
            <a:extLst>
              <a:ext uri="{909E8E84-426E-40DD-AFC4-6F175D3DCCD1}">
                <a14:hiddenFill xmlns:a14="http://schemas.microsoft.com/office/drawing/2010/main">
                  <a:solidFill>
                    <a:srgbClr val="FFFFFF"/>
                  </a:solidFill>
                </a14:hiddenFill>
              </a:ext>
            </a:extLst>
          </p:spPr>
        </p:pic>
        <p:sp>
          <p:nvSpPr>
            <p:cNvPr id="50" name="テキスト ボックス 49"/>
            <p:cNvSpPr txBox="1"/>
            <p:nvPr/>
          </p:nvSpPr>
          <p:spPr>
            <a:xfrm>
              <a:off x="1699517" y="3565874"/>
              <a:ext cx="1261884" cy="276999"/>
            </a:xfrm>
            <a:prstGeom prst="rect">
              <a:avLst/>
            </a:prstGeom>
            <a:noFill/>
          </p:spPr>
          <p:txBody>
            <a:bodyPr wrap="none" rtlCol="0">
              <a:spAutoFit/>
            </a:bodyPr>
            <a:lstStyle/>
            <a:p>
              <a:r>
                <a:rPr kumimoji="1" lang="ja-JP" altLang="en-US" sz="1200" b="1" dirty="0">
                  <a:solidFill>
                    <a:srgbClr val="FA9106"/>
                  </a:solidFill>
                  <a:latin typeface="メイリオ" panose="020B0604030504040204" pitchFamily="50" charset="-128"/>
                  <a:ea typeface="メイリオ" panose="020B0604030504040204" pitchFamily="50" charset="-128"/>
                  <a:cs typeface="メイリオ" panose="020B0604030504040204" pitchFamily="50" charset="-128"/>
                </a:rPr>
                <a:t>ココを自動化！</a:t>
              </a:r>
            </a:p>
          </p:txBody>
        </p:sp>
      </p:grpSp>
      <p:grpSp>
        <p:nvGrpSpPr>
          <p:cNvPr id="51" name="グループ化 50"/>
          <p:cNvGrpSpPr/>
          <p:nvPr/>
        </p:nvGrpSpPr>
        <p:grpSpPr>
          <a:xfrm>
            <a:off x="5346452" y="4100117"/>
            <a:ext cx="1896318" cy="654837"/>
            <a:chOff x="1302005" y="3562130"/>
            <a:chExt cx="1896318" cy="654837"/>
          </a:xfrm>
        </p:grpSpPr>
        <p:pic>
          <p:nvPicPr>
            <p:cNvPr id="52" name="Picture 2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82284" y="3808021"/>
              <a:ext cx="1516039" cy="408946"/>
            </a:xfrm>
            <a:prstGeom prst="rect">
              <a:avLst/>
            </a:prstGeom>
            <a:noFill/>
            <a:ln w="9525">
              <a:noFill/>
              <a:miter lim="800000"/>
              <a:headEnd/>
              <a:tailEnd/>
            </a:ln>
            <a:effectLst/>
            <a:extLst>
              <a:ext uri="{909E8E84-426E-40DD-AFC4-6F175D3DCCD1}">
                <a14:hiddenFill xmlns:a14="http://schemas.microsoft.com/office/drawing/2010/main">
                  <a:solidFill>
                    <a:srgbClr val="0033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 name="Picture 8" descr="http://illust-hp.com/img/denkyu1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02005" y="3562130"/>
              <a:ext cx="321544" cy="599631"/>
            </a:xfrm>
            <a:prstGeom prst="rect">
              <a:avLst/>
            </a:prstGeom>
            <a:noFill/>
            <a:extLst>
              <a:ext uri="{909E8E84-426E-40DD-AFC4-6F175D3DCCD1}">
                <a14:hiddenFill xmlns:a14="http://schemas.microsoft.com/office/drawing/2010/main">
                  <a:solidFill>
                    <a:srgbClr val="FFFFFF"/>
                  </a:solidFill>
                </a14:hiddenFill>
              </a:ext>
            </a:extLst>
          </p:spPr>
        </p:pic>
        <p:sp>
          <p:nvSpPr>
            <p:cNvPr id="54" name="テキスト ボックス 53"/>
            <p:cNvSpPr txBox="1"/>
            <p:nvPr/>
          </p:nvSpPr>
          <p:spPr>
            <a:xfrm>
              <a:off x="1699517" y="3565874"/>
              <a:ext cx="1261884" cy="276999"/>
            </a:xfrm>
            <a:prstGeom prst="rect">
              <a:avLst/>
            </a:prstGeom>
            <a:noFill/>
          </p:spPr>
          <p:txBody>
            <a:bodyPr wrap="none" rtlCol="0">
              <a:spAutoFit/>
            </a:bodyPr>
            <a:lstStyle/>
            <a:p>
              <a:r>
                <a:rPr kumimoji="1" lang="ja-JP" altLang="en-US" sz="1200" b="1" dirty="0">
                  <a:solidFill>
                    <a:srgbClr val="FA9106"/>
                  </a:solidFill>
                  <a:latin typeface="メイリオ" panose="020B0604030504040204" pitchFamily="50" charset="-128"/>
                  <a:ea typeface="メイリオ" panose="020B0604030504040204" pitchFamily="50" charset="-128"/>
                  <a:cs typeface="メイリオ" panose="020B0604030504040204" pitchFamily="50" charset="-128"/>
                </a:rPr>
                <a:t>ココを自動化！</a:t>
              </a:r>
            </a:p>
          </p:txBody>
        </p:sp>
      </p:grpSp>
      <p:sp>
        <p:nvSpPr>
          <p:cNvPr id="46" name="角丸四角形 45"/>
          <p:cNvSpPr/>
          <p:nvPr/>
        </p:nvSpPr>
        <p:spPr bwMode="auto">
          <a:xfrm>
            <a:off x="49100" y="733351"/>
            <a:ext cx="9036496" cy="2119585"/>
          </a:xfrm>
          <a:prstGeom prst="roundRect">
            <a:avLst/>
          </a:prstGeom>
          <a:solidFill>
            <a:schemeClr val="bg1">
              <a:lumMod val="95000"/>
            </a:schemeClr>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273050" indent="-92075">
              <a:buFont typeface="Wingdings" panose="05000000000000000000" pitchFamily="2" charset="2"/>
              <a:buChar char="l"/>
            </a:pPr>
            <a:r>
              <a:rPr lang="ja-JP" altLang="en-US"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導入部署：</a:t>
            </a:r>
            <a:endParaRPr lang="en-US" altLang="ja-JP"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638175" lvl="1"/>
            <a:r>
              <a:rPr lang="ja-JP" altLang="en-US"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総務・人事部門 ⇒ 各部 企画部門</a:t>
            </a:r>
            <a:endParaRPr lang="en-US" altLang="ja-JP"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273050" indent="-92075">
              <a:buFont typeface="Wingdings" panose="05000000000000000000" pitchFamily="2" charset="2"/>
              <a:buChar char="l"/>
            </a:pPr>
            <a:r>
              <a:rPr lang="ja-JP" altLang="en-US" sz="16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要件概要：</a:t>
            </a:r>
            <a:endParaRPr lang="en-US" altLang="ja-JP" sz="16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a:p>
            <a:pPr marL="638175" lvl="1"/>
            <a:r>
              <a:rPr lang="ja-JP" altLang="en-US" sz="16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総務より社員健康診断日程情報が</a:t>
            </a:r>
            <a:r>
              <a:rPr lang="en-US" altLang="ja-JP" sz="16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Excel</a:t>
            </a:r>
            <a:r>
              <a:rPr lang="ja-JP" altLang="en-US" sz="16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で届くので、社内</a:t>
            </a:r>
            <a:r>
              <a:rPr lang="en-US" altLang="ja-JP" sz="16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HP</a:t>
            </a:r>
            <a:r>
              <a:rPr lang="ja-JP" altLang="en-US" sz="16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のよりメールアドレスを取出し、</a:t>
            </a:r>
            <a:r>
              <a:rPr lang="en-US" altLang="ja-JP" sz="16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Excel</a:t>
            </a:r>
            <a:r>
              <a:rPr lang="ja-JP" altLang="en-US" sz="1600" dirty="0" err="1">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へ転</a:t>
            </a:r>
            <a:r>
              <a:rPr lang="ja-JP" altLang="en-US" sz="16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記し、</a:t>
            </a:r>
            <a:r>
              <a:rPr lang="en-US" altLang="ja-JP" sz="16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Excel</a:t>
            </a:r>
            <a:r>
              <a:rPr lang="ja-JP" altLang="en-US" sz="16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データ情報より社員へ健康診断日程の連絡メールの送付を行う。</a:t>
            </a:r>
            <a:endParaRPr lang="en-US" altLang="ja-JP" sz="16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a:p>
            <a:pPr marL="273050" indent="-92075">
              <a:buFont typeface="Wingdings" panose="05000000000000000000" pitchFamily="2" charset="2"/>
              <a:buChar char="l"/>
            </a:pPr>
            <a:r>
              <a:rPr lang="ja-JP" altLang="en-US"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導入効果 ：</a:t>
            </a:r>
            <a:endParaRPr lang="en-US" altLang="ja-JP"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638175" lvl="1"/>
            <a:r>
              <a:rPr lang="ja-JP" altLang="en-US"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稼働削減、ヒューマンエラーがなくなった。すべて手作業で社員一人ひとりにメールで周知していたことが、月</a:t>
            </a:r>
            <a:r>
              <a:rPr lang="en-US" altLang="ja-JP"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回の実行で終わってしまうので稼働削減率は、</a:t>
            </a:r>
            <a:r>
              <a:rPr lang="en-US" altLang="ja-JP"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90%</a:t>
            </a:r>
            <a:r>
              <a:rPr lang="ja-JP" altLang="en-US"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となる。</a:t>
            </a:r>
            <a:endParaRPr lang="en-US" altLang="ja-JP"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196283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xmlns="" id="{027EB2A8-C7FB-40B2-AD1D-27BCC791DE36}"/>
              </a:ext>
            </a:extLst>
          </p:cNvPr>
          <p:cNvSpPr txBox="1"/>
          <p:nvPr/>
        </p:nvSpPr>
        <p:spPr>
          <a:xfrm>
            <a:off x="3048004" y="3361703"/>
            <a:ext cx="3124573" cy="584775"/>
          </a:xfrm>
          <a:prstGeom prst="rect">
            <a:avLst/>
          </a:prstGeom>
          <a:noFill/>
        </p:spPr>
        <p:txBody>
          <a:bodyPr wrap="none" rtlCol="0">
            <a:spAutoFit/>
          </a:bodyPr>
          <a:lstStyle/>
          <a:p>
            <a:r>
              <a:rPr kumimoji="1" lang="ja-JP" altLang="en-US" sz="3200" dirty="0">
                <a:latin typeface="Meiryo UI" panose="020B0604030504040204" pitchFamily="50" charset="-128"/>
                <a:ea typeface="Meiryo UI" panose="020B0604030504040204" pitchFamily="50" charset="-128"/>
              </a:rPr>
              <a:t>他システム連携例</a:t>
            </a:r>
          </a:p>
        </p:txBody>
      </p:sp>
      <p:pic>
        <p:nvPicPr>
          <p:cNvPr id="3" name="図 2" descr="クリップアート が含まれている画像&#10;&#10;非常に高い精度で生成された説明">
            <a:extLst>
              <a:ext uri="{FF2B5EF4-FFF2-40B4-BE49-F238E27FC236}">
                <a16:creationId xmlns:a16="http://schemas.microsoft.com/office/drawing/2014/main" xmlns="" id="{F0E197CB-219B-4665-80C2-8CD73FCA3251}"/>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8955" b="89179" l="5956" r="94844">
                        <a14:foregroundMark x1="10222" y1="43284" x2="12089" y2="47761"/>
                        <a14:foregroundMark x1="8889" y1="25000" x2="6044" y2="32836"/>
                        <a14:foregroundMark x1="27644" y1="50000" x2="28622" y2="56343"/>
                        <a14:foregroundMark x1="41689" y1="52239" x2="41956" y2="57090"/>
                        <a14:foregroundMark x1="42133" y1="26493" x2="42133" y2="26493"/>
                        <a14:foregroundMark x1="45689" y1="52612" x2="45867" y2="58209"/>
                        <a14:foregroundMark x1="60089" y1="41791" x2="60711" y2="50000"/>
                        <a14:foregroundMark x1="66489" y1="63060" x2="66489" y2="68284"/>
                        <a14:foregroundMark x1="76089" y1="48134" x2="75733" y2="54478"/>
                        <a14:foregroundMark x1="80978" y1="56716" x2="80978" y2="58209"/>
                        <a14:foregroundMark x1="92089" y1="48134" x2="92089" y2="56716"/>
                        <a14:foregroundMark x1="94844" y1="47015" x2="94844" y2="47015"/>
                      </a14:backgroundRemoval>
                    </a14:imgEffect>
                  </a14:imgLayer>
                </a14:imgProps>
              </a:ext>
              <a:ext uri="{28A0092B-C50C-407E-A947-70E740481C1C}">
                <a14:useLocalDpi xmlns:a14="http://schemas.microsoft.com/office/drawing/2010/main" val="0"/>
              </a:ext>
            </a:extLst>
          </a:blip>
          <a:stretch>
            <a:fillRect/>
          </a:stretch>
        </p:blipFill>
        <p:spPr>
          <a:xfrm>
            <a:off x="2560348" y="2348880"/>
            <a:ext cx="4099884" cy="976684"/>
          </a:xfrm>
          <a:prstGeom prst="rect">
            <a:avLst/>
          </a:prstGeom>
        </p:spPr>
      </p:pic>
    </p:spTree>
    <p:extLst>
      <p:ext uri="{BB962C8B-B14F-4D97-AF65-F5344CB8AC3E}">
        <p14:creationId xmlns:p14="http://schemas.microsoft.com/office/powerpoint/2010/main" val="3338608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23786527-37A6-4A1B-895F-83A8B2DF0EEC}"/>
              </a:ext>
            </a:extLst>
          </p:cNvPr>
          <p:cNvSpPr>
            <a:spLocks noGrp="1"/>
          </p:cNvSpPr>
          <p:nvPr>
            <p:ph type="title"/>
          </p:nvPr>
        </p:nvSpPr>
        <p:spPr>
          <a:xfrm>
            <a:off x="1619672" y="179075"/>
            <a:ext cx="6048375" cy="508000"/>
          </a:xfrm>
        </p:spPr>
        <p:txBody>
          <a:bodyPr/>
          <a:lstStyle/>
          <a:p>
            <a:r>
              <a:rPr kumimoji="1" lang="en-US" altLang="ja-JP" sz="2000" dirty="0" err="1">
                <a:latin typeface="Meiryo UI" panose="020B0604030504040204" pitchFamily="50" charset="-128"/>
                <a:ea typeface="Meiryo UI" panose="020B0604030504040204" pitchFamily="50" charset="-128"/>
              </a:rPr>
              <a:t>WinActor</a:t>
            </a:r>
            <a:r>
              <a:rPr kumimoji="1" lang="ja-JP" altLang="en-US" sz="2000" dirty="0">
                <a:latin typeface="Meiryo UI" panose="020B0604030504040204" pitchFamily="50" charset="-128"/>
                <a:ea typeface="Meiryo UI" panose="020B0604030504040204" pitchFamily="50" charset="-128"/>
              </a:rPr>
              <a:t>と</a:t>
            </a:r>
            <a:r>
              <a:rPr kumimoji="1" lang="en-US" altLang="ja-JP" sz="2000" dirty="0">
                <a:latin typeface="Meiryo UI" panose="020B0604030504040204" pitchFamily="50" charset="-128"/>
                <a:ea typeface="Meiryo UI" panose="020B0604030504040204" pitchFamily="50" charset="-128"/>
              </a:rPr>
              <a:t>DocuSign</a:t>
            </a:r>
            <a:r>
              <a:rPr kumimoji="1" lang="ja-JP" altLang="en-US" sz="2000" dirty="0">
                <a:latin typeface="Meiryo UI" panose="020B0604030504040204" pitchFamily="50" charset="-128"/>
                <a:ea typeface="Meiryo UI" panose="020B0604030504040204" pitchFamily="50" charset="-128"/>
              </a:rPr>
              <a:t>との連携</a:t>
            </a:r>
          </a:p>
        </p:txBody>
      </p:sp>
      <p:grpSp>
        <p:nvGrpSpPr>
          <p:cNvPr id="6" name="グループ化 5">
            <a:extLst>
              <a:ext uri="{FF2B5EF4-FFF2-40B4-BE49-F238E27FC236}">
                <a16:creationId xmlns:a16="http://schemas.microsoft.com/office/drawing/2014/main" xmlns="" id="{257A008B-1B47-494E-8441-EE6B9BDC64B6}"/>
              </a:ext>
            </a:extLst>
          </p:cNvPr>
          <p:cNvGrpSpPr/>
          <p:nvPr/>
        </p:nvGrpSpPr>
        <p:grpSpPr>
          <a:xfrm>
            <a:off x="400050" y="796242"/>
            <a:ext cx="8420422" cy="5393338"/>
            <a:chOff x="400050" y="980728"/>
            <a:chExt cx="8132390" cy="5208852"/>
          </a:xfrm>
        </p:grpSpPr>
        <p:pic>
          <p:nvPicPr>
            <p:cNvPr id="4" name="図 3" descr="テキスト が含まれている画像&#10;&#10;非常に高い精度で生成された説明">
              <a:extLst>
                <a:ext uri="{FF2B5EF4-FFF2-40B4-BE49-F238E27FC236}">
                  <a16:creationId xmlns:a16="http://schemas.microsoft.com/office/drawing/2014/main" xmlns="" id="{3D9A9039-65E0-4784-B2A4-8067C0E21E9F}"/>
                </a:ext>
              </a:extLst>
            </p:cNvPr>
            <p:cNvPicPr>
              <a:picLocks noChangeAspect="1"/>
            </p:cNvPicPr>
            <p:nvPr/>
          </p:nvPicPr>
          <p:blipFill rotWithShape="1">
            <a:blip r:embed="rId2">
              <a:extLst>
                <a:ext uri="{28A0092B-C50C-407E-A947-70E740481C1C}">
                  <a14:useLocalDpi xmlns:a14="http://schemas.microsoft.com/office/drawing/2010/main" val="0"/>
                </a:ext>
              </a:extLst>
            </a:blip>
            <a:srcRect l="56"/>
            <a:stretch/>
          </p:blipFill>
          <p:spPr>
            <a:xfrm>
              <a:off x="400050" y="980728"/>
              <a:ext cx="8132390" cy="5208852"/>
            </a:xfrm>
            <a:prstGeom prst="rect">
              <a:avLst/>
            </a:prstGeom>
            <a:ln>
              <a:noFill/>
            </a:ln>
          </p:spPr>
        </p:pic>
        <p:sp>
          <p:nvSpPr>
            <p:cNvPr id="5" name="正方形/長方形 4">
              <a:extLst>
                <a:ext uri="{FF2B5EF4-FFF2-40B4-BE49-F238E27FC236}">
                  <a16:creationId xmlns:a16="http://schemas.microsoft.com/office/drawing/2014/main" xmlns="" id="{BCB81ACB-3DBF-4A8E-8BE0-0E15FE0F8E28}"/>
                </a:ext>
              </a:extLst>
            </p:cNvPr>
            <p:cNvSpPr/>
            <p:nvPr/>
          </p:nvSpPr>
          <p:spPr bwMode="auto">
            <a:xfrm>
              <a:off x="8140321" y="5733256"/>
              <a:ext cx="392119" cy="432048"/>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0" i="0" u="none" strike="noStrike" cap="none" normalizeH="0" baseline="0" dirty="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2821365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F7AD2D7-7497-45BC-9B03-1100EE85B929}"/>
              </a:ext>
            </a:extLst>
          </p:cNvPr>
          <p:cNvSpPr>
            <a:spLocks noGrp="1"/>
          </p:cNvSpPr>
          <p:nvPr>
            <p:ph type="title"/>
          </p:nvPr>
        </p:nvSpPr>
        <p:spPr/>
        <p:txBody>
          <a:bodyPr/>
          <a:lstStyle/>
          <a:p>
            <a:r>
              <a:rPr kumimoji="1" lang="en-US" altLang="ja-JP" sz="2000" dirty="0" err="1">
                <a:latin typeface="Meiryo UI" panose="020B0604030504040204" pitchFamily="50" charset="-128"/>
                <a:ea typeface="Meiryo UI" panose="020B0604030504040204" pitchFamily="50" charset="-128"/>
              </a:rPr>
              <a:t>WinActor</a:t>
            </a:r>
            <a:r>
              <a:rPr kumimoji="1" lang="ja-JP" altLang="en-US" sz="2000" dirty="0">
                <a:latin typeface="Meiryo UI" panose="020B0604030504040204" pitchFamily="50" charset="-128"/>
                <a:ea typeface="Meiryo UI" panose="020B0604030504040204" pitchFamily="50" charset="-128"/>
              </a:rPr>
              <a:t>と</a:t>
            </a:r>
            <a:r>
              <a:rPr kumimoji="1" lang="en-US" altLang="ja-JP" sz="2000" dirty="0">
                <a:latin typeface="Meiryo UI" panose="020B0604030504040204" pitchFamily="50" charset="-128"/>
                <a:ea typeface="Meiryo UI" panose="020B0604030504040204" pitchFamily="50" charset="-128"/>
              </a:rPr>
              <a:t>COTOHA</a:t>
            </a:r>
            <a:r>
              <a:rPr kumimoji="1" lang="ja-JP" altLang="en-US" sz="2000" dirty="0">
                <a:latin typeface="Meiryo UI" panose="020B0604030504040204" pitchFamily="50" charset="-128"/>
                <a:ea typeface="Meiryo UI" panose="020B0604030504040204" pitchFamily="50" charset="-128"/>
              </a:rPr>
              <a:t>との連携</a:t>
            </a:r>
          </a:p>
        </p:txBody>
      </p:sp>
      <p:grpSp>
        <p:nvGrpSpPr>
          <p:cNvPr id="6" name="グループ化 5">
            <a:extLst>
              <a:ext uri="{FF2B5EF4-FFF2-40B4-BE49-F238E27FC236}">
                <a16:creationId xmlns:a16="http://schemas.microsoft.com/office/drawing/2014/main" xmlns="" id="{576AB14F-DE0D-4F1D-BEC0-14A12539320E}"/>
              </a:ext>
            </a:extLst>
          </p:cNvPr>
          <p:cNvGrpSpPr/>
          <p:nvPr/>
        </p:nvGrpSpPr>
        <p:grpSpPr>
          <a:xfrm>
            <a:off x="376647" y="791269"/>
            <a:ext cx="8695345" cy="5374035"/>
            <a:chOff x="376647" y="791269"/>
            <a:chExt cx="8695345" cy="5374035"/>
          </a:xfrm>
        </p:grpSpPr>
        <p:pic>
          <p:nvPicPr>
            <p:cNvPr id="4" name="図 3" descr="テキスト, 地図 が含まれている画像&#10;&#10;非常に高い精度で生成された説明">
              <a:extLst>
                <a:ext uri="{FF2B5EF4-FFF2-40B4-BE49-F238E27FC236}">
                  <a16:creationId xmlns:a16="http://schemas.microsoft.com/office/drawing/2014/main" xmlns="" id="{D3907C6D-3CB9-408B-B6A9-6B39B7427623}"/>
                </a:ext>
              </a:extLst>
            </p:cNvPr>
            <p:cNvPicPr>
              <a:picLocks noChangeAspect="1"/>
            </p:cNvPicPr>
            <p:nvPr/>
          </p:nvPicPr>
          <p:blipFill rotWithShape="1">
            <a:blip r:embed="rId2">
              <a:extLst>
                <a:ext uri="{28A0092B-C50C-407E-A947-70E740481C1C}">
                  <a14:useLocalDpi xmlns:a14="http://schemas.microsoft.com/office/drawing/2010/main" val="0"/>
                </a:ext>
              </a:extLst>
            </a:blip>
            <a:srcRect t="1332"/>
            <a:stretch/>
          </p:blipFill>
          <p:spPr>
            <a:xfrm>
              <a:off x="376647" y="791269"/>
              <a:ext cx="8515833" cy="5374035"/>
            </a:xfrm>
            <a:prstGeom prst="rect">
              <a:avLst/>
            </a:prstGeom>
          </p:spPr>
        </p:pic>
        <p:sp>
          <p:nvSpPr>
            <p:cNvPr id="5" name="正方形/長方形 4">
              <a:extLst>
                <a:ext uri="{FF2B5EF4-FFF2-40B4-BE49-F238E27FC236}">
                  <a16:creationId xmlns:a16="http://schemas.microsoft.com/office/drawing/2014/main" xmlns="" id="{1BE7C877-B584-4AD0-8428-CF44CC66AF56}"/>
                </a:ext>
              </a:extLst>
            </p:cNvPr>
            <p:cNvSpPr/>
            <p:nvPr/>
          </p:nvSpPr>
          <p:spPr bwMode="auto">
            <a:xfrm>
              <a:off x="8748464" y="5717954"/>
              <a:ext cx="323528" cy="447350"/>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0" i="0" u="none" strike="noStrike" cap="none" normalizeH="0" baseline="0" dirty="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3009073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698AD322-E429-445E-B50B-2B7935F52661}"/>
              </a:ext>
            </a:extLst>
          </p:cNvPr>
          <p:cNvSpPr>
            <a:spLocks noGrp="1"/>
          </p:cNvSpPr>
          <p:nvPr>
            <p:ph type="title"/>
          </p:nvPr>
        </p:nvSpPr>
        <p:spPr/>
        <p:txBody>
          <a:bodyPr/>
          <a:lstStyle/>
          <a:p>
            <a:r>
              <a:rPr kumimoji="1" lang="en-US" altLang="ja-JP" sz="2000" dirty="0" err="1">
                <a:latin typeface="Meiryo UI" panose="020B0604030504040204" pitchFamily="50" charset="-128"/>
                <a:ea typeface="Meiryo UI" panose="020B0604030504040204" pitchFamily="50" charset="-128"/>
              </a:rPr>
              <a:t>WinActor</a:t>
            </a:r>
            <a:r>
              <a:rPr kumimoji="1" lang="ja-JP" altLang="en-US" sz="2000" dirty="0">
                <a:latin typeface="Meiryo UI" panose="020B0604030504040204" pitchFamily="50" charset="-128"/>
                <a:ea typeface="Meiryo UI" panose="020B0604030504040204" pitchFamily="50" charset="-128"/>
              </a:rPr>
              <a:t>と財務</a:t>
            </a:r>
            <a:r>
              <a:rPr kumimoji="1" lang="en-US" altLang="ja-JP" sz="2000" dirty="0">
                <a:latin typeface="Meiryo UI" panose="020B0604030504040204" pitchFamily="50" charset="-128"/>
                <a:ea typeface="Meiryo UI" panose="020B0604030504040204" pitchFamily="50" charset="-128"/>
              </a:rPr>
              <a:t>/</a:t>
            </a:r>
            <a:r>
              <a:rPr kumimoji="1" lang="ja-JP" altLang="en-US" sz="2000" dirty="0">
                <a:latin typeface="Meiryo UI" panose="020B0604030504040204" pitchFamily="50" charset="-128"/>
                <a:ea typeface="Meiryo UI" panose="020B0604030504040204" pitchFamily="50" charset="-128"/>
              </a:rPr>
              <a:t>会計システムとの連携</a:t>
            </a:r>
          </a:p>
        </p:txBody>
      </p:sp>
      <p:grpSp>
        <p:nvGrpSpPr>
          <p:cNvPr id="6" name="グループ化 5">
            <a:extLst>
              <a:ext uri="{FF2B5EF4-FFF2-40B4-BE49-F238E27FC236}">
                <a16:creationId xmlns:a16="http://schemas.microsoft.com/office/drawing/2014/main" xmlns="" id="{68CE2187-F522-4574-849F-E3E09F9EBD35}"/>
              </a:ext>
            </a:extLst>
          </p:cNvPr>
          <p:cNvGrpSpPr/>
          <p:nvPr/>
        </p:nvGrpSpPr>
        <p:grpSpPr>
          <a:xfrm>
            <a:off x="395536" y="731512"/>
            <a:ext cx="8424936" cy="5457162"/>
            <a:chOff x="395536" y="731512"/>
            <a:chExt cx="8424936" cy="5457162"/>
          </a:xfrm>
        </p:grpSpPr>
        <p:pic>
          <p:nvPicPr>
            <p:cNvPr id="4" name="図 3" descr="テキスト, スクリーンショット が含まれている画像&#10;&#10;非常に高い精度で生成された説明">
              <a:extLst>
                <a:ext uri="{FF2B5EF4-FFF2-40B4-BE49-F238E27FC236}">
                  <a16:creationId xmlns:a16="http://schemas.microsoft.com/office/drawing/2014/main" xmlns="" id="{1263F551-C7C0-4A3F-8ED2-500E36C50D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731512"/>
              <a:ext cx="8424936" cy="5457162"/>
            </a:xfrm>
            <a:prstGeom prst="rect">
              <a:avLst/>
            </a:prstGeom>
          </p:spPr>
        </p:pic>
        <p:sp>
          <p:nvSpPr>
            <p:cNvPr id="5" name="正方形/長方形 4">
              <a:extLst>
                <a:ext uri="{FF2B5EF4-FFF2-40B4-BE49-F238E27FC236}">
                  <a16:creationId xmlns:a16="http://schemas.microsoft.com/office/drawing/2014/main" xmlns="" id="{7B23AFEC-9DBF-4D20-ADDB-D7E530DA4510}"/>
                </a:ext>
              </a:extLst>
            </p:cNvPr>
            <p:cNvSpPr/>
            <p:nvPr/>
          </p:nvSpPr>
          <p:spPr bwMode="auto">
            <a:xfrm>
              <a:off x="8414465" y="5717094"/>
              <a:ext cx="406007" cy="447350"/>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0" i="0" u="none" strike="noStrike" cap="none" normalizeH="0" baseline="0" dirty="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3035560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270">
            <a:extLst>
              <a:ext uri="{FF2B5EF4-FFF2-40B4-BE49-F238E27FC236}">
                <a16:creationId xmlns:a16="http://schemas.microsoft.com/office/drawing/2014/main" xmlns="" id="{8A79CF64-E994-43A1-90CF-CF1F44CACA44}"/>
              </a:ext>
            </a:extLst>
          </p:cNvPr>
          <p:cNvSpPr txBox="1">
            <a:spLocks noChangeArrowheads="1"/>
          </p:cNvSpPr>
          <p:nvPr/>
        </p:nvSpPr>
        <p:spPr bwMode="auto">
          <a:xfrm>
            <a:off x="1676400" y="3142070"/>
            <a:ext cx="5903913" cy="1873196"/>
          </a:xfrm>
          <a:prstGeom prst="rect">
            <a:avLst/>
          </a:prstGeom>
          <a:noFill/>
          <a:ln w="9525">
            <a:noFill/>
            <a:miter lim="800000"/>
            <a:headEnd/>
            <a:tailEnd/>
          </a:ln>
          <a:effectLst/>
        </p:spPr>
        <p:txBody>
          <a:bodyPr lIns="36000" tIns="36000" rIns="36000" bIns="36000" anchor="b">
            <a:spAutoFit/>
          </a:bodyPr>
          <a:lstStyle/>
          <a:p>
            <a:pPr algn="ctr">
              <a:lnSpc>
                <a:spcPct val="150000"/>
              </a:lnSpc>
              <a:defRPr/>
            </a:pPr>
            <a:r>
              <a:rPr lang="en-US" altLang="ja-JP" sz="1600" b="1" dirty="0">
                <a:latin typeface="Meiryo UI" panose="020B0604030504040204" pitchFamily="50" charset="-128"/>
                <a:ea typeface="Meiryo UI" panose="020B0604030504040204" pitchFamily="50" charset="-128"/>
              </a:rPr>
              <a:t>〒</a:t>
            </a:r>
            <a:r>
              <a:rPr lang="ja-JP" altLang="en-US" sz="1600" b="1" dirty="0">
                <a:latin typeface="Meiryo UI" panose="020B0604030504040204" pitchFamily="50" charset="-128"/>
                <a:ea typeface="Meiryo UI" panose="020B0604030504040204" pitchFamily="50" charset="-128"/>
              </a:rPr>
              <a:t>１１３－００３３</a:t>
            </a:r>
            <a:endParaRPr lang="en-US" altLang="ja-JP" sz="1600" b="1" dirty="0">
              <a:latin typeface="Meiryo UI" panose="020B0604030504040204" pitchFamily="50" charset="-128"/>
              <a:ea typeface="Meiryo UI" panose="020B0604030504040204" pitchFamily="50" charset="-128"/>
            </a:endParaRPr>
          </a:p>
          <a:p>
            <a:pPr algn="ctr">
              <a:lnSpc>
                <a:spcPct val="150000"/>
              </a:lnSpc>
              <a:defRPr/>
            </a:pPr>
            <a:r>
              <a:rPr lang="ja-JP" altLang="en-US" sz="1600" b="1" dirty="0">
                <a:latin typeface="Meiryo UI" panose="020B0604030504040204" pitchFamily="50" charset="-128"/>
                <a:ea typeface="Meiryo UI" panose="020B0604030504040204" pitchFamily="50" charset="-128"/>
              </a:rPr>
              <a:t> 東京都文京区本郷２－２７－２０ 本郷センタービル</a:t>
            </a:r>
            <a:endParaRPr lang="en-US" altLang="ja-JP" sz="1600" b="1" dirty="0">
              <a:latin typeface="Meiryo UI" panose="020B0604030504040204" pitchFamily="50" charset="-128"/>
              <a:ea typeface="Meiryo UI" panose="020B0604030504040204" pitchFamily="50" charset="-128"/>
            </a:endParaRPr>
          </a:p>
          <a:p>
            <a:pPr algn="ctr">
              <a:lnSpc>
                <a:spcPct val="150000"/>
              </a:lnSpc>
              <a:defRPr/>
            </a:pPr>
            <a:r>
              <a:rPr lang="en-US" altLang="ja-JP" sz="1400" b="1" dirty="0">
                <a:latin typeface="Meiryo UI" panose="020B0604030504040204" pitchFamily="50" charset="-128"/>
                <a:ea typeface="Meiryo UI" panose="020B0604030504040204" pitchFamily="50" charset="-128"/>
              </a:rPr>
              <a:t>TEL : </a:t>
            </a:r>
            <a:r>
              <a:rPr lang="ja-JP" altLang="en-US" sz="1400" b="1" dirty="0">
                <a:latin typeface="Meiryo UI" panose="020B0604030504040204" pitchFamily="50" charset="-128"/>
                <a:ea typeface="Meiryo UI" panose="020B0604030504040204" pitchFamily="50" charset="-128"/>
              </a:rPr>
              <a:t>０３－５６８４－６８４０ </a:t>
            </a:r>
            <a:r>
              <a:rPr lang="en-US" altLang="ja-JP" sz="1400" b="1" dirty="0">
                <a:latin typeface="Meiryo UI" panose="020B0604030504040204" pitchFamily="50" charset="-128"/>
                <a:ea typeface="Meiryo UI" panose="020B0604030504040204" pitchFamily="50" charset="-128"/>
              </a:rPr>
              <a:t>/ FAX : </a:t>
            </a:r>
            <a:r>
              <a:rPr lang="ja-JP" altLang="en-US" sz="1400" b="1" dirty="0">
                <a:latin typeface="Meiryo UI" panose="020B0604030504040204" pitchFamily="50" charset="-128"/>
                <a:ea typeface="Meiryo UI" panose="020B0604030504040204" pitchFamily="50" charset="-128"/>
              </a:rPr>
              <a:t>０３－５６８４－６７７６</a:t>
            </a:r>
            <a:endParaRPr lang="en-US" altLang="ja-JP" sz="1400" b="1" dirty="0">
              <a:latin typeface="Meiryo UI" panose="020B0604030504040204" pitchFamily="50" charset="-128"/>
              <a:ea typeface="Meiryo UI" panose="020B0604030504040204" pitchFamily="50" charset="-128"/>
            </a:endParaRPr>
          </a:p>
          <a:p>
            <a:pPr algn="ctr">
              <a:lnSpc>
                <a:spcPct val="150000"/>
              </a:lnSpc>
              <a:defRPr/>
            </a:pPr>
            <a:r>
              <a:rPr lang="ja-JP" altLang="en-US" sz="1600" b="1" dirty="0">
                <a:latin typeface="Meiryo UI" panose="020B0604030504040204" pitchFamily="50" charset="-128"/>
                <a:ea typeface="Meiryo UI" panose="020B0604030504040204" pitchFamily="50" charset="-128"/>
              </a:rPr>
              <a:t>営業担当：</a:t>
            </a:r>
            <a:r>
              <a:rPr lang="en-US" altLang="ja-JP" sz="1600" b="1" dirty="0">
                <a:latin typeface="Meiryo UI" panose="020B0604030504040204" pitchFamily="50" charset="-128"/>
                <a:ea typeface="Meiryo UI" panose="020B0604030504040204" pitchFamily="50" charset="-128"/>
              </a:rPr>
              <a:t>web@iimhs.co.jp</a:t>
            </a:r>
          </a:p>
          <a:p>
            <a:pPr algn="ctr">
              <a:lnSpc>
                <a:spcPct val="150000"/>
              </a:lnSpc>
              <a:defRPr/>
            </a:pPr>
            <a:r>
              <a:rPr lang="en-US" altLang="ja-JP" sz="1600" b="1" dirty="0">
                <a:latin typeface="Meiryo UI" panose="020B0604030504040204" pitchFamily="50" charset="-128"/>
                <a:ea typeface="Meiryo UI" panose="020B0604030504040204" pitchFamily="50" charset="-128"/>
              </a:rPr>
              <a:t>https://www.iimhs.co.jp/</a:t>
            </a:r>
          </a:p>
        </p:txBody>
      </p:sp>
      <p:grpSp>
        <p:nvGrpSpPr>
          <p:cNvPr id="13" name="グループ化 28">
            <a:extLst>
              <a:ext uri="{FF2B5EF4-FFF2-40B4-BE49-F238E27FC236}">
                <a16:creationId xmlns:a16="http://schemas.microsoft.com/office/drawing/2014/main" xmlns="" id="{1C4A6AB0-792F-4636-A1B8-C1BF668C8405}"/>
              </a:ext>
            </a:extLst>
          </p:cNvPr>
          <p:cNvGrpSpPr>
            <a:grpSpLocks/>
          </p:cNvGrpSpPr>
          <p:nvPr/>
        </p:nvGrpSpPr>
        <p:grpSpPr bwMode="auto">
          <a:xfrm>
            <a:off x="7596188" y="5018088"/>
            <a:ext cx="938212" cy="1079500"/>
            <a:chOff x="-109885" y="1844824"/>
            <a:chExt cx="2447925" cy="2447925"/>
          </a:xfrm>
        </p:grpSpPr>
        <p:pic>
          <p:nvPicPr>
            <p:cNvPr id="14" name="Picture 6" descr="「ロボットフリー」の画像検索結果">
              <a:hlinkClick r:id="rId3"/>
              <a:extLst>
                <a:ext uri="{FF2B5EF4-FFF2-40B4-BE49-F238E27FC236}">
                  <a16:creationId xmlns:a16="http://schemas.microsoft.com/office/drawing/2014/main" xmlns="" id="{0BABF41A-E8F4-4B9A-BE40-A2CF0E65CD8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885" y="1844824"/>
              <a:ext cx="2447925"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図 12">
              <a:extLst>
                <a:ext uri="{FF2B5EF4-FFF2-40B4-BE49-F238E27FC236}">
                  <a16:creationId xmlns:a16="http://schemas.microsoft.com/office/drawing/2014/main" xmlns="" id="{5713EBF4-CAC5-4E1B-9EE1-3907AC2B269C}"/>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82390" y="2340124"/>
              <a:ext cx="715962"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 name="図 2">
            <a:extLst>
              <a:ext uri="{FF2B5EF4-FFF2-40B4-BE49-F238E27FC236}">
                <a16:creationId xmlns:a16="http://schemas.microsoft.com/office/drawing/2014/main" xmlns="" id="{189F3F94-8758-4127-849F-023F83216E8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23107" y="1905920"/>
            <a:ext cx="5297785" cy="1236150"/>
          </a:xfrm>
          <a:prstGeom prst="rect">
            <a:avLst/>
          </a:prstGeom>
        </p:spPr>
      </p:pic>
    </p:spTree>
    <p:extLst>
      <p:ext uri="{BB962C8B-B14F-4D97-AF65-F5344CB8AC3E}">
        <p14:creationId xmlns:p14="http://schemas.microsoft.com/office/powerpoint/2010/main" val="3631552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DAB7773-5933-40EB-BD09-157ED6E41B88}"/>
              </a:ext>
            </a:extLst>
          </p:cNvPr>
          <p:cNvSpPr>
            <a:spLocks noGrp="1"/>
          </p:cNvSpPr>
          <p:nvPr>
            <p:ph type="title"/>
          </p:nvPr>
        </p:nvSpPr>
        <p:spPr/>
        <p:txBody>
          <a:bodyPr/>
          <a:lstStyle/>
          <a:p>
            <a:r>
              <a:rPr kumimoji="1" lang="en-US" altLang="ja-JP" sz="2000" dirty="0" err="1">
                <a:latin typeface="Meiryo UI" panose="020B0604030504040204" pitchFamily="50" charset="-128"/>
                <a:ea typeface="Meiryo UI" panose="020B0604030504040204" pitchFamily="50" charset="-128"/>
              </a:rPr>
              <a:t>WinActor</a:t>
            </a:r>
            <a:r>
              <a:rPr kumimoji="1" lang="ja-JP" altLang="en-US" sz="2000" dirty="0">
                <a:latin typeface="Meiryo UI" panose="020B0604030504040204" pitchFamily="50" charset="-128"/>
                <a:ea typeface="Meiryo UI" panose="020B0604030504040204" pitchFamily="50" charset="-128"/>
              </a:rPr>
              <a:t>の事例</a:t>
            </a:r>
          </a:p>
        </p:txBody>
      </p:sp>
      <p:pic>
        <p:nvPicPr>
          <p:cNvPr id="5" name="図 4" descr="スクリーンショット が含まれている画像&#10;&#10;非常に高い精度で生成された説明">
            <a:extLst>
              <a:ext uri="{FF2B5EF4-FFF2-40B4-BE49-F238E27FC236}">
                <a16:creationId xmlns:a16="http://schemas.microsoft.com/office/drawing/2014/main" xmlns="" id="{4D9C3B16-9C5F-4960-BF29-9C27900E43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897329"/>
            <a:ext cx="8892480" cy="5210724"/>
          </a:xfrm>
          <a:prstGeom prst="rect">
            <a:avLst/>
          </a:prstGeom>
        </p:spPr>
      </p:pic>
    </p:spTree>
    <p:extLst>
      <p:ext uri="{BB962C8B-B14F-4D97-AF65-F5344CB8AC3E}">
        <p14:creationId xmlns:p14="http://schemas.microsoft.com/office/powerpoint/2010/main" val="1892879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4294967295"/>
          </p:nvPr>
        </p:nvSpPr>
        <p:spPr/>
        <p:txBody>
          <a:bodyPr/>
          <a:lstStyle/>
          <a:p>
            <a:pPr>
              <a:defRPr/>
            </a:pPr>
            <a:r>
              <a:rPr lang="en-US" altLang="ja-JP" dirty="0">
                <a:solidFill>
                  <a:schemeClr val="bg2"/>
                </a:solidFill>
              </a:rPr>
              <a:t>1</a:t>
            </a:r>
          </a:p>
        </p:txBody>
      </p:sp>
      <p:graphicFrame>
        <p:nvGraphicFramePr>
          <p:cNvPr id="4" name="表 3"/>
          <p:cNvGraphicFramePr>
            <a:graphicFrameLocks noGrp="1"/>
          </p:cNvGraphicFramePr>
          <p:nvPr>
            <p:extLst>
              <p:ext uri="{D42A27DB-BD31-4B8C-83A1-F6EECF244321}">
                <p14:modId xmlns:p14="http://schemas.microsoft.com/office/powerpoint/2010/main" val="2656972012"/>
              </p:ext>
            </p:extLst>
          </p:nvPr>
        </p:nvGraphicFramePr>
        <p:xfrm>
          <a:off x="60893" y="692696"/>
          <a:ext cx="8994532" cy="5507680"/>
        </p:xfrm>
        <a:graphic>
          <a:graphicData uri="http://schemas.openxmlformats.org/drawingml/2006/table">
            <a:tbl>
              <a:tblPr firstRow="1" bandRow="1">
                <a:tableStyleId>{5C22544A-7EE6-4342-B048-85BDC9FD1C3A}</a:tableStyleId>
              </a:tblPr>
              <a:tblGrid>
                <a:gridCol w="779813">
                  <a:extLst>
                    <a:ext uri="{9D8B030D-6E8A-4147-A177-3AD203B41FA5}">
                      <a16:colId xmlns:a16="http://schemas.microsoft.com/office/drawing/2014/main" xmlns="" val="20000"/>
                    </a:ext>
                  </a:extLst>
                </a:gridCol>
                <a:gridCol w="833511">
                  <a:extLst>
                    <a:ext uri="{9D8B030D-6E8A-4147-A177-3AD203B41FA5}">
                      <a16:colId xmlns:a16="http://schemas.microsoft.com/office/drawing/2014/main" xmlns="" val="20001"/>
                    </a:ext>
                  </a:extLst>
                </a:gridCol>
                <a:gridCol w="3507383">
                  <a:extLst>
                    <a:ext uri="{9D8B030D-6E8A-4147-A177-3AD203B41FA5}">
                      <a16:colId xmlns:a16="http://schemas.microsoft.com/office/drawing/2014/main" xmlns="" val="20002"/>
                    </a:ext>
                  </a:extLst>
                </a:gridCol>
                <a:gridCol w="1049867">
                  <a:extLst>
                    <a:ext uri="{9D8B030D-6E8A-4147-A177-3AD203B41FA5}">
                      <a16:colId xmlns:a16="http://schemas.microsoft.com/office/drawing/2014/main" xmlns="" val="20003"/>
                    </a:ext>
                  </a:extLst>
                </a:gridCol>
                <a:gridCol w="719533">
                  <a:extLst>
                    <a:ext uri="{9D8B030D-6E8A-4147-A177-3AD203B41FA5}">
                      <a16:colId xmlns:a16="http://schemas.microsoft.com/office/drawing/2014/main" xmlns="" val="20004"/>
                    </a:ext>
                  </a:extLst>
                </a:gridCol>
                <a:gridCol w="1193933">
                  <a:extLst>
                    <a:ext uri="{9D8B030D-6E8A-4147-A177-3AD203B41FA5}">
                      <a16:colId xmlns:a16="http://schemas.microsoft.com/office/drawing/2014/main" xmlns="" val="20005"/>
                    </a:ext>
                  </a:extLst>
                </a:gridCol>
                <a:gridCol w="910492">
                  <a:extLst>
                    <a:ext uri="{9D8B030D-6E8A-4147-A177-3AD203B41FA5}">
                      <a16:colId xmlns:a16="http://schemas.microsoft.com/office/drawing/2014/main" xmlns="" val="20006"/>
                    </a:ext>
                  </a:extLst>
                </a:gridCol>
              </a:tblGrid>
              <a:tr h="367900">
                <a:tc>
                  <a:txBody>
                    <a:bodyPr/>
                    <a:lstStyle/>
                    <a:p>
                      <a:pPr algn="ctr"/>
                      <a:r>
                        <a:rPr kumimoji="1" lang="ja-JP" altLang="en-US" sz="105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ﾀｽｸ種別</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kumimoji="1" lang="ja-JP" altLang="en-US" sz="105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業界</a:t>
                      </a:r>
                      <a:endParaRPr kumimoji="1" lang="en-US" altLang="ja-JP" sz="105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05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導入部署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kumimoji="1" lang="ja-JP" altLang="en-US" sz="105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（番号）概要</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kumimoji="1" lang="en-US" altLang="ja-JP" sz="105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INPUT</a:t>
                      </a:r>
                      <a:endParaRPr kumimoji="1" lang="ja-JP" altLang="en-US" sz="105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kumimoji="1" lang="ja-JP" altLang="en-US" sz="105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kumimoji="1" lang="en-US" altLang="ja-JP" sz="105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OUTPUT</a:t>
                      </a:r>
                      <a:endParaRPr kumimoji="1" lang="ja-JP" altLang="en-US" sz="105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kumimoji="1" lang="ja-JP" altLang="en-US" sz="105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効果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0"/>
                  </a:ext>
                </a:extLst>
              </a:tr>
              <a:tr h="572290">
                <a:tc>
                  <a:txBody>
                    <a:bodyPr/>
                    <a:lstStyle/>
                    <a:p>
                      <a:pPr algn="ctr"/>
                      <a:r>
                        <a:rPr kumimoji="1"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データ投入</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kumimoji="1" lang="en-US" altLang="ja-JP"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IT</a:t>
                      </a:r>
                    </a:p>
                    <a:p>
                      <a:pPr algn="ctr"/>
                      <a:r>
                        <a:rPr kumimoji="1"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営業</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r>
                        <a:rPr kumimoji="1" lang="en-US" altLang="ja-JP"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(1-1)</a:t>
                      </a:r>
                      <a:r>
                        <a:rPr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受発注計画書データのシステム投入</a:t>
                      </a:r>
                      <a:endParaRPr kumimoji="1" lang="en-US" altLang="ja-JP"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受発注計画書（</a:t>
                      </a:r>
                      <a:r>
                        <a:rPr kumimoji="1" lang="en-US" altLang="ja-JP"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Excel</a:t>
                      </a:r>
                      <a:r>
                        <a:rPr kumimoji="1"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）の内容を、複数の社内システム（電子決済システムと経理システム）に投入する必要があるが、</a:t>
                      </a:r>
                      <a:r>
                        <a:rPr kumimoji="1" lang="en-US" altLang="ja-JP" sz="900" b="1" dirty="0" err="1">
                          <a:solidFill>
                            <a:schemeClr val="bg2"/>
                          </a:solidFill>
                          <a:latin typeface="Meiryo UI" panose="020B0604030504040204" pitchFamily="50" charset="-128"/>
                          <a:ea typeface="Meiryo UI" panose="020B0604030504040204" pitchFamily="50" charset="-128"/>
                          <a:cs typeface="Meiryo UI" panose="020B0604030504040204" pitchFamily="50" charset="-128"/>
                        </a:rPr>
                        <a:t>WinActor</a:t>
                      </a:r>
                      <a:r>
                        <a:rPr kumimoji="1"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を利用して両方に自動で入力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受発注計画書（</a:t>
                      </a:r>
                      <a:r>
                        <a:rPr lang="en-US" altLang="ja-JP"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Excel</a:t>
                      </a:r>
                      <a:r>
                        <a:rPr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endParaRPr kumimoji="1"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①電子決済ｼｽﾃﾑ（画面）</a:t>
                      </a:r>
                      <a:endParaRPr lang="en-US" altLang="ja-JP"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②経理ｼｽﾃﾑ</a:t>
                      </a:r>
                      <a:r>
                        <a:rPr lang="en-US" altLang="ja-JP"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画面</a:t>
                      </a:r>
                      <a:r>
                        <a:rPr lang="en-US" altLang="ja-JP"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kumimoji="1"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データ入力の稼動を</a:t>
                      </a:r>
                      <a:r>
                        <a:rPr kumimoji="1" lang="en-US" altLang="ja-JP"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95</a:t>
                      </a:r>
                      <a:r>
                        <a:rPr kumimoji="1"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％削減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extLst>
                  <a:ext uri="{0D108BD9-81ED-4DB2-BD59-A6C34878D82A}">
                    <a16:rowId xmlns:a16="http://schemas.microsoft.com/office/drawing/2014/main" xmlns="" val="10001"/>
                  </a:ext>
                </a:extLst>
              </a:tr>
              <a:tr h="5709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b="1" dirty="0">
                          <a:latin typeface="Meiryo UI" panose="020B0604030504040204" pitchFamily="50" charset="-128"/>
                          <a:ea typeface="Meiryo UI" panose="020B0604030504040204" pitchFamily="50" charset="-128"/>
                          <a:cs typeface="Meiryo UI" panose="020B0604030504040204" pitchFamily="50" charset="-128"/>
                        </a:rPr>
                        <a:t>データ投入</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IT</a:t>
                      </a:r>
                    </a:p>
                    <a:p>
                      <a:pPr algn="ctr"/>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情シス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cs typeface="Meiryo UI" panose="020B0604030504040204" pitchFamily="50" charset="-128"/>
                        </a:rPr>
                        <a:t>(1-2)</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メーリングリストへの登録申請を受けて、メーリングリスト作成を行う。</a:t>
                      </a:r>
                      <a:endPar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メーリングリスト登録申請ファイル</a:t>
                      </a:r>
                      <a:endParaRPr kumimoji="1"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Excel)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メーリングリスト作成画面（</a:t>
                      </a:r>
                      <a:r>
                        <a:rPr kumimoji="1"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WEB</a:t>
                      </a:r>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画面</a:t>
                      </a:r>
                      <a:r>
                        <a:rPr kumimoji="1"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稼働削減</a:t>
                      </a:r>
                      <a:endParaRPr kumimoji="1"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転記ミス</a:t>
                      </a:r>
                      <a:r>
                        <a:rPr kumimoji="1"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0</a:t>
                      </a:r>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化</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5709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b="1" dirty="0">
                          <a:latin typeface="Meiryo UI" panose="020B0604030504040204" pitchFamily="50" charset="-128"/>
                          <a:ea typeface="Meiryo UI" panose="020B0604030504040204" pitchFamily="50" charset="-128"/>
                          <a:cs typeface="Meiryo UI" panose="020B0604030504040204" pitchFamily="50" charset="-128"/>
                        </a:rPr>
                        <a:t>データ投入</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小売</a:t>
                      </a:r>
                      <a:endParaRPr kumimoji="1" lang="en-US" altLang="ja-JP" sz="900" dirty="0">
                        <a:latin typeface="Meiryo UI" panose="020B0604030504040204" pitchFamily="50" charset="-128"/>
                        <a:ea typeface="Meiryo UI" panose="020B0604030504040204" pitchFamily="50" charset="-128"/>
                        <a:cs typeface="Meiryo UI" panose="020B0604030504040204" pitchFamily="50" charset="-128"/>
                      </a:endParaRPr>
                    </a:p>
                    <a:p>
                      <a:pPr algn="ctr"/>
                      <a:r>
                        <a:rPr kumimoji="1" lang="en-US" altLang="ja-JP" sz="900" dirty="0">
                          <a:latin typeface="Meiryo UI" panose="020B0604030504040204" pitchFamily="50" charset="-128"/>
                          <a:ea typeface="Meiryo UI" panose="020B0604030504040204" pitchFamily="50" charset="-128"/>
                          <a:cs typeface="Meiryo UI" panose="020B0604030504040204" pitchFamily="50" charset="-128"/>
                        </a:rPr>
                        <a:t>EC</a:t>
                      </a:r>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部門</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cs typeface="Meiryo UI" panose="020B0604030504040204" pitchFamily="50" charset="-128"/>
                        </a:rPr>
                        <a:t>(1-3)</a:t>
                      </a:r>
                    </a:p>
                    <a:p>
                      <a:r>
                        <a:rPr lang="ja-JP" altLang="en-US" sz="900" dirty="0">
                          <a:latin typeface="Meiryo UI" panose="020B0604030504040204" pitchFamily="50" charset="-128"/>
                          <a:ea typeface="Meiryo UI" panose="020B0604030504040204" pitchFamily="50" charset="-128"/>
                          <a:cs typeface="Meiryo UI" panose="020B0604030504040204" pitchFamily="50" charset="-128"/>
                        </a:rPr>
                        <a:t>商品伝票を読込み、ＥＣサイトやＳＮＳサイトに商品情報を入力・アップロード</a:t>
                      </a:r>
                      <a:endParaRPr kumimoji="1" lang="ja-JP" altLang="en-US" sz="900" dirty="0">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商品伝票</a:t>
                      </a:r>
                      <a:endParaRPr kumimoji="1" lang="en-US" altLang="ja-JP" sz="900" dirty="0">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900" dirty="0">
                          <a:latin typeface="Meiryo UI" panose="020B0604030504040204" pitchFamily="50" charset="-128"/>
                          <a:ea typeface="Meiryo UI" panose="020B0604030504040204" pitchFamily="50" charset="-128"/>
                          <a:cs typeface="Meiryo UI" panose="020B0604030504040204" pitchFamily="50" charset="-128"/>
                        </a:rPr>
                        <a:t>Excel)</a:t>
                      </a:r>
                      <a:endParaRPr kumimoji="1" lang="ja-JP" altLang="en-US" sz="900" dirty="0">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900" dirty="0">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900" dirty="0">
                          <a:latin typeface="Meiryo UI" panose="020B0604030504040204" pitchFamily="50" charset="-128"/>
                          <a:ea typeface="Meiryo UI" panose="020B0604030504040204" pitchFamily="50" charset="-128"/>
                          <a:cs typeface="Meiryo UI" panose="020B0604030504040204" pitchFamily="50" charset="-128"/>
                        </a:rPr>
                        <a:t>EC</a:t>
                      </a:r>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サイト、</a:t>
                      </a:r>
                      <a:r>
                        <a:rPr kumimoji="1" lang="en-US" altLang="ja-JP" sz="900" dirty="0">
                          <a:latin typeface="Meiryo UI" panose="020B0604030504040204" pitchFamily="50" charset="-128"/>
                          <a:ea typeface="Meiryo UI" panose="020B0604030504040204" pitchFamily="50" charset="-128"/>
                          <a:cs typeface="Meiryo UI" panose="020B0604030504040204" pitchFamily="50" charset="-128"/>
                        </a:rPr>
                        <a:t>SNS</a:t>
                      </a:r>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サイト</a:t>
                      </a:r>
                      <a:endParaRPr kumimoji="1" lang="en-US" altLang="ja-JP" sz="900" dirty="0">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（画面）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en-US" sz="900" dirty="0">
                          <a:latin typeface="Meiryo UI" panose="020B0604030504040204" pitchFamily="50" charset="-128"/>
                          <a:ea typeface="Meiryo UI" panose="020B0604030504040204" pitchFamily="50" charset="-128"/>
                          <a:cs typeface="Meiryo UI" panose="020B0604030504040204" pitchFamily="50" charset="-128"/>
                        </a:rPr>
                        <a:t>数千件／月に及ぶ商品更新作業を完全自動化</a:t>
                      </a:r>
                      <a:endParaRPr kumimoji="1" lang="ja-JP" altLang="en-US" sz="900" dirty="0">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5722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データ投入</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kumimoji="1"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金融</a:t>
                      </a:r>
                      <a:endParaRPr kumimoji="1" lang="en-US" altLang="ja-JP"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法人営業</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(1-4)</a:t>
                      </a:r>
                      <a:r>
                        <a:rPr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法人営業向け金利情報公開の自動化</a:t>
                      </a:r>
                      <a:endParaRPr kumimoji="1" lang="en-US" altLang="ja-JP"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ホスト運用部門より受領した最新の貸出・預金金利情報を加工し、店舗営業担当が参照する</a:t>
                      </a:r>
                      <a:r>
                        <a:rPr kumimoji="1" lang="en-US" altLang="ja-JP"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Lotus Notes</a:t>
                      </a:r>
                      <a:r>
                        <a:rPr kumimoji="1"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の掲示</a:t>
                      </a:r>
                      <a:r>
                        <a:rPr kumimoji="1" lang="en-US" altLang="ja-JP"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DB</a:t>
                      </a:r>
                      <a:r>
                        <a:rPr kumimoji="1"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に貼り付ける。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kumimoji="1"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法人向け商品の</a:t>
                      </a:r>
                      <a:br>
                        <a:rPr kumimoji="1"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br>
                      <a:r>
                        <a:rPr kumimoji="1"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最新金利</a:t>
                      </a:r>
                    </a:p>
                    <a:p>
                      <a:pPr algn="ctr"/>
                      <a:r>
                        <a:rPr kumimoji="1"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Excel</a:t>
                      </a:r>
                      <a:r>
                        <a:rPr kumimoji="1"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endParaRPr kumimoji="1"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kumimoji="1"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掲示用</a:t>
                      </a:r>
                      <a:r>
                        <a:rPr kumimoji="1" lang="en-US" altLang="ja-JP"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DB</a:t>
                      </a:r>
                    </a:p>
                    <a:p>
                      <a:pPr algn="ctr"/>
                      <a:r>
                        <a:rPr kumimoji="1" lang="en-US" altLang="ja-JP"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Lotus Notes</a:t>
                      </a:r>
                      <a:r>
                        <a:rPr kumimoji="1"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（画面）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kumimoji="1"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処理スピードが</a:t>
                      </a:r>
                      <a:r>
                        <a:rPr kumimoji="1" lang="en-US" altLang="ja-JP"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1</a:t>
                      </a:r>
                      <a:r>
                        <a:rPr kumimoji="1"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時間から</a:t>
                      </a:r>
                      <a:r>
                        <a:rPr kumimoji="1" lang="en-US" altLang="ja-JP"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30</a:t>
                      </a:r>
                      <a:r>
                        <a:rPr kumimoji="1"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分以内に。</a:t>
                      </a:r>
                      <a:r>
                        <a:rPr kumimoji="1" lang="en-US" altLang="ja-JP"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1</a:t>
                      </a:r>
                      <a:r>
                        <a:rPr kumimoji="1"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名増員の予定が不要に。</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extLst>
                  <a:ext uri="{0D108BD9-81ED-4DB2-BD59-A6C34878D82A}">
                    <a16:rowId xmlns:a16="http://schemas.microsoft.com/office/drawing/2014/main" xmlns="" val="10004"/>
                  </a:ext>
                </a:extLst>
              </a:tr>
              <a:tr h="572290">
                <a:tc>
                  <a:txBody>
                    <a:bodyPr/>
                    <a:lstStyle/>
                    <a:p>
                      <a:pPr algn="ctr"/>
                      <a:r>
                        <a:rPr kumimoji="1" lang="ja-JP" altLang="en-US" sz="9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データ移行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学校</a:t>
                      </a:r>
                      <a:endParaRPr kumimoji="1"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学校事務</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cs typeface="Meiryo UI" panose="020B0604030504040204" pitchFamily="50" charset="-128"/>
                        </a:rPr>
                        <a:t>(2-1)</a:t>
                      </a:r>
                    </a:p>
                    <a:p>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異なる学校向けグループウェア間でのデータ移行。データ読出し、データ変換、データ書き込み。</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学校グループウェア</a:t>
                      </a:r>
                      <a:endParaRPr kumimoji="1"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WEB</a:t>
                      </a:r>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画面</a:t>
                      </a:r>
                      <a:r>
                        <a:rPr kumimoji="1"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中間データ</a:t>
                      </a:r>
                      <a:r>
                        <a:rPr kumimoji="1"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(Excel)</a:t>
                      </a:r>
                      <a:endPar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学校グループウェア（</a:t>
                      </a:r>
                      <a:r>
                        <a:rPr kumimoji="1"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WEB</a:t>
                      </a:r>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画面</a:t>
                      </a:r>
                      <a:r>
                        <a:rPr kumimoji="1"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algn="ctr"/>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移行データ確認書（</a:t>
                      </a:r>
                      <a:r>
                        <a:rPr kumimoji="1"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Excel)</a:t>
                      </a:r>
                      <a:endPar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データ移行の低コスト化</a:t>
                      </a:r>
                      <a:endPar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5"/>
                  </a:ext>
                </a:extLst>
              </a:tr>
              <a:tr h="570995">
                <a:tc>
                  <a:txBody>
                    <a:bodyPr/>
                    <a:lstStyle/>
                    <a:p>
                      <a:pPr algn="ctr"/>
                      <a:r>
                        <a:rPr kumimoji="1" lang="ja-JP" altLang="en-US" sz="9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データ移行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IT</a:t>
                      </a:r>
                    </a:p>
                    <a:p>
                      <a:pPr algn="ctr"/>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情シス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cs typeface="Meiryo UI" panose="020B0604030504040204" pitchFamily="50" charset="-128"/>
                        </a:rPr>
                        <a:t>(2-2)</a:t>
                      </a:r>
                    </a:p>
                    <a:p>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旧業務システムから新業務システムへの更改に伴うデータ移行。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旧システム</a:t>
                      </a:r>
                      <a:endParaRPr kumimoji="1"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CSV)</a:t>
                      </a:r>
                      <a:endPar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新システム</a:t>
                      </a:r>
                      <a:endParaRPr kumimoji="1"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WEB</a:t>
                      </a:r>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画面</a:t>
                      </a:r>
                      <a:r>
                        <a:rPr kumimoji="1"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データ移行の低コスト化</a:t>
                      </a:r>
                      <a:endPar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6"/>
                  </a:ext>
                </a:extLst>
              </a:tr>
              <a:tr h="652056">
                <a:tc>
                  <a:txBody>
                    <a:bodyPr/>
                    <a:lstStyle/>
                    <a:p>
                      <a:pPr algn="ctr"/>
                      <a:r>
                        <a:rPr kumimoji="1"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文書作成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kumimoji="1"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金融</a:t>
                      </a:r>
                      <a:endParaRPr kumimoji="1" lang="en-US" altLang="ja-JP"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経営管理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r>
                        <a:rPr kumimoji="1" lang="en-US" altLang="ja-JP"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(3-1)</a:t>
                      </a:r>
                      <a:r>
                        <a:rPr kumimoji="1"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売上管理データから週次報告書作成</a:t>
                      </a:r>
                      <a:endParaRPr kumimoji="1" lang="en-US" altLang="ja-JP"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売り上げ管理用の基幹システムに登録されているデータから、週</a:t>
                      </a:r>
                      <a:r>
                        <a:rPr kumimoji="1" lang="en-US" altLang="ja-JP"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1</a:t>
                      </a:r>
                      <a:r>
                        <a:rPr kumimoji="1"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回 店舗ごとや部署ごとの週次報告書を自動で作成する。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kumimoji="1"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売上データ</a:t>
                      </a:r>
                      <a:endParaRPr kumimoji="1" lang="en-US" altLang="ja-JP"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（システム画面）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endParaRPr kumimoji="1"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kumimoji="1"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報告書</a:t>
                      </a:r>
                      <a:endParaRPr kumimoji="1" lang="en-US" altLang="ja-JP"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数値集計、グラフ作成、定型文書</a:t>
                      </a:r>
                      <a:endParaRPr kumimoji="1" lang="en-US" altLang="ja-JP"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Excel</a:t>
                      </a:r>
                      <a:r>
                        <a:rPr kumimoji="1"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データを入力する社員の稼動を</a:t>
                      </a:r>
                      <a:r>
                        <a:rPr lang="en-US" altLang="ja-JP"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98</a:t>
                      </a:r>
                      <a:r>
                        <a:rPr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％削減</a:t>
                      </a:r>
                      <a:endParaRPr kumimoji="1"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extLst>
                  <a:ext uri="{0D108BD9-81ED-4DB2-BD59-A6C34878D82A}">
                    <a16:rowId xmlns:a16="http://schemas.microsoft.com/office/drawing/2014/main" xmlns="" val="10007"/>
                  </a:ext>
                </a:extLst>
              </a:tr>
              <a:tr h="604674">
                <a:tc>
                  <a:txBody>
                    <a:bodyPr/>
                    <a:lstStyle/>
                    <a:p>
                      <a:pPr algn="ctr"/>
                      <a:r>
                        <a:rPr kumimoji="1" lang="ja-JP" altLang="en-US" sz="900" b="1" dirty="0">
                          <a:latin typeface="Meiryo UI" panose="020B0604030504040204" pitchFamily="50" charset="-128"/>
                          <a:ea typeface="Meiryo UI" panose="020B0604030504040204" pitchFamily="50" charset="-128"/>
                          <a:cs typeface="Meiryo UI" panose="020B0604030504040204" pitchFamily="50" charset="-128"/>
                        </a:rPr>
                        <a:t>文書作成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900" dirty="0">
                          <a:latin typeface="Meiryo UI" panose="020B0604030504040204" pitchFamily="50" charset="-128"/>
                          <a:ea typeface="Meiryo UI" panose="020B0604030504040204" pitchFamily="50" charset="-128"/>
                          <a:cs typeface="Meiryo UI" panose="020B0604030504040204" pitchFamily="50" charset="-128"/>
                        </a:rPr>
                        <a:t>IT</a:t>
                      </a:r>
                    </a:p>
                    <a:p>
                      <a:pPr algn="ctr"/>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経理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latin typeface="Meiryo UI" panose="020B0604030504040204" pitchFamily="50" charset="-128"/>
                          <a:ea typeface="Meiryo UI" panose="020B0604030504040204" pitchFamily="50" charset="-128"/>
                          <a:cs typeface="Meiryo UI" panose="020B0604030504040204" pitchFamily="50" charset="-128"/>
                        </a:rPr>
                        <a:t>(3-2)</a:t>
                      </a:r>
                    </a:p>
                    <a:p>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経営資源管理システム（</a:t>
                      </a:r>
                      <a:r>
                        <a:rPr kumimoji="1" lang="en-US" altLang="ja-JP" sz="900" dirty="0">
                          <a:latin typeface="Meiryo UI" panose="020B0604030504040204" pitchFamily="50" charset="-128"/>
                          <a:ea typeface="Meiryo UI" panose="020B0604030504040204" pitchFamily="50" charset="-128"/>
                          <a:cs typeface="Meiryo UI" panose="020B0604030504040204" pitchFamily="50" charset="-128"/>
                        </a:rPr>
                        <a:t>ERP</a:t>
                      </a:r>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パッケージ</a:t>
                      </a:r>
                      <a:r>
                        <a:rPr kumimoji="1" lang="en-US" altLang="ja-JP" sz="900" dirty="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から、定期的に所定の経理レポート（</a:t>
                      </a:r>
                      <a:r>
                        <a:rPr kumimoji="1" lang="en-US" altLang="ja-JP" sz="900" dirty="0">
                          <a:latin typeface="Meiryo UI" panose="020B0604030504040204" pitchFamily="50" charset="-128"/>
                          <a:ea typeface="Meiryo UI" panose="020B0604030504040204" pitchFamily="50" charset="-128"/>
                          <a:cs typeface="Meiryo UI" panose="020B0604030504040204" pitchFamily="50" charset="-128"/>
                        </a:rPr>
                        <a:t>Excel)</a:t>
                      </a:r>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を作成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経理関連データ</a:t>
                      </a:r>
                      <a:endParaRPr kumimoji="1" lang="en-US" altLang="ja-JP" sz="900" dirty="0">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（システム：</a:t>
                      </a:r>
                      <a:r>
                        <a:rPr kumimoji="1" lang="en-US" altLang="ja-JP" sz="900" dirty="0">
                          <a:latin typeface="Meiryo UI" panose="020B0604030504040204" pitchFamily="50" charset="-128"/>
                          <a:ea typeface="Meiryo UI" panose="020B0604030504040204" pitchFamily="50" charset="-128"/>
                          <a:cs typeface="Meiryo UI" panose="020B0604030504040204" pitchFamily="50" charset="-128"/>
                        </a:rPr>
                        <a:t>ERP</a:t>
                      </a:r>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パッケージ画面）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900" dirty="0">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経理レポート</a:t>
                      </a:r>
                      <a:endParaRPr kumimoji="1" lang="en-US" altLang="ja-JP" sz="900" dirty="0">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900" dirty="0">
                          <a:latin typeface="Meiryo UI" panose="020B0604030504040204" pitchFamily="50" charset="-128"/>
                          <a:ea typeface="Meiryo UI" panose="020B0604030504040204" pitchFamily="50" charset="-128"/>
                          <a:cs typeface="Meiryo UI" panose="020B0604030504040204" pitchFamily="50" charset="-128"/>
                        </a:rPr>
                        <a:t>Excel)</a:t>
                      </a:r>
                      <a:endParaRPr kumimoji="1" lang="ja-JP" altLang="en-US" sz="900" dirty="0">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2</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人日／月の稼動削減</a:t>
                      </a:r>
                      <a:endParaRPr lang="en-US" altLang="ja-JP" sz="9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8"/>
                  </a:ext>
                </a:extLst>
              </a:tr>
            </a:tbl>
          </a:graphicData>
        </a:graphic>
      </p:graphicFrame>
      <p:sp>
        <p:nvSpPr>
          <p:cNvPr id="5" name="タイトル 4">
            <a:extLst>
              <a:ext uri="{FF2B5EF4-FFF2-40B4-BE49-F238E27FC236}">
                <a16:creationId xmlns:a16="http://schemas.microsoft.com/office/drawing/2014/main" xmlns="" id="{B8883C41-405B-4C96-BDD9-E9928B393863}"/>
              </a:ext>
            </a:extLst>
          </p:cNvPr>
          <p:cNvSpPr>
            <a:spLocks noGrp="1"/>
          </p:cNvSpPr>
          <p:nvPr>
            <p:ph type="title"/>
          </p:nvPr>
        </p:nvSpPr>
        <p:spPr/>
        <p:txBody>
          <a:bodyPr/>
          <a:lstStyle/>
          <a:p>
            <a:r>
              <a:rPr kumimoji="1" lang="ja-JP" altLang="ja-JP" sz="2000" kern="1200" dirty="0">
                <a:solidFill>
                  <a:srgbClr val="4D4D4D"/>
                </a:solidFill>
                <a:effectLst/>
                <a:latin typeface="Meiryo UI" panose="020B0604030504040204" pitchFamily="50" charset="-128"/>
                <a:ea typeface="Meiryo UI" panose="020B0604030504040204" pitchFamily="50" charset="-128"/>
                <a:cs typeface="Meiryo UI" panose="020B0604030504040204" pitchFamily="50" charset="-128"/>
              </a:rPr>
              <a:t>導入事例</a:t>
            </a:r>
            <a:r>
              <a:rPr kumimoji="1" lang="en-US" altLang="ja-JP" sz="2000" kern="1200" dirty="0">
                <a:solidFill>
                  <a:srgbClr val="4D4D4D"/>
                </a:solidFill>
                <a:effectLst/>
                <a:latin typeface="Meiryo UI" panose="020B0604030504040204" pitchFamily="50" charset="-128"/>
                <a:ea typeface="Meiryo UI" panose="020B0604030504040204" pitchFamily="50" charset="-128"/>
                <a:cs typeface="Meiryo UI" panose="020B0604030504040204" pitchFamily="50" charset="-128"/>
              </a:rPr>
              <a:t>(1/2)</a:t>
            </a:r>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414941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4294967295"/>
          </p:nvPr>
        </p:nvSpPr>
        <p:spPr/>
        <p:txBody>
          <a:bodyPr/>
          <a:lstStyle/>
          <a:p>
            <a:pPr>
              <a:defRPr/>
            </a:pPr>
            <a:fld id="{53E4CBCC-4F98-4EB4-ADD8-ACFD70A1EE70}" type="slidenum">
              <a:rPr lang="en-US" altLang="ja-JP" smtClean="0">
                <a:solidFill>
                  <a:schemeClr val="bg2"/>
                </a:solidFill>
              </a:rPr>
              <a:pPr>
                <a:defRPr/>
              </a:pPr>
              <a:t>3</a:t>
            </a:fld>
            <a:endParaRPr lang="en-US" altLang="ja-JP" dirty="0">
              <a:solidFill>
                <a:schemeClr val="bg2"/>
              </a:solidFill>
            </a:endParaRPr>
          </a:p>
        </p:txBody>
      </p:sp>
      <p:graphicFrame>
        <p:nvGraphicFramePr>
          <p:cNvPr id="4" name="表 3"/>
          <p:cNvGraphicFramePr>
            <a:graphicFrameLocks noGrp="1"/>
          </p:cNvGraphicFramePr>
          <p:nvPr>
            <p:extLst>
              <p:ext uri="{D42A27DB-BD31-4B8C-83A1-F6EECF244321}">
                <p14:modId xmlns:p14="http://schemas.microsoft.com/office/powerpoint/2010/main" val="1038031743"/>
              </p:ext>
            </p:extLst>
          </p:nvPr>
        </p:nvGraphicFramePr>
        <p:xfrm>
          <a:off x="83526" y="699368"/>
          <a:ext cx="8976947" cy="5683276"/>
        </p:xfrm>
        <a:graphic>
          <a:graphicData uri="http://schemas.openxmlformats.org/drawingml/2006/table">
            <a:tbl>
              <a:tblPr firstRow="1" bandRow="1">
                <a:tableStyleId>{5C22544A-7EE6-4342-B048-85BDC9FD1C3A}</a:tableStyleId>
              </a:tblPr>
              <a:tblGrid>
                <a:gridCol w="778287">
                  <a:extLst>
                    <a:ext uri="{9D8B030D-6E8A-4147-A177-3AD203B41FA5}">
                      <a16:colId xmlns:a16="http://schemas.microsoft.com/office/drawing/2014/main" xmlns="" val="20000"/>
                    </a:ext>
                  </a:extLst>
                </a:gridCol>
                <a:gridCol w="908273">
                  <a:extLst>
                    <a:ext uri="{9D8B030D-6E8A-4147-A177-3AD203B41FA5}">
                      <a16:colId xmlns:a16="http://schemas.microsoft.com/office/drawing/2014/main" xmlns="" val="20001"/>
                    </a:ext>
                  </a:extLst>
                </a:gridCol>
                <a:gridCol w="3322777">
                  <a:extLst>
                    <a:ext uri="{9D8B030D-6E8A-4147-A177-3AD203B41FA5}">
                      <a16:colId xmlns:a16="http://schemas.microsoft.com/office/drawing/2014/main" xmlns="" val="20002"/>
                    </a:ext>
                  </a:extLst>
                </a:gridCol>
                <a:gridCol w="1151466">
                  <a:extLst>
                    <a:ext uri="{9D8B030D-6E8A-4147-A177-3AD203B41FA5}">
                      <a16:colId xmlns:a16="http://schemas.microsoft.com/office/drawing/2014/main" xmlns="" val="20003"/>
                    </a:ext>
                  </a:extLst>
                </a:gridCol>
                <a:gridCol w="715834">
                  <a:extLst>
                    <a:ext uri="{9D8B030D-6E8A-4147-A177-3AD203B41FA5}">
                      <a16:colId xmlns:a16="http://schemas.microsoft.com/office/drawing/2014/main" xmlns="" val="20004"/>
                    </a:ext>
                  </a:extLst>
                </a:gridCol>
                <a:gridCol w="1111300">
                  <a:extLst>
                    <a:ext uri="{9D8B030D-6E8A-4147-A177-3AD203B41FA5}">
                      <a16:colId xmlns:a16="http://schemas.microsoft.com/office/drawing/2014/main" xmlns="" val="20005"/>
                    </a:ext>
                  </a:extLst>
                </a:gridCol>
                <a:gridCol w="989010">
                  <a:extLst>
                    <a:ext uri="{9D8B030D-6E8A-4147-A177-3AD203B41FA5}">
                      <a16:colId xmlns:a16="http://schemas.microsoft.com/office/drawing/2014/main" xmlns="" val="20006"/>
                    </a:ext>
                  </a:extLst>
                </a:gridCol>
              </a:tblGrid>
              <a:tr h="353396">
                <a:tc>
                  <a:txBody>
                    <a:bodyPr/>
                    <a:lstStyle/>
                    <a:p>
                      <a:pPr algn="ctr"/>
                      <a:r>
                        <a:rPr kumimoji="1"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ﾀｽｸ種別</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業界</a:t>
                      </a:r>
                      <a:endPar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導入部署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kumimoji="1"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概要</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INPUT</a:t>
                      </a:r>
                      <a:endParaRPr kumimoji="1"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kumimoji="1"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OUTPUT</a:t>
                      </a:r>
                      <a:endParaRPr kumimoji="1"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kumimoji="1"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効果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0"/>
                  </a:ext>
                </a:extLst>
              </a:tr>
              <a:tr h="731209">
                <a:tc>
                  <a:txBody>
                    <a:bodyPr/>
                    <a:lstStyle/>
                    <a:p>
                      <a:pPr algn="ctr"/>
                      <a:r>
                        <a:rPr kumimoji="1"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ｼｽﾃﾑ連携</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kumimoji="1"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金融</a:t>
                      </a:r>
                      <a:endParaRPr kumimoji="1" lang="en-US" altLang="ja-JP"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資産運用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r>
                        <a:rPr kumimoji="1" lang="en-US" altLang="ja-JP"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(4-1)</a:t>
                      </a:r>
                      <a:r>
                        <a:rPr kumimoji="1"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サイトのファンドデータ取得と運用商品管理システムへの登録</a:t>
                      </a:r>
                      <a:endParaRPr kumimoji="1" lang="en-US" altLang="ja-JP"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外資系証券各社よりファンドの時価データを取得し、自社の運用商品管理システムへ登録。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kumimoji="1"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ファンド運用担当の</a:t>
                      </a:r>
                      <a:r>
                        <a:rPr kumimoji="1" lang="en-US" altLang="ja-JP"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PC</a:t>
                      </a:r>
                      <a:r>
                        <a:rPr kumimoji="1"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（画面）</a:t>
                      </a:r>
                      <a:endParaRPr kumimoji="1" lang="en-US" altLang="ja-JP"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endParaRPr kumimoji="1"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eaLnBrk="1" hangingPunct="1">
                        <a:spcBef>
                          <a:spcPct val="0"/>
                        </a:spcBef>
                        <a:buFontTx/>
                        <a:buNone/>
                      </a:pPr>
                      <a:r>
                        <a:rPr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運用商品管理</a:t>
                      </a:r>
                      <a:endParaRPr lang="en-US" altLang="ja-JP"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endParaRPr>
                    </a:p>
                    <a:p>
                      <a:pPr algn="ctr" eaLnBrk="1" hangingPunct="1">
                        <a:spcBef>
                          <a:spcPct val="0"/>
                        </a:spcBef>
                        <a:buFontTx/>
                        <a:buNone/>
                      </a:pPr>
                      <a:r>
                        <a:rPr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システム（画面）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kumimoji="1"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外資系証券各社とデータ連携のために発生する数千万のコストが不要に。</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extLst>
                  <a:ext uri="{0D108BD9-81ED-4DB2-BD59-A6C34878D82A}">
                    <a16:rowId xmlns:a16="http://schemas.microsoft.com/office/drawing/2014/main" xmlns="" val="10001"/>
                  </a:ext>
                </a:extLst>
              </a:tr>
              <a:tr h="73120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ｼｽﾃﾑ連携</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kumimoji="1"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サービス</a:t>
                      </a:r>
                      <a:endParaRPr kumimoji="1" lang="en-US" altLang="ja-JP"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コールセンタ</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r>
                        <a:rPr kumimoji="1" lang="en-US" altLang="ja-JP"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(4-2)</a:t>
                      </a:r>
                      <a:r>
                        <a:rPr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電話受付記録の取得とシステムへの取り込み</a:t>
                      </a:r>
                      <a:endParaRPr kumimoji="1" lang="en-US" altLang="ja-JP"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フリーダイヤル／ナビダイヤルを利用したコールセンタで、コールセンタの対応品質を把握するため、フリーダイヤル／ナビダイヤルのカスタマコントロール画面から電話受付記録を取得して、</a:t>
                      </a:r>
                      <a:r>
                        <a:rPr kumimoji="1" lang="en-US" altLang="ja-JP"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DWH</a:t>
                      </a:r>
                      <a:r>
                        <a:rPr kumimoji="1"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（データウェアハウス）に取り込み電話オペレータの増員などの判断に使う。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kumimoji="1"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フリーダイヤル番号表</a:t>
                      </a:r>
                      <a:endParaRPr kumimoji="1" lang="en-US" altLang="ja-JP"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en-US" altLang="ja-JP"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WEB</a:t>
                      </a:r>
                      <a:r>
                        <a:rPr kumimoji="1"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認証コード表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kumimoji="1"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カスタマーコントロール画面（</a:t>
                      </a:r>
                      <a:r>
                        <a:rPr kumimoji="1" lang="en-US" altLang="ja-JP"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WEB)</a:t>
                      </a:r>
                      <a:endParaRPr kumimoji="1"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kumimoji="1" lang="en-US" altLang="ja-JP"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DWH</a:t>
                      </a:r>
                    </a:p>
                    <a:p>
                      <a:pPr algn="ctr"/>
                      <a:r>
                        <a:rPr kumimoji="1"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通話記録（</a:t>
                      </a:r>
                      <a:r>
                        <a:rPr kumimoji="1" lang="en-US" altLang="ja-JP"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CSV)</a:t>
                      </a:r>
                    </a:p>
                    <a:p>
                      <a:pPr algn="ctr"/>
                      <a:r>
                        <a:rPr kumimoji="1"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受付記録（</a:t>
                      </a:r>
                      <a:r>
                        <a:rPr kumimoji="1" lang="en-US" altLang="ja-JP"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TXT)</a:t>
                      </a:r>
                      <a:endParaRPr kumimoji="1"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大量のコールセンタ記録を</a:t>
                      </a:r>
                      <a:r>
                        <a:rPr lang="en-US" altLang="ja-JP"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DWH</a:t>
                      </a:r>
                      <a:r>
                        <a:rPr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にデータ移行する稼動を削減</a:t>
                      </a:r>
                      <a:endParaRPr lang="en-US" altLang="ja-JP"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extLst>
                  <a:ext uri="{0D108BD9-81ED-4DB2-BD59-A6C34878D82A}">
                    <a16:rowId xmlns:a16="http://schemas.microsoft.com/office/drawing/2014/main" xmlns="" val="10002"/>
                  </a:ext>
                </a:extLst>
              </a:tr>
              <a:tr h="731209">
                <a:tc>
                  <a:txBody>
                    <a:bodyPr/>
                    <a:lstStyle/>
                    <a:p>
                      <a:pPr algn="ctr"/>
                      <a:r>
                        <a:rPr kumimoji="1"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ﾃﾞｰﾀ投入</a:t>
                      </a:r>
                      <a:endParaRPr kumimoji="1" lang="en-US" altLang="ja-JP"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文書作成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kumimoji="1"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物流</a:t>
                      </a:r>
                      <a:endParaRPr kumimoji="1" lang="en-US" altLang="ja-JP"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契約担当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r>
                        <a:rPr kumimoji="1" lang="en-US" altLang="ja-JP"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(5-1)</a:t>
                      </a:r>
                      <a:r>
                        <a:rPr kumimoji="1"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注文書のシステム投入と発注伝票作成</a:t>
                      </a:r>
                      <a:endParaRPr kumimoji="1" lang="en-US" altLang="ja-JP"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お客様から届く大量の注文書を受注管理システムに自動投入。さらに、システムから取り出したデータから不要な情報のマスク処理をして、発注伝票を自動で実施する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kumimoji="1"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注文書</a:t>
                      </a:r>
                      <a:endParaRPr kumimoji="1" lang="en-US" altLang="ja-JP"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Excel)</a:t>
                      </a:r>
                      <a:endParaRPr kumimoji="1"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kumimoji="1"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基幹システム</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kumimoji="1"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注文書</a:t>
                      </a:r>
                      <a:endParaRPr kumimoji="1" lang="en-US" altLang="ja-JP"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Excel)</a:t>
                      </a:r>
                      <a:endParaRPr kumimoji="1"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データ入力と伝票作成の稼動を</a:t>
                      </a:r>
                      <a:r>
                        <a:rPr lang="en-US" altLang="ja-JP"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75</a:t>
                      </a:r>
                      <a:r>
                        <a:rPr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％削減</a:t>
                      </a:r>
                      <a:endParaRPr lang="en-US" altLang="ja-JP"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extLst>
                  <a:ext uri="{0D108BD9-81ED-4DB2-BD59-A6C34878D82A}">
                    <a16:rowId xmlns:a16="http://schemas.microsoft.com/office/drawing/2014/main" xmlns="" val="10003"/>
                  </a:ext>
                </a:extLst>
              </a:tr>
              <a:tr h="731209">
                <a:tc>
                  <a:txBody>
                    <a:bodyPr/>
                    <a:lstStyle/>
                    <a:p>
                      <a:pPr algn="ctr"/>
                      <a:r>
                        <a:rPr kumimoji="1"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ｼｽﾃﾑ連携</a:t>
                      </a:r>
                      <a:endParaRPr kumimoji="1" lang="en-US" altLang="ja-JP"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ﾚﾎﾟｰﾄ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kumimoji="1"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小売ﾁｪｰﾝ</a:t>
                      </a:r>
                      <a:endParaRPr kumimoji="1" lang="en-US" altLang="ja-JP"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商品企画部門</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r>
                        <a:rPr kumimoji="1" lang="en-US" altLang="ja-JP"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(5-2)</a:t>
                      </a:r>
                      <a:r>
                        <a:rPr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各店舗からの商品要望書をシステムに登録、結果をレポート</a:t>
                      </a:r>
                      <a:endParaRPr kumimoji="1" lang="en-US" altLang="ja-JP"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各店舗から、</a:t>
                      </a:r>
                      <a:r>
                        <a:rPr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随時特定フォルダに提出される商品要望書を</a:t>
                      </a:r>
                      <a:r>
                        <a:rPr kumimoji="1"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、提出されたタイミングで要望書管理システムに登録し登録結果をレポートする。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kumimoji="1"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商品要望書（</a:t>
                      </a:r>
                      <a:r>
                        <a:rPr kumimoji="1" lang="en-US" altLang="ja-JP"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Excel)</a:t>
                      </a:r>
                      <a:endParaRPr kumimoji="1"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kumimoji="1"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共有フォルダ</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kumimoji="1"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文書管理システム</a:t>
                      </a:r>
                      <a:endParaRPr kumimoji="1" lang="en-US" altLang="ja-JP"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Excel)</a:t>
                      </a:r>
                    </a:p>
                    <a:p>
                      <a:pPr algn="ctr"/>
                      <a:r>
                        <a:rPr kumimoji="1"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エラー時メール通知</a:t>
                      </a:r>
                      <a:endParaRPr kumimoji="1" lang="en-US" altLang="ja-JP"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（メール）</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tc>
                  <a:txBody>
                    <a:bodyPr/>
                    <a:lstStyle/>
                    <a:p>
                      <a:pPr algn="ctr"/>
                      <a:r>
                        <a:rPr kumimoji="1"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要望書提出手段と管理システムのシステム化不要</a:t>
                      </a:r>
                      <a:endParaRPr kumimoji="1" lang="en-US" altLang="ja-JP"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900" b="1"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文書登録稼動不要</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CC"/>
                    </a:solidFill>
                  </a:tcPr>
                </a:tc>
                <a:extLst>
                  <a:ext uri="{0D108BD9-81ED-4DB2-BD59-A6C34878D82A}">
                    <a16:rowId xmlns:a16="http://schemas.microsoft.com/office/drawing/2014/main" xmlns="" val="10004"/>
                  </a:ext>
                </a:extLst>
              </a:tr>
              <a:tr h="731209">
                <a:tc>
                  <a:txBody>
                    <a:bodyPr/>
                    <a:lstStyle/>
                    <a:p>
                      <a:pPr algn="ctr"/>
                      <a:r>
                        <a:rPr lang="en-US" altLang="ja-JP" sz="900" b="1"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900" b="1" dirty="0">
                          <a:latin typeface="Meiryo UI" panose="020B0604030504040204" pitchFamily="50" charset="-128"/>
                          <a:ea typeface="Meiryo UI" panose="020B0604030504040204" pitchFamily="50" charset="-128"/>
                          <a:cs typeface="Meiryo UI" panose="020B0604030504040204" pitchFamily="50" charset="-128"/>
                        </a:rPr>
                        <a:t>検索</a:t>
                      </a:r>
                      <a:endParaRPr lang="en-US" altLang="ja-JP" sz="900" b="1" dirty="0">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900" b="1" dirty="0">
                          <a:latin typeface="Meiryo UI" panose="020B0604030504040204" pitchFamily="50" charset="-128"/>
                          <a:ea typeface="Meiryo UI" panose="020B0604030504040204" pitchFamily="50" charset="-128"/>
                          <a:cs typeface="Meiryo UI" panose="020B0604030504040204" pitchFamily="50" charset="-128"/>
                        </a:rPr>
                        <a:t>文書作成</a:t>
                      </a:r>
                      <a:endParaRPr kumimoji="1" lang="ja-JP" altLang="en-US" sz="900" dirty="0">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ﾏｰｹﾃｨﾝｸﾞ</a:t>
                      </a:r>
                      <a:endParaRPr kumimoji="1" lang="en-US" altLang="ja-JP" sz="900" dirty="0">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ﾘｻｰﾁ部門</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(5-3)</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900" dirty="0">
                          <a:latin typeface="Meiryo UI" panose="020B0604030504040204" pitchFamily="50" charset="-128"/>
                          <a:ea typeface="Meiryo UI" panose="020B0604030504040204" pitchFamily="50" charset="-128"/>
                          <a:cs typeface="Meiryo UI" panose="020B0604030504040204" pitchFamily="50" charset="-128"/>
                        </a:rPr>
                        <a:t>複数のオークションサイトに対してキーワード検索をして検索結果を保存する。</a:t>
                      </a:r>
                      <a:endParaRPr lang="en-US" altLang="ja-JP" sz="900" dirty="0">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オークションサイト</a:t>
                      </a:r>
                      <a:endParaRPr kumimoji="1" lang="en-US" altLang="ja-JP" sz="900" dirty="0">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900" dirty="0">
                          <a:latin typeface="Meiryo UI" panose="020B0604030504040204" pitchFamily="50" charset="-128"/>
                          <a:ea typeface="Meiryo UI" panose="020B0604030504040204" pitchFamily="50" charset="-128"/>
                          <a:cs typeface="Meiryo UI" panose="020B0604030504040204" pitchFamily="50" charset="-128"/>
                        </a:rPr>
                        <a:t>WEB</a:t>
                      </a:r>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画面）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900" dirty="0">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結果文書</a:t>
                      </a:r>
                      <a:endParaRPr kumimoji="1" lang="en-US" altLang="ja-JP" sz="900" dirty="0">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900" dirty="0">
                          <a:latin typeface="Meiryo UI" panose="020B0604030504040204" pitchFamily="50" charset="-128"/>
                          <a:ea typeface="Meiryo UI" panose="020B0604030504040204" pitchFamily="50" charset="-128"/>
                          <a:cs typeface="Meiryo UI" panose="020B0604030504040204" pitchFamily="50" charset="-128"/>
                        </a:rPr>
                        <a:t>Excel</a:t>
                      </a:r>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専用要員</a:t>
                      </a:r>
                      <a:r>
                        <a:rPr kumimoji="1" lang="en-US" altLang="ja-JP" sz="900" dirty="0">
                          <a:latin typeface="Meiryo UI" panose="020B0604030504040204" pitchFamily="50" charset="-128"/>
                          <a:ea typeface="Meiryo UI" panose="020B0604030504040204" pitchFamily="50" charset="-128"/>
                          <a:cs typeface="Meiryo UI" panose="020B0604030504040204" pitchFamily="50" charset="-128"/>
                        </a:rPr>
                        <a:t>1</a:t>
                      </a:r>
                      <a:r>
                        <a:rPr kumimoji="1" lang="ja-JP" altLang="en-US" sz="900" dirty="0">
                          <a:latin typeface="Meiryo UI" panose="020B0604030504040204" pitchFamily="50" charset="-128"/>
                          <a:ea typeface="Meiryo UI" panose="020B0604030504040204" pitchFamily="50" charset="-128"/>
                          <a:cs typeface="Meiryo UI" panose="020B0604030504040204" pitchFamily="50" charset="-128"/>
                        </a:rPr>
                        <a:t>人が不要</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5"/>
                  </a:ext>
                </a:extLst>
              </a:tr>
              <a:tr h="731209">
                <a:tc>
                  <a:txBody>
                    <a:bodyPr/>
                    <a:lstStyle/>
                    <a:p>
                      <a:pPr algn="ctr"/>
                      <a:r>
                        <a:rPr kumimoji="1" lang="ja-JP" altLang="en-US" sz="9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試験・計測</a:t>
                      </a:r>
                      <a:endParaRPr kumimoji="1" lang="en-US" altLang="ja-JP" sz="9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9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文書作成</a:t>
                      </a:r>
                      <a:endPar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通信</a:t>
                      </a:r>
                      <a:endParaRPr kumimoji="1"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開発</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(5-4)</a:t>
                      </a:r>
                    </a:p>
                    <a:p>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アジャイル開発で、デグレードが発生しないことを繰り返し試験する。試験データを開発システムの画面に入力し、期待どおりの画面遷移をしたかを評価し、評価結果を試験成績書に書き込む。</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試験項目書（</a:t>
                      </a:r>
                      <a:r>
                        <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Excel</a:t>
                      </a: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開発システムの画面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試験成績表</a:t>
                      </a:r>
                      <a:endPar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Excel)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データ入力の稼動を</a:t>
                      </a:r>
                      <a:r>
                        <a:rPr kumimoji="1"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95</a:t>
                      </a:r>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％削減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6"/>
                  </a:ext>
                </a:extLst>
              </a:tr>
              <a:tr h="731209">
                <a:tc>
                  <a:txBody>
                    <a:bodyPr/>
                    <a:lstStyle/>
                    <a:p>
                      <a:pPr algn="ctr"/>
                      <a:r>
                        <a:rPr kumimoji="1" lang="ja-JP" altLang="en-US" sz="9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試験・計測</a:t>
                      </a:r>
                      <a:endParaRPr kumimoji="1" lang="en-US" altLang="ja-JP" sz="9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9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ﾃﾞｰﾀ保存</a:t>
                      </a:r>
                      <a:endPar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通信</a:t>
                      </a:r>
                      <a:endParaRPr kumimoji="1"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開発</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(5-5)</a:t>
                      </a:r>
                    </a:p>
                    <a:p>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伝送測定器の測定結果を画面から読み取り、データ形式変換（</a:t>
                      </a:r>
                      <a:r>
                        <a:rPr kumimoji="1"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HTML</a:t>
                      </a:r>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CSV)</a:t>
                      </a:r>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して測定結果を保存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測定器画面</a:t>
                      </a:r>
                      <a:endParaRPr kumimoji="1"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HTML)</a:t>
                      </a:r>
                    </a:p>
                    <a:p>
                      <a:pPr algn="ctr"/>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測定器</a:t>
                      </a:r>
                      <a:r>
                        <a:rPr kumimoji="1"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IP</a:t>
                      </a:r>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アドレス</a:t>
                      </a:r>
                      <a:endParaRPr kumimoji="1"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Excel)</a:t>
                      </a:r>
                      <a:endPar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測定結果</a:t>
                      </a:r>
                      <a:endParaRPr kumimoji="1"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CSV)</a:t>
                      </a:r>
                      <a:endPar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a:t>
                      </a:r>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回の検証で</a:t>
                      </a:r>
                      <a:r>
                        <a:rPr kumimoji="1"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50</a:t>
                      </a:r>
                      <a:r>
                        <a:rPr kumimoji="1"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時間の稼動削減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sp>
        <p:nvSpPr>
          <p:cNvPr id="5" name="タイトル 4">
            <a:extLst>
              <a:ext uri="{FF2B5EF4-FFF2-40B4-BE49-F238E27FC236}">
                <a16:creationId xmlns:a16="http://schemas.microsoft.com/office/drawing/2014/main" xmlns="" id="{C74EE387-B0D7-4784-9896-104B557E12BA}"/>
              </a:ext>
            </a:extLst>
          </p:cNvPr>
          <p:cNvSpPr>
            <a:spLocks noGrp="1"/>
          </p:cNvSpPr>
          <p:nvPr>
            <p:ph type="title"/>
          </p:nvPr>
        </p:nvSpPr>
        <p:spPr/>
        <p:txBody>
          <a:bodyPr/>
          <a:lstStyle/>
          <a:p>
            <a:r>
              <a:rPr kumimoji="1" lang="ja-JP" altLang="ja-JP" sz="2000" kern="1200" dirty="0">
                <a:solidFill>
                  <a:srgbClr val="4D4D4D"/>
                </a:solidFill>
                <a:effectLst/>
                <a:latin typeface="Meiryo UI" panose="020B0604030504040204" pitchFamily="50" charset="-128"/>
                <a:ea typeface="Meiryo UI" panose="020B0604030504040204" pitchFamily="50" charset="-128"/>
                <a:cs typeface="Meiryo UI" panose="020B0604030504040204" pitchFamily="50" charset="-128"/>
              </a:rPr>
              <a:t>導入事例</a:t>
            </a:r>
            <a:r>
              <a:rPr kumimoji="1" lang="en-US" altLang="ja-JP" sz="2000" kern="1200" dirty="0">
                <a:solidFill>
                  <a:srgbClr val="4D4D4D"/>
                </a:solidFill>
                <a:effectLst/>
                <a:latin typeface="Meiryo UI" panose="020B0604030504040204" pitchFamily="50" charset="-128"/>
                <a:ea typeface="Meiryo UI" panose="020B0604030504040204" pitchFamily="50" charset="-128"/>
                <a:cs typeface="Meiryo UI" panose="020B0604030504040204" pitchFamily="50" charset="-128"/>
              </a:rPr>
              <a:t>(2/2)</a:t>
            </a:r>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404080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円/楕円 42"/>
          <p:cNvSpPr/>
          <p:nvPr/>
        </p:nvSpPr>
        <p:spPr bwMode="auto">
          <a:xfrm>
            <a:off x="7019649" y="37709"/>
            <a:ext cx="1860246" cy="582979"/>
          </a:xfrm>
          <a:prstGeom prst="ellipse">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62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altLang="ja-JP" dirty="0">
                <a:ln w="3175">
                  <a:noFill/>
                </a:ln>
                <a:solidFill>
                  <a:schemeClr val="bg2"/>
                </a:solidFill>
                <a:latin typeface="Meiryo UI" panose="020B0604030504040204" pitchFamily="50" charset="-128"/>
                <a:ea typeface="Meiryo UI" panose="020B0604030504040204" pitchFamily="50" charset="-128"/>
                <a:cs typeface="Meiryo UI" panose="020B0604030504040204" pitchFamily="50" charset="-128"/>
              </a:rPr>
              <a:t>IT</a:t>
            </a:r>
            <a:r>
              <a:rPr lang="ja-JP" altLang="en-US" dirty="0">
                <a:ln w="3175">
                  <a:noFill/>
                </a:ln>
                <a:solidFill>
                  <a:schemeClr val="bg2"/>
                </a:solidFill>
                <a:latin typeface="Meiryo UI" panose="020B0604030504040204" pitchFamily="50" charset="-128"/>
                <a:ea typeface="Meiryo UI" panose="020B0604030504040204" pitchFamily="50" charset="-128"/>
                <a:cs typeface="Meiryo UI" panose="020B0604030504040204" pitchFamily="50" charset="-128"/>
              </a:rPr>
              <a:t>企業</a:t>
            </a:r>
            <a:endParaRPr lang="en-US" altLang="ja-JP" dirty="0">
              <a:ln w="3175">
                <a:noFill/>
              </a:ln>
              <a:solidFill>
                <a:schemeClr val="bg2"/>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dirty="0">
                <a:ln w="3175">
                  <a:noFill/>
                </a:ln>
                <a:solidFill>
                  <a:schemeClr val="bg2"/>
                </a:solidFill>
                <a:latin typeface="Meiryo UI" panose="020B0604030504040204" pitchFamily="50" charset="-128"/>
                <a:ea typeface="Meiryo UI" panose="020B0604030504040204" pitchFamily="50" charset="-128"/>
                <a:cs typeface="Meiryo UI" panose="020B0604030504040204" pitchFamily="50" charset="-128"/>
              </a:rPr>
              <a:t>営業部門</a:t>
            </a:r>
          </a:p>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Arial" charset="0"/>
              <a:ea typeface="MS UI Gothic" pitchFamily="50" charset="-128"/>
            </a:endParaRPr>
          </a:p>
        </p:txBody>
      </p:sp>
      <p:sp>
        <p:nvSpPr>
          <p:cNvPr id="4" name="角丸四角形 3"/>
          <p:cNvSpPr/>
          <p:nvPr/>
        </p:nvSpPr>
        <p:spPr bwMode="auto">
          <a:xfrm>
            <a:off x="56704" y="789640"/>
            <a:ext cx="9036496" cy="2082519"/>
          </a:xfrm>
          <a:prstGeom prst="roundRect">
            <a:avLst/>
          </a:prstGeom>
          <a:solidFill>
            <a:schemeClr val="bg1">
              <a:lumMod val="95000"/>
            </a:schemeClr>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273050" indent="-92075">
              <a:buFont typeface="Wingdings" panose="05000000000000000000" pitchFamily="2" charset="2"/>
              <a:buChar char="l"/>
            </a:pPr>
            <a:r>
              <a:rPr lang="ja-JP" altLang="en-US"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導入部署：</a:t>
            </a:r>
            <a:endParaRPr lang="en-US" altLang="ja-JP"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638175" lvl="1"/>
            <a:r>
              <a:rPr lang="ja-JP" altLang="en-US"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営業担当部門</a:t>
            </a:r>
            <a:endParaRPr lang="en-US" altLang="ja-JP"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176213">
              <a:buFont typeface="Wingdings" panose="05000000000000000000" pitchFamily="2" charset="2"/>
              <a:buChar char="l"/>
            </a:pPr>
            <a:r>
              <a:rPr lang="ja-JP" altLang="en-US"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要件概要：</a:t>
            </a:r>
            <a:endParaRPr lang="en-US" altLang="ja-JP"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633413" lvl="1"/>
            <a:r>
              <a:rPr lang="ja-JP" altLang="en-US"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受発注計画書（</a:t>
            </a:r>
            <a:r>
              <a:rPr lang="en-US" altLang="ja-JP"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Excel</a:t>
            </a:r>
            <a:r>
              <a:rPr lang="ja-JP" altLang="en-US"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）の内容を、複数の社内システム（電子決済システムと経理 システム）に自動入力　</a:t>
            </a:r>
            <a:endParaRPr lang="en-US" altLang="ja-JP"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273050" indent="-92075">
              <a:buFont typeface="Wingdings" panose="05000000000000000000" pitchFamily="2" charset="2"/>
              <a:buChar char="l"/>
            </a:pPr>
            <a:r>
              <a:rPr lang="ja-JP" altLang="en-US"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導入効果 ：</a:t>
            </a:r>
            <a:endParaRPr lang="en-US" altLang="ja-JP"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638175" lvl="1"/>
            <a:r>
              <a:rPr lang="ja-JP" altLang="en-US"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データ入力の稼動を</a:t>
            </a:r>
            <a:r>
              <a:rPr lang="en-US" altLang="ja-JP"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95</a:t>
            </a:r>
            <a:r>
              <a:rPr lang="ja-JP" altLang="en-US"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％削減（入力</a:t>
            </a:r>
            <a:r>
              <a:rPr lang="en-US" altLang="ja-JP"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内容チェック → 完了確認</a:t>
            </a:r>
            <a:r>
              <a:rPr lang="en-US" altLang="ja-JP"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のみ）</a:t>
            </a:r>
            <a:endParaRPr lang="en-US" altLang="ja-JP"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スライド番号プレースホルダー 1"/>
          <p:cNvSpPr>
            <a:spLocks noGrp="1"/>
          </p:cNvSpPr>
          <p:nvPr>
            <p:ph type="sldNum" sz="quarter" idx="4294967295"/>
          </p:nvPr>
        </p:nvSpPr>
        <p:spPr/>
        <p:txBody>
          <a:bodyPr/>
          <a:lstStyle/>
          <a:p>
            <a:pPr>
              <a:defRPr/>
            </a:pPr>
            <a:fld id="{53E4CBCC-4F98-4EB4-ADD8-ACFD70A1EE70}" type="slidenum">
              <a:rPr lang="en-US" altLang="ja-JP" smtClean="0"/>
              <a:pPr>
                <a:defRPr/>
              </a:pPr>
              <a:t>4</a:t>
            </a:fld>
            <a:endParaRPr lang="en-US" altLang="ja-JP"/>
          </a:p>
        </p:txBody>
      </p:sp>
      <p:sp>
        <p:nvSpPr>
          <p:cNvPr id="5" name="タイトル 4"/>
          <p:cNvSpPr>
            <a:spLocks noGrp="1"/>
          </p:cNvSpPr>
          <p:nvPr>
            <p:ph type="title"/>
          </p:nvPr>
        </p:nvSpPr>
        <p:spPr>
          <a:xfrm>
            <a:off x="1475656" y="-898"/>
            <a:ext cx="5760640" cy="584775"/>
          </a:xfrm>
        </p:spPr>
        <p:txBody>
          <a:bodyPr/>
          <a:lstStyle/>
          <a:p>
            <a:pPr algn="l"/>
            <a:r>
              <a:rPr kumimoji="1" lang="en-US" altLang="ja-JP" sz="2000" b="1" kern="1200" dirty="0">
                <a:solidFill>
                  <a:schemeClr val="bg2"/>
                </a:solidFill>
                <a:effectLst/>
                <a:latin typeface="Meiryo UI" panose="020B0604030504040204" pitchFamily="50" charset="-128"/>
                <a:ea typeface="Meiryo UI" panose="020B0604030504040204" pitchFamily="50" charset="-128"/>
                <a:cs typeface="+mj-cs"/>
              </a:rPr>
              <a:t>(1-1) </a:t>
            </a:r>
            <a:r>
              <a:rPr kumimoji="1" lang="ja-JP" altLang="ja-JP" sz="2000" b="1" kern="1200" dirty="0">
                <a:solidFill>
                  <a:schemeClr val="bg2"/>
                </a:solidFill>
                <a:effectLst/>
                <a:latin typeface="Meiryo UI" panose="020B0604030504040204" pitchFamily="50" charset="-128"/>
                <a:ea typeface="Meiryo UI" panose="020B0604030504040204" pitchFamily="50" charset="-128"/>
                <a:cs typeface="+mj-cs"/>
              </a:rPr>
              <a:t>受発注計画書データのシステム投入</a:t>
            </a:r>
            <a:endParaRPr lang="en-US" altLang="ja-JP" sz="11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80" name="Picture 4" descr="派遣社員 ピクトグラム シルエット 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0731" y="4448360"/>
            <a:ext cx="836479" cy="836479"/>
          </a:xfrm>
          <a:prstGeom prst="rect">
            <a:avLst/>
          </a:prstGeom>
          <a:noFill/>
          <a:extLst>
            <a:ext uri="{909E8E84-426E-40DD-AFC4-6F175D3DCCD1}">
              <a14:hiddenFill xmlns:a14="http://schemas.microsoft.com/office/drawing/2010/main">
                <a:solidFill>
                  <a:srgbClr val="FFFFFF"/>
                </a:solidFill>
              </a14:hiddenFill>
            </a:ext>
          </a:extLst>
        </p:spPr>
      </p:pic>
      <p:sp>
        <p:nvSpPr>
          <p:cNvPr id="81" name="角丸四角形 80"/>
          <p:cNvSpPr/>
          <p:nvPr/>
        </p:nvSpPr>
        <p:spPr>
          <a:xfrm>
            <a:off x="1197103" y="2995294"/>
            <a:ext cx="6305550" cy="2829378"/>
          </a:xfrm>
          <a:prstGeom prst="roundRect">
            <a:avLst/>
          </a:prstGeom>
          <a:no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4" name="右矢印 83"/>
          <p:cNvSpPr/>
          <p:nvPr/>
        </p:nvSpPr>
        <p:spPr>
          <a:xfrm>
            <a:off x="1197771" y="3299810"/>
            <a:ext cx="6644968" cy="338033"/>
          </a:xfrm>
          <a:prstGeom prst="rightArrow">
            <a:avLst>
              <a:gd name="adj1" fmla="val 100000"/>
              <a:gd name="adj2" fmla="val 50000"/>
            </a:avLst>
          </a:prstGeom>
          <a:solidFill>
            <a:schemeClr val="accent5">
              <a:lumMod val="50000"/>
            </a:schemeClr>
          </a:solidFill>
          <a:ln w="63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dirty="0">
                <a:latin typeface="Meiryo UI" panose="020B0604030504040204" pitchFamily="50" charset="-128"/>
                <a:ea typeface="Meiryo UI" panose="020B0604030504040204" pitchFamily="50" charset="-128"/>
                <a:cs typeface="Meiryo UI" panose="020B0604030504040204" pitchFamily="50" charset="-128"/>
              </a:rPr>
              <a:t>1</a:t>
            </a:r>
            <a:r>
              <a:rPr lang="ja-JP" altLang="en-US" sz="1400" b="1" dirty="0" err="1">
                <a:latin typeface="Meiryo UI" panose="020B0604030504040204" pitchFamily="50" charset="-128"/>
                <a:ea typeface="Meiryo UI" panose="020B0604030504040204" pitchFamily="50" charset="-128"/>
                <a:cs typeface="Meiryo UI" panose="020B0604030504040204" pitchFamily="50" charset="-128"/>
              </a:rPr>
              <a:t>つの</a:t>
            </a:r>
            <a:r>
              <a:rPr lang="ja-JP" altLang="en-US" sz="1400" b="1" dirty="0">
                <a:latin typeface="Meiryo UI" panose="020B0604030504040204" pitchFamily="50" charset="-128"/>
                <a:ea typeface="Meiryo UI" panose="020B0604030504040204" pitchFamily="50" charset="-128"/>
                <a:cs typeface="Meiryo UI" panose="020B0604030504040204" pitchFamily="50" charset="-128"/>
              </a:rPr>
              <a:t>ファイル（受発注計画書：</a:t>
            </a:r>
            <a:r>
              <a:rPr lang="en-US" altLang="ja-JP" sz="1400" b="1" dirty="0">
                <a:latin typeface="Meiryo UI" panose="020B0604030504040204" pitchFamily="50" charset="-128"/>
                <a:ea typeface="Meiryo UI" panose="020B0604030504040204" pitchFamily="50" charset="-128"/>
                <a:cs typeface="Meiryo UI" panose="020B0604030504040204" pitchFamily="50" charset="-128"/>
              </a:rPr>
              <a:t>Excel)</a:t>
            </a:r>
            <a:r>
              <a:rPr lang="ja-JP" altLang="en-US" sz="1400" b="1" dirty="0">
                <a:latin typeface="Meiryo UI" panose="020B0604030504040204" pitchFamily="50" charset="-128"/>
                <a:ea typeface="Meiryo UI" panose="020B0604030504040204" pitchFamily="50" charset="-128"/>
                <a:cs typeface="Meiryo UI" panose="020B0604030504040204" pitchFamily="50" charset="-128"/>
              </a:rPr>
              <a:t>のデータを、</a:t>
            </a:r>
            <a:r>
              <a:rPr lang="en-US" altLang="ja-JP" sz="1400" b="1" dirty="0">
                <a:latin typeface="Meiryo UI" panose="020B0604030504040204" pitchFamily="50" charset="-128"/>
                <a:ea typeface="Meiryo UI" panose="020B0604030504040204" pitchFamily="50" charset="-128"/>
                <a:cs typeface="Meiryo UI" panose="020B0604030504040204" pitchFamily="50" charset="-128"/>
              </a:rPr>
              <a:t>2</a:t>
            </a:r>
            <a:r>
              <a:rPr lang="ja-JP" altLang="en-US" sz="1400" b="1" dirty="0" err="1">
                <a:latin typeface="Meiryo UI" panose="020B0604030504040204" pitchFamily="50" charset="-128"/>
                <a:ea typeface="Meiryo UI" panose="020B0604030504040204" pitchFamily="50" charset="-128"/>
                <a:cs typeface="Meiryo UI" panose="020B0604030504040204" pitchFamily="50" charset="-128"/>
              </a:rPr>
              <a:t>つの</a:t>
            </a:r>
            <a:r>
              <a:rPr lang="ja-JP" altLang="en-US" sz="1400" b="1" dirty="0">
                <a:latin typeface="Meiryo UI" panose="020B0604030504040204" pitchFamily="50" charset="-128"/>
                <a:ea typeface="Meiryo UI" panose="020B0604030504040204" pitchFamily="50" charset="-128"/>
                <a:cs typeface="Meiryo UI" panose="020B0604030504040204" pitchFamily="50" charset="-128"/>
              </a:rPr>
              <a:t>社内システムへ自動入力</a:t>
            </a:r>
            <a:endParaRPr kumimoji="1" lang="ja-JP" altLang="en-US" sz="1400" b="1" dirty="0">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85" name="グループ化 84"/>
          <p:cNvGrpSpPr>
            <a:grpSpLocks noChangeAspect="1"/>
          </p:cNvGrpSpPr>
          <p:nvPr/>
        </p:nvGrpSpPr>
        <p:grpSpPr>
          <a:xfrm>
            <a:off x="1826770" y="4595056"/>
            <a:ext cx="596444" cy="596444"/>
            <a:chOff x="1030287" y="4452736"/>
            <a:chExt cx="568127" cy="568127"/>
          </a:xfrm>
        </p:grpSpPr>
        <p:sp>
          <p:nvSpPr>
            <p:cNvPr id="86" name="正方形/長方形 85"/>
            <p:cNvSpPr/>
            <p:nvPr/>
          </p:nvSpPr>
          <p:spPr>
            <a:xfrm>
              <a:off x="1030287" y="4452736"/>
              <a:ext cx="568127" cy="568127"/>
            </a:xfrm>
            <a:prstGeom prst="rect">
              <a:avLst/>
            </a:prstGeom>
            <a:solidFill>
              <a:srgbClr val="33993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7" name="正方形/長方形 86"/>
            <p:cNvSpPr/>
            <p:nvPr/>
          </p:nvSpPr>
          <p:spPr>
            <a:xfrm>
              <a:off x="1071487" y="4493936"/>
              <a:ext cx="485727" cy="48572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88" name="グループ化 87"/>
            <p:cNvGrpSpPr/>
            <p:nvPr/>
          </p:nvGrpSpPr>
          <p:grpSpPr>
            <a:xfrm>
              <a:off x="1085582" y="4555465"/>
              <a:ext cx="457537" cy="362669"/>
              <a:chOff x="2300287" y="4424364"/>
              <a:chExt cx="657225" cy="445293"/>
            </a:xfrm>
            <a:effectLst>
              <a:glow rad="63500">
                <a:schemeClr val="accent3">
                  <a:satMod val="175000"/>
                  <a:alpha val="40000"/>
                </a:schemeClr>
              </a:glow>
            </a:effectLst>
          </p:grpSpPr>
          <p:sp>
            <p:nvSpPr>
              <p:cNvPr id="89" name="フリーフォーム 88"/>
              <p:cNvSpPr/>
              <p:nvPr/>
            </p:nvSpPr>
            <p:spPr>
              <a:xfrm>
                <a:off x="2300287" y="4424364"/>
                <a:ext cx="654843" cy="445293"/>
              </a:xfrm>
              <a:custGeom>
                <a:avLst/>
                <a:gdLst>
                  <a:gd name="connsiteX0" fmla="*/ 239247 w 1383936"/>
                  <a:gd name="connsiteY0" fmla="*/ 132222 h 1402544"/>
                  <a:gd name="connsiteX1" fmla="*/ 1358435 w 1383936"/>
                  <a:gd name="connsiteY1" fmla="*/ 1222834 h 1402544"/>
                  <a:gd name="connsiteX2" fmla="*/ 944097 w 1383936"/>
                  <a:gd name="connsiteY2" fmla="*/ 1294272 h 1402544"/>
                  <a:gd name="connsiteX3" fmla="*/ 53510 w 1383936"/>
                  <a:gd name="connsiteY3" fmla="*/ 146509 h 1402544"/>
                  <a:gd name="connsiteX4" fmla="*/ 239247 w 1383936"/>
                  <a:gd name="connsiteY4" fmla="*/ 132222 h 1402544"/>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14311 w 1343942"/>
                  <a:gd name="connsiteY0" fmla="*/ 78847 h 1324161"/>
                  <a:gd name="connsiteX1" fmla="*/ 1319212 w 1343942"/>
                  <a:gd name="connsiteY1" fmla="*/ 1145647 h 1324161"/>
                  <a:gd name="connsiteX2" fmla="*/ 904874 w 1343942"/>
                  <a:gd name="connsiteY2" fmla="*/ 1217085 h 1324161"/>
                  <a:gd name="connsiteX3" fmla="*/ 0 w 1343942"/>
                  <a:gd name="connsiteY3" fmla="*/ 78847 h 1324161"/>
                  <a:gd name="connsiteX4" fmla="*/ 214311 w 1343942"/>
                  <a:gd name="connsiteY4" fmla="*/ 78847 h 1324161"/>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52737"/>
                  <a:gd name="connsiteY0" fmla="*/ 4768 h 1166827"/>
                  <a:gd name="connsiteX1" fmla="*/ 623887 w 952737"/>
                  <a:gd name="connsiteY1" fmla="*/ 416724 h 1166827"/>
                  <a:gd name="connsiteX2" fmla="*/ 904874 w 952737"/>
                  <a:gd name="connsiteY2" fmla="*/ 1143006 h 1166827"/>
                  <a:gd name="connsiteX3" fmla="*/ 0 w 952737"/>
                  <a:gd name="connsiteY3" fmla="*/ 4768 h 1166827"/>
                  <a:gd name="connsiteX4" fmla="*/ 214311 w 952737"/>
                  <a:gd name="connsiteY4" fmla="*/ 4768 h 1166827"/>
                  <a:gd name="connsiteX0" fmla="*/ 214311 w 953524"/>
                  <a:gd name="connsiteY0" fmla="*/ 4768 h 1167341"/>
                  <a:gd name="connsiteX1" fmla="*/ 635793 w 953524"/>
                  <a:gd name="connsiteY1" fmla="*/ 438155 h 1167341"/>
                  <a:gd name="connsiteX2" fmla="*/ 904874 w 953524"/>
                  <a:gd name="connsiteY2" fmla="*/ 1143006 h 1167341"/>
                  <a:gd name="connsiteX3" fmla="*/ 0 w 953524"/>
                  <a:gd name="connsiteY3" fmla="*/ 4768 h 1167341"/>
                  <a:gd name="connsiteX4" fmla="*/ 214311 w 953524"/>
                  <a:gd name="connsiteY4" fmla="*/ 4768 h 1167341"/>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635793"/>
                  <a:gd name="connsiteY0" fmla="*/ 4768 h 509617"/>
                  <a:gd name="connsiteX1" fmla="*/ 635793 w 635793"/>
                  <a:gd name="connsiteY1" fmla="*/ 438155 h 509617"/>
                  <a:gd name="connsiteX2" fmla="*/ 428624 w 635793"/>
                  <a:gd name="connsiteY2" fmla="*/ 428631 h 509617"/>
                  <a:gd name="connsiteX3" fmla="*/ 0 w 635793"/>
                  <a:gd name="connsiteY3" fmla="*/ 4768 h 509617"/>
                  <a:gd name="connsiteX4" fmla="*/ 214311 w 635793"/>
                  <a:gd name="connsiteY4" fmla="*/ 4768 h 509617"/>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00024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00024 w 635793"/>
                  <a:gd name="connsiteY4" fmla="*/ 4768 h 438155"/>
                  <a:gd name="connsiteX0" fmla="*/ 211930 w 647699"/>
                  <a:gd name="connsiteY0" fmla="*/ 7498 h 440885"/>
                  <a:gd name="connsiteX1" fmla="*/ 647699 w 647699"/>
                  <a:gd name="connsiteY1" fmla="*/ 440885 h 440885"/>
                  <a:gd name="connsiteX2" fmla="*/ 440530 w 647699"/>
                  <a:gd name="connsiteY2" fmla="*/ 431361 h 440885"/>
                  <a:gd name="connsiteX3" fmla="*/ 0 w 647699"/>
                  <a:gd name="connsiteY3" fmla="*/ 354 h 440885"/>
                  <a:gd name="connsiteX4" fmla="*/ 211930 w 647699"/>
                  <a:gd name="connsiteY4" fmla="*/ 7498 h 440885"/>
                  <a:gd name="connsiteX0" fmla="*/ 211930 w 647699"/>
                  <a:gd name="connsiteY0" fmla="*/ 4249 h 447161"/>
                  <a:gd name="connsiteX1" fmla="*/ 647699 w 647699"/>
                  <a:gd name="connsiteY1" fmla="*/ 447161 h 447161"/>
                  <a:gd name="connsiteX2" fmla="*/ 440530 w 647699"/>
                  <a:gd name="connsiteY2" fmla="*/ 437637 h 447161"/>
                  <a:gd name="connsiteX3" fmla="*/ 0 w 647699"/>
                  <a:gd name="connsiteY3" fmla="*/ 6630 h 447161"/>
                  <a:gd name="connsiteX4" fmla="*/ 211930 w 647699"/>
                  <a:gd name="connsiteY4" fmla="*/ 4249 h 447161"/>
                  <a:gd name="connsiteX0" fmla="*/ 211930 w 647699"/>
                  <a:gd name="connsiteY0" fmla="*/ 0 h 442912"/>
                  <a:gd name="connsiteX1" fmla="*/ 647699 w 647699"/>
                  <a:gd name="connsiteY1" fmla="*/ 442912 h 442912"/>
                  <a:gd name="connsiteX2" fmla="*/ 440530 w 647699"/>
                  <a:gd name="connsiteY2" fmla="*/ 433388 h 442912"/>
                  <a:gd name="connsiteX3" fmla="*/ 0 w 647699"/>
                  <a:gd name="connsiteY3" fmla="*/ 2381 h 442912"/>
                  <a:gd name="connsiteX4" fmla="*/ 211930 w 647699"/>
                  <a:gd name="connsiteY4" fmla="*/ 0 h 442912"/>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2912 w 654843"/>
                  <a:gd name="connsiteY2" fmla="*/ 442913 h 445293"/>
                  <a:gd name="connsiteX3" fmla="*/ 0 w 654843"/>
                  <a:gd name="connsiteY3" fmla="*/ 2381 h 445293"/>
                  <a:gd name="connsiteX4" fmla="*/ 211930 w 654843"/>
                  <a:gd name="connsiteY4" fmla="*/ 0 h 445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843" h="445293">
                    <a:moveTo>
                      <a:pt x="211930" y="0"/>
                    </a:moveTo>
                    <a:cubicBezTo>
                      <a:pt x="267492" y="53976"/>
                      <a:pt x="556417" y="346075"/>
                      <a:pt x="654843" y="445293"/>
                    </a:cubicBezTo>
                    <a:cubicBezTo>
                      <a:pt x="560387" y="439737"/>
                      <a:pt x="477042" y="448468"/>
                      <a:pt x="442912" y="442913"/>
                    </a:cubicBezTo>
                    <a:cubicBezTo>
                      <a:pt x="356393" y="363538"/>
                      <a:pt x="80962" y="84931"/>
                      <a:pt x="0" y="2381"/>
                    </a:cubicBezTo>
                    <a:lnTo>
                      <a:pt x="211930" y="0"/>
                    </a:lnTo>
                    <a:close/>
                  </a:path>
                </a:pathLst>
              </a:custGeom>
              <a:gradFill flip="none" rotWithShape="1">
                <a:gsLst>
                  <a:gs pos="58000">
                    <a:srgbClr val="339933"/>
                  </a:gs>
                  <a:gs pos="0">
                    <a:schemeClr val="bg1">
                      <a:lumMod val="85000"/>
                    </a:schemeClr>
                  </a:gs>
                </a:gsLst>
                <a:path path="shape">
                  <a:fillToRect l="50000" t="50000" r="50000" b="50000"/>
                </a:path>
                <a:tileRect/>
              </a:gradFill>
              <a:ln w="3175">
                <a:no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0" name="フリーフォーム 89"/>
              <p:cNvSpPr/>
              <p:nvPr/>
            </p:nvSpPr>
            <p:spPr>
              <a:xfrm flipH="1">
                <a:off x="2302669" y="4424364"/>
                <a:ext cx="654843" cy="445293"/>
              </a:xfrm>
              <a:custGeom>
                <a:avLst/>
                <a:gdLst>
                  <a:gd name="connsiteX0" fmla="*/ 239247 w 1383936"/>
                  <a:gd name="connsiteY0" fmla="*/ 132222 h 1402544"/>
                  <a:gd name="connsiteX1" fmla="*/ 1358435 w 1383936"/>
                  <a:gd name="connsiteY1" fmla="*/ 1222834 h 1402544"/>
                  <a:gd name="connsiteX2" fmla="*/ 944097 w 1383936"/>
                  <a:gd name="connsiteY2" fmla="*/ 1294272 h 1402544"/>
                  <a:gd name="connsiteX3" fmla="*/ 53510 w 1383936"/>
                  <a:gd name="connsiteY3" fmla="*/ 146509 h 1402544"/>
                  <a:gd name="connsiteX4" fmla="*/ 239247 w 1383936"/>
                  <a:gd name="connsiteY4" fmla="*/ 132222 h 1402544"/>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14311 w 1343942"/>
                  <a:gd name="connsiteY0" fmla="*/ 78847 h 1324161"/>
                  <a:gd name="connsiteX1" fmla="*/ 1319212 w 1343942"/>
                  <a:gd name="connsiteY1" fmla="*/ 1145647 h 1324161"/>
                  <a:gd name="connsiteX2" fmla="*/ 904874 w 1343942"/>
                  <a:gd name="connsiteY2" fmla="*/ 1217085 h 1324161"/>
                  <a:gd name="connsiteX3" fmla="*/ 0 w 1343942"/>
                  <a:gd name="connsiteY3" fmla="*/ 78847 h 1324161"/>
                  <a:gd name="connsiteX4" fmla="*/ 214311 w 1343942"/>
                  <a:gd name="connsiteY4" fmla="*/ 78847 h 1324161"/>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52737"/>
                  <a:gd name="connsiteY0" fmla="*/ 4768 h 1166827"/>
                  <a:gd name="connsiteX1" fmla="*/ 623887 w 952737"/>
                  <a:gd name="connsiteY1" fmla="*/ 416724 h 1166827"/>
                  <a:gd name="connsiteX2" fmla="*/ 904874 w 952737"/>
                  <a:gd name="connsiteY2" fmla="*/ 1143006 h 1166827"/>
                  <a:gd name="connsiteX3" fmla="*/ 0 w 952737"/>
                  <a:gd name="connsiteY3" fmla="*/ 4768 h 1166827"/>
                  <a:gd name="connsiteX4" fmla="*/ 214311 w 952737"/>
                  <a:gd name="connsiteY4" fmla="*/ 4768 h 1166827"/>
                  <a:gd name="connsiteX0" fmla="*/ 214311 w 953524"/>
                  <a:gd name="connsiteY0" fmla="*/ 4768 h 1167341"/>
                  <a:gd name="connsiteX1" fmla="*/ 635793 w 953524"/>
                  <a:gd name="connsiteY1" fmla="*/ 438155 h 1167341"/>
                  <a:gd name="connsiteX2" fmla="*/ 904874 w 953524"/>
                  <a:gd name="connsiteY2" fmla="*/ 1143006 h 1167341"/>
                  <a:gd name="connsiteX3" fmla="*/ 0 w 953524"/>
                  <a:gd name="connsiteY3" fmla="*/ 4768 h 1167341"/>
                  <a:gd name="connsiteX4" fmla="*/ 214311 w 953524"/>
                  <a:gd name="connsiteY4" fmla="*/ 4768 h 1167341"/>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635793"/>
                  <a:gd name="connsiteY0" fmla="*/ 4768 h 509617"/>
                  <a:gd name="connsiteX1" fmla="*/ 635793 w 635793"/>
                  <a:gd name="connsiteY1" fmla="*/ 438155 h 509617"/>
                  <a:gd name="connsiteX2" fmla="*/ 428624 w 635793"/>
                  <a:gd name="connsiteY2" fmla="*/ 428631 h 509617"/>
                  <a:gd name="connsiteX3" fmla="*/ 0 w 635793"/>
                  <a:gd name="connsiteY3" fmla="*/ 4768 h 509617"/>
                  <a:gd name="connsiteX4" fmla="*/ 214311 w 635793"/>
                  <a:gd name="connsiteY4" fmla="*/ 4768 h 509617"/>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00024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00024 w 635793"/>
                  <a:gd name="connsiteY4" fmla="*/ 4768 h 438155"/>
                  <a:gd name="connsiteX0" fmla="*/ 211930 w 647699"/>
                  <a:gd name="connsiteY0" fmla="*/ 7498 h 440885"/>
                  <a:gd name="connsiteX1" fmla="*/ 647699 w 647699"/>
                  <a:gd name="connsiteY1" fmla="*/ 440885 h 440885"/>
                  <a:gd name="connsiteX2" fmla="*/ 440530 w 647699"/>
                  <a:gd name="connsiteY2" fmla="*/ 431361 h 440885"/>
                  <a:gd name="connsiteX3" fmla="*/ 0 w 647699"/>
                  <a:gd name="connsiteY3" fmla="*/ 354 h 440885"/>
                  <a:gd name="connsiteX4" fmla="*/ 211930 w 647699"/>
                  <a:gd name="connsiteY4" fmla="*/ 7498 h 440885"/>
                  <a:gd name="connsiteX0" fmla="*/ 211930 w 647699"/>
                  <a:gd name="connsiteY0" fmla="*/ 4249 h 447161"/>
                  <a:gd name="connsiteX1" fmla="*/ 647699 w 647699"/>
                  <a:gd name="connsiteY1" fmla="*/ 447161 h 447161"/>
                  <a:gd name="connsiteX2" fmla="*/ 440530 w 647699"/>
                  <a:gd name="connsiteY2" fmla="*/ 437637 h 447161"/>
                  <a:gd name="connsiteX3" fmla="*/ 0 w 647699"/>
                  <a:gd name="connsiteY3" fmla="*/ 6630 h 447161"/>
                  <a:gd name="connsiteX4" fmla="*/ 211930 w 647699"/>
                  <a:gd name="connsiteY4" fmla="*/ 4249 h 447161"/>
                  <a:gd name="connsiteX0" fmla="*/ 211930 w 647699"/>
                  <a:gd name="connsiteY0" fmla="*/ 0 h 442912"/>
                  <a:gd name="connsiteX1" fmla="*/ 647699 w 647699"/>
                  <a:gd name="connsiteY1" fmla="*/ 442912 h 442912"/>
                  <a:gd name="connsiteX2" fmla="*/ 440530 w 647699"/>
                  <a:gd name="connsiteY2" fmla="*/ 433388 h 442912"/>
                  <a:gd name="connsiteX3" fmla="*/ 0 w 647699"/>
                  <a:gd name="connsiteY3" fmla="*/ 2381 h 442912"/>
                  <a:gd name="connsiteX4" fmla="*/ 211930 w 647699"/>
                  <a:gd name="connsiteY4" fmla="*/ 0 h 442912"/>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2912 w 654843"/>
                  <a:gd name="connsiteY2" fmla="*/ 442913 h 445293"/>
                  <a:gd name="connsiteX3" fmla="*/ 0 w 654843"/>
                  <a:gd name="connsiteY3" fmla="*/ 2381 h 445293"/>
                  <a:gd name="connsiteX4" fmla="*/ 211930 w 654843"/>
                  <a:gd name="connsiteY4" fmla="*/ 0 h 445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843" h="445293">
                    <a:moveTo>
                      <a:pt x="211930" y="0"/>
                    </a:moveTo>
                    <a:cubicBezTo>
                      <a:pt x="267492" y="53976"/>
                      <a:pt x="556417" y="346075"/>
                      <a:pt x="654843" y="445293"/>
                    </a:cubicBezTo>
                    <a:cubicBezTo>
                      <a:pt x="560387" y="439737"/>
                      <a:pt x="477042" y="448468"/>
                      <a:pt x="442912" y="442913"/>
                    </a:cubicBezTo>
                    <a:cubicBezTo>
                      <a:pt x="356393" y="363538"/>
                      <a:pt x="80962" y="84931"/>
                      <a:pt x="0" y="2381"/>
                    </a:cubicBezTo>
                    <a:lnTo>
                      <a:pt x="211930" y="0"/>
                    </a:lnTo>
                    <a:close/>
                  </a:path>
                </a:pathLst>
              </a:custGeom>
              <a:gradFill flip="none" rotWithShape="1">
                <a:gsLst>
                  <a:gs pos="78000">
                    <a:srgbClr val="339933">
                      <a:alpha val="98000"/>
                      <a:lumMod val="89000"/>
                      <a:lumOff val="11000"/>
                    </a:srgbClr>
                  </a:gs>
                  <a:gs pos="0">
                    <a:schemeClr val="bg1">
                      <a:lumMod val="85000"/>
                    </a:schemeClr>
                  </a:gs>
                </a:gsLst>
                <a:path path="shape">
                  <a:fillToRect l="50000" t="50000" r="50000" b="50000"/>
                </a:path>
                <a:tileRect/>
              </a:gradFill>
              <a:ln w="3175">
                <a:no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grpSp>
      <p:pic>
        <p:nvPicPr>
          <p:cNvPr id="91" name="図 9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47554" y="4029071"/>
            <a:ext cx="410262" cy="660909"/>
          </a:xfrm>
          <a:prstGeom prst="rect">
            <a:avLst/>
          </a:prstGeom>
        </p:spPr>
      </p:pic>
      <p:pic>
        <p:nvPicPr>
          <p:cNvPr id="92" name="図 9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5856063" y="5046365"/>
            <a:ext cx="410400" cy="659935"/>
          </a:xfrm>
          <a:prstGeom prst="rect">
            <a:avLst/>
          </a:prstGeom>
        </p:spPr>
      </p:pic>
      <p:sp>
        <p:nvSpPr>
          <p:cNvPr id="93" name="フリーフォーム 92"/>
          <p:cNvSpPr/>
          <p:nvPr/>
        </p:nvSpPr>
        <p:spPr>
          <a:xfrm>
            <a:off x="2541250" y="4123857"/>
            <a:ext cx="3119717" cy="491776"/>
          </a:xfrm>
          <a:custGeom>
            <a:avLst/>
            <a:gdLst>
              <a:gd name="connsiteX0" fmla="*/ 0 w 3119717"/>
              <a:gd name="connsiteY0" fmla="*/ 491776 h 491776"/>
              <a:gd name="connsiteX1" fmla="*/ 826994 w 3119717"/>
              <a:gd name="connsiteY1" fmla="*/ 54747 h 491776"/>
              <a:gd name="connsiteX2" fmla="*/ 3119717 w 3119717"/>
              <a:gd name="connsiteY2" fmla="*/ 21129 h 491776"/>
            </a:gdLst>
            <a:ahLst/>
            <a:cxnLst>
              <a:cxn ang="0">
                <a:pos x="connsiteX0" y="connsiteY0"/>
              </a:cxn>
              <a:cxn ang="0">
                <a:pos x="connsiteX1" y="connsiteY1"/>
              </a:cxn>
              <a:cxn ang="0">
                <a:pos x="connsiteX2" y="connsiteY2"/>
              </a:cxn>
            </a:cxnLst>
            <a:rect l="l" t="t" r="r" b="b"/>
            <a:pathLst>
              <a:path w="3119717" h="491776">
                <a:moveTo>
                  <a:pt x="0" y="491776"/>
                </a:moveTo>
                <a:cubicBezTo>
                  <a:pt x="153520" y="312482"/>
                  <a:pt x="307041" y="133188"/>
                  <a:pt x="826994" y="54747"/>
                </a:cubicBezTo>
                <a:cubicBezTo>
                  <a:pt x="1346947" y="-23694"/>
                  <a:pt x="2233332" y="-1283"/>
                  <a:pt x="3119717" y="21129"/>
                </a:cubicBezTo>
              </a:path>
            </a:pathLst>
          </a:custGeom>
          <a:noFill/>
          <a:ln w="19050">
            <a:solidFill>
              <a:schemeClr val="tx2"/>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endParaRPr>
          </a:p>
        </p:txBody>
      </p:sp>
      <p:sp>
        <p:nvSpPr>
          <p:cNvPr id="94" name="フリーフォーム 93"/>
          <p:cNvSpPr/>
          <p:nvPr/>
        </p:nvSpPr>
        <p:spPr>
          <a:xfrm>
            <a:off x="2541250" y="5006861"/>
            <a:ext cx="3133164" cy="479845"/>
          </a:xfrm>
          <a:custGeom>
            <a:avLst/>
            <a:gdLst>
              <a:gd name="connsiteX0" fmla="*/ 0 w 3260911"/>
              <a:gd name="connsiteY0" fmla="*/ 0 h 581962"/>
              <a:gd name="connsiteX1" fmla="*/ 927847 w 3260911"/>
              <a:gd name="connsiteY1" fmla="*/ 524435 h 581962"/>
              <a:gd name="connsiteX2" fmla="*/ 3260911 w 3260911"/>
              <a:gd name="connsiteY2" fmla="*/ 544606 h 581962"/>
            </a:gdLst>
            <a:ahLst/>
            <a:cxnLst>
              <a:cxn ang="0">
                <a:pos x="connsiteX0" y="connsiteY0"/>
              </a:cxn>
              <a:cxn ang="0">
                <a:pos x="connsiteX1" y="connsiteY1"/>
              </a:cxn>
              <a:cxn ang="0">
                <a:pos x="connsiteX2" y="connsiteY2"/>
              </a:cxn>
            </a:cxnLst>
            <a:rect l="l" t="t" r="r" b="b"/>
            <a:pathLst>
              <a:path w="3260911" h="581962">
                <a:moveTo>
                  <a:pt x="0" y="0"/>
                </a:moveTo>
                <a:cubicBezTo>
                  <a:pt x="192181" y="216833"/>
                  <a:pt x="384362" y="433667"/>
                  <a:pt x="927847" y="524435"/>
                </a:cubicBezTo>
                <a:cubicBezTo>
                  <a:pt x="1471332" y="615203"/>
                  <a:pt x="2366121" y="579904"/>
                  <a:pt x="3260911" y="544606"/>
                </a:cubicBezTo>
              </a:path>
            </a:pathLst>
          </a:custGeom>
          <a:noFill/>
          <a:ln w="19050">
            <a:solidFill>
              <a:schemeClr val="tx2"/>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endParaRPr>
          </a:p>
        </p:txBody>
      </p:sp>
      <p:sp>
        <p:nvSpPr>
          <p:cNvPr id="95" name="正方形/長方形 94"/>
          <p:cNvSpPr/>
          <p:nvPr/>
        </p:nvSpPr>
        <p:spPr>
          <a:xfrm>
            <a:off x="6286373" y="4492305"/>
            <a:ext cx="1454244" cy="261610"/>
          </a:xfrm>
          <a:prstGeom prst="rect">
            <a:avLst/>
          </a:prstGeom>
          <a:ln>
            <a:noFill/>
          </a:ln>
        </p:spPr>
        <p:txBody>
          <a:bodyPr wrap="none">
            <a:spAutoFit/>
          </a:bodyPr>
          <a:lstStyle/>
          <a:p>
            <a:r>
              <a:rPr lang="ja-JP" altLang="en-US" sz="1100" b="1"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①電子決済システム</a:t>
            </a:r>
          </a:p>
        </p:txBody>
      </p:sp>
      <p:sp>
        <p:nvSpPr>
          <p:cNvPr id="96" name="正方形/長方形 95"/>
          <p:cNvSpPr/>
          <p:nvPr/>
        </p:nvSpPr>
        <p:spPr>
          <a:xfrm>
            <a:off x="6265304" y="5503582"/>
            <a:ext cx="1172116" cy="261610"/>
          </a:xfrm>
          <a:prstGeom prst="rect">
            <a:avLst/>
          </a:prstGeom>
          <a:ln>
            <a:noFill/>
          </a:ln>
        </p:spPr>
        <p:txBody>
          <a:bodyPr wrap="none">
            <a:spAutoFit/>
          </a:bodyPr>
          <a:lstStyle/>
          <a:p>
            <a:r>
              <a:rPr lang="ja-JP" altLang="en-US" sz="1100" b="1"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②経理システム</a:t>
            </a:r>
          </a:p>
        </p:txBody>
      </p:sp>
      <p:sp>
        <p:nvSpPr>
          <p:cNvPr id="97" name="正方形/長方形 96"/>
          <p:cNvSpPr/>
          <p:nvPr/>
        </p:nvSpPr>
        <p:spPr>
          <a:xfrm>
            <a:off x="1269448" y="4082775"/>
            <a:ext cx="1031051" cy="261610"/>
          </a:xfrm>
          <a:prstGeom prst="rect">
            <a:avLst/>
          </a:prstGeom>
          <a:ln>
            <a:noFill/>
          </a:ln>
        </p:spPr>
        <p:txBody>
          <a:bodyPr wrap="none">
            <a:spAutoFit/>
          </a:bodyPr>
          <a:lstStyle/>
          <a:p>
            <a:r>
              <a:rPr lang="ja-JP" altLang="en-US" sz="1100" b="1"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受発注計画書</a:t>
            </a:r>
          </a:p>
        </p:txBody>
      </p:sp>
      <p:pic>
        <p:nvPicPr>
          <p:cNvPr id="98" name="Picture 2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44612" y="4507972"/>
            <a:ext cx="1308908" cy="292228"/>
          </a:xfrm>
          <a:prstGeom prst="rect">
            <a:avLst/>
          </a:prstGeom>
          <a:noFill/>
          <a:ln w="9525">
            <a:noFill/>
            <a:miter lim="800000"/>
            <a:headEnd/>
            <a:tailEnd/>
          </a:ln>
          <a:effectLst/>
          <a:extLst>
            <a:ext uri="{909E8E84-426E-40DD-AFC4-6F175D3DCCD1}">
              <a14:hiddenFill xmlns:a14="http://schemas.microsoft.com/office/drawing/2010/main">
                <a:solidFill>
                  <a:srgbClr val="0033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 name="テキスト ボックス 99"/>
          <p:cNvSpPr txBox="1"/>
          <p:nvPr/>
        </p:nvSpPr>
        <p:spPr>
          <a:xfrm>
            <a:off x="3007590" y="4789318"/>
            <a:ext cx="2909633" cy="707886"/>
          </a:xfrm>
          <a:prstGeom prst="rect">
            <a:avLst/>
          </a:prstGeom>
          <a:noFill/>
        </p:spPr>
        <p:txBody>
          <a:bodyPr wrap="square" rtlCol="0">
            <a:spAutoFit/>
          </a:bodyPr>
          <a:lstStyle/>
          <a:p>
            <a:r>
              <a:rPr lang="en-US" altLang="ja-JP" sz="10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000" dirty="0" err="1">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つの</a:t>
            </a:r>
            <a:r>
              <a:rPr lang="ja-JP" altLang="en-US" sz="10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ファイルの内容から、以下のシステムに必要な情報だけを抜き出して自動で入力する。</a:t>
            </a:r>
            <a:endParaRPr lang="en-US" altLang="ja-JP" sz="10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87313" indent="-87313"/>
            <a:r>
              <a:rPr lang="ja-JP" altLang="en-US" sz="10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　①電子決済システム</a:t>
            </a:r>
            <a:endParaRPr lang="en-US" altLang="ja-JP" sz="10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87313" indent="-87313"/>
            <a:r>
              <a:rPr lang="ja-JP" altLang="en-US" sz="10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　②経理システム</a:t>
            </a:r>
            <a:endParaRPr lang="en-US" altLang="ja-JP" sz="10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7" name="グループ化 6"/>
          <p:cNvGrpSpPr/>
          <p:nvPr/>
        </p:nvGrpSpPr>
        <p:grpSpPr>
          <a:xfrm>
            <a:off x="3090798" y="4280100"/>
            <a:ext cx="1621669" cy="428489"/>
            <a:chOff x="3090798" y="4280100"/>
            <a:chExt cx="1621669" cy="428489"/>
          </a:xfrm>
        </p:grpSpPr>
        <p:pic>
          <p:nvPicPr>
            <p:cNvPr id="99" name="Picture 8" descr="http://illust-hp.com/img/denkyu1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090798" y="4280100"/>
              <a:ext cx="277613" cy="428489"/>
            </a:xfrm>
            <a:prstGeom prst="rect">
              <a:avLst/>
            </a:prstGeom>
            <a:noFill/>
            <a:extLst>
              <a:ext uri="{909E8E84-426E-40DD-AFC4-6F175D3DCCD1}">
                <a14:hiddenFill xmlns:a14="http://schemas.microsoft.com/office/drawing/2010/main">
                  <a:solidFill>
                    <a:srgbClr val="FFFFFF"/>
                  </a:solidFill>
                </a14:hiddenFill>
              </a:ext>
            </a:extLst>
          </p:spPr>
        </p:pic>
        <p:sp>
          <p:nvSpPr>
            <p:cNvPr id="101" name="テキスト ボックス 100"/>
            <p:cNvSpPr txBox="1"/>
            <p:nvPr/>
          </p:nvSpPr>
          <p:spPr>
            <a:xfrm>
              <a:off x="3450583" y="4289646"/>
              <a:ext cx="1261884" cy="276999"/>
            </a:xfrm>
            <a:prstGeom prst="rect">
              <a:avLst/>
            </a:prstGeom>
            <a:noFill/>
          </p:spPr>
          <p:txBody>
            <a:bodyPr wrap="none" rtlCol="0">
              <a:spAutoFit/>
            </a:bodyPr>
            <a:lstStyle/>
            <a:p>
              <a:r>
                <a:rPr kumimoji="1" lang="ja-JP" altLang="en-US" sz="1200" b="1" dirty="0">
                  <a:solidFill>
                    <a:srgbClr val="FA9106"/>
                  </a:solidFill>
                  <a:latin typeface="メイリオ" panose="020B0604030504040204" pitchFamily="50" charset="-128"/>
                  <a:ea typeface="メイリオ" panose="020B0604030504040204" pitchFamily="50" charset="-128"/>
                  <a:cs typeface="メイリオ" panose="020B0604030504040204" pitchFamily="50" charset="-128"/>
                </a:rPr>
                <a:t>ココを自動化！</a:t>
              </a:r>
            </a:p>
          </p:txBody>
        </p:sp>
      </p:grpSp>
      <p:grpSp>
        <p:nvGrpSpPr>
          <p:cNvPr id="102" name="グループ化 101"/>
          <p:cNvGrpSpPr>
            <a:grpSpLocks noChangeAspect="1"/>
          </p:cNvGrpSpPr>
          <p:nvPr/>
        </p:nvGrpSpPr>
        <p:grpSpPr>
          <a:xfrm>
            <a:off x="6377956" y="4030084"/>
            <a:ext cx="453668" cy="453668"/>
            <a:chOff x="1030287" y="4452736"/>
            <a:chExt cx="568127" cy="568127"/>
          </a:xfrm>
        </p:grpSpPr>
        <p:sp>
          <p:nvSpPr>
            <p:cNvPr id="103" name="正方形/長方形 102"/>
            <p:cNvSpPr/>
            <p:nvPr/>
          </p:nvSpPr>
          <p:spPr>
            <a:xfrm>
              <a:off x="1030287" y="4452736"/>
              <a:ext cx="568127" cy="568127"/>
            </a:xfrm>
            <a:prstGeom prst="rect">
              <a:avLst/>
            </a:prstGeom>
            <a:solidFill>
              <a:srgbClr val="33993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4" name="正方形/長方形 103"/>
            <p:cNvSpPr/>
            <p:nvPr/>
          </p:nvSpPr>
          <p:spPr>
            <a:xfrm>
              <a:off x="1071487" y="4493936"/>
              <a:ext cx="485727" cy="48572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05" name="グループ化 104"/>
            <p:cNvGrpSpPr/>
            <p:nvPr/>
          </p:nvGrpSpPr>
          <p:grpSpPr>
            <a:xfrm>
              <a:off x="1085582" y="4555465"/>
              <a:ext cx="457537" cy="362669"/>
              <a:chOff x="2300287" y="4424364"/>
              <a:chExt cx="657225" cy="445293"/>
            </a:xfrm>
            <a:effectLst>
              <a:glow rad="63500">
                <a:schemeClr val="accent3">
                  <a:satMod val="175000"/>
                  <a:alpha val="40000"/>
                </a:schemeClr>
              </a:glow>
            </a:effectLst>
          </p:grpSpPr>
          <p:sp>
            <p:nvSpPr>
              <p:cNvPr id="106" name="フリーフォーム 105"/>
              <p:cNvSpPr/>
              <p:nvPr/>
            </p:nvSpPr>
            <p:spPr>
              <a:xfrm>
                <a:off x="2300287" y="4424364"/>
                <a:ext cx="654843" cy="445293"/>
              </a:xfrm>
              <a:custGeom>
                <a:avLst/>
                <a:gdLst>
                  <a:gd name="connsiteX0" fmla="*/ 239247 w 1383936"/>
                  <a:gd name="connsiteY0" fmla="*/ 132222 h 1402544"/>
                  <a:gd name="connsiteX1" fmla="*/ 1358435 w 1383936"/>
                  <a:gd name="connsiteY1" fmla="*/ 1222834 h 1402544"/>
                  <a:gd name="connsiteX2" fmla="*/ 944097 w 1383936"/>
                  <a:gd name="connsiteY2" fmla="*/ 1294272 h 1402544"/>
                  <a:gd name="connsiteX3" fmla="*/ 53510 w 1383936"/>
                  <a:gd name="connsiteY3" fmla="*/ 146509 h 1402544"/>
                  <a:gd name="connsiteX4" fmla="*/ 239247 w 1383936"/>
                  <a:gd name="connsiteY4" fmla="*/ 132222 h 1402544"/>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14311 w 1343942"/>
                  <a:gd name="connsiteY0" fmla="*/ 78847 h 1324161"/>
                  <a:gd name="connsiteX1" fmla="*/ 1319212 w 1343942"/>
                  <a:gd name="connsiteY1" fmla="*/ 1145647 h 1324161"/>
                  <a:gd name="connsiteX2" fmla="*/ 904874 w 1343942"/>
                  <a:gd name="connsiteY2" fmla="*/ 1217085 h 1324161"/>
                  <a:gd name="connsiteX3" fmla="*/ 0 w 1343942"/>
                  <a:gd name="connsiteY3" fmla="*/ 78847 h 1324161"/>
                  <a:gd name="connsiteX4" fmla="*/ 214311 w 1343942"/>
                  <a:gd name="connsiteY4" fmla="*/ 78847 h 1324161"/>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52737"/>
                  <a:gd name="connsiteY0" fmla="*/ 4768 h 1166827"/>
                  <a:gd name="connsiteX1" fmla="*/ 623887 w 952737"/>
                  <a:gd name="connsiteY1" fmla="*/ 416724 h 1166827"/>
                  <a:gd name="connsiteX2" fmla="*/ 904874 w 952737"/>
                  <a:gd name="connsiteY2" fmla="*/ 1143006 h 1166827"/>
                  <a:gd name="connsiteX3" fmla="*/ 0 w 952737"/>
                  <a:gd name="connsiteY3" fmla="*/ 4768 h 1166827"/>
                  <a:gd name="connsiteX4" fmla="*/ 214311 w 952737"/>
                  <a:gd name="connsiteY4" fmla="*/ 4768 h 1166827"/>
                  <a:gd name="connsiteX0" fmla="*/ 214311 w 953524"/>
                  <a:gd name="connsiteY0" fmla="*/ 4768 h 1167341"/>
                  <a:gd name="connsiteX1" fmla="*/ 635793 w 953524"/>
                  <a:gd name="connsiteY1" fmla="*/ 438155 h 1167341"/>
                  <a:gd name="connsiteX2" fmla="*/ 904874 w 953524"/>
                  <a:gd name="connsiteY2" fmla="*/ 1143006 h 1167341"/>
                  <a:gd name="connsiteX3" fmla="*/ 0 w 953524"/>
                  <a:gd name="connsiteY3" fmla="*/ 4768 h 1167341"/>
                  <a:gd name="connsiteX4" fmla="*/ 214311 w 953524"/>
                  <a:gd name="connsiteY4" fmla="*/ 4768 h 1167341"/>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635793"/>
                  <a:gd name="connsiteY0" fmla="*/ 4768 h 509617"/>
                  <a:gd name="connsiteX1" fmla="*/ 635793 w 635793"/>
                  <a:gd name="connsiteY1" fmla="*/ 438155 h 509617"/>
                  <a:gd name="connsiteX2" fmla="*/ 428624 w 635793"/>
                  <a:gd name="connsiteY2" fmla="*/ 428631 h 509617"/>
                  <a:gd name="connsiteX3" fmla="*/ 0 w 635793"/>
                  <a:gd name="connsiteY3" fmla="*/ 4768 h 509617"/>
                  <a:gd name="connsiteX4" fmla="*/ 214311 w 635793"/>
                  <a:gd name="connsiteY4" fmla="*/ 4768 h 509617"/>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00024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00024 w 635793"/>
                  <a:gd name="connsiteY4" fmla="*/ 4768 h 438155"/>
                  <a:gd name="connsiteX0" fmla="*/ 211930 w 647699"/>
                  <a:gd name="connsiteY0" fmla="*/ 7498 h 440885"/>
                  <a:gd name="connsiteX1" fmla="*/ 647699 w 647699"/>
                  <a:gd name="connsiteY1" fmla="*/ 440885 h 440885"/>
                  <a:gd name="connsiteX2" fmla="*/ 440530 w 647699"/>
                  <a:gd name="connsiteY2" fmla="*/ 431361 h 440885"/>
                  <a:gd name="connsiteX3" fmla="*/ 0 w 647699"/>
                  <a:gd name="connsiteY3" fmla="*/ 354 h 440885"/>
                  <a:gd name="connsiteX4" fmla="*/ 211930 w 647699"/>
                  <a:gd name="connsiteY4" fmla="*/ 7498 h 440885"/>
                  <a:gd name="connsiteX0" fmla="*/ 211930 w 647699"/>
                  <a:gd name="connsiteY0" fmla="*/ 4249 h 447161"/>
                  <a:gd name="connsiteX1" fmla="*/ 647699 w 647699"/>
                  <a:gd name="connsiteY1" fmla="*/ 447161 h 447161"/>
                  <a:gd name="connsiteX2" fmla="*/ 440530 w 647699"/>
                  <a:gd name="connsiteY2" fmla="*/ 437637 h 447161"/>
                  <a:gd name="connsiteX3" fmla="*/ 0 w 647699"/>
                  <a:gd name="connsiteY3" fmla="*/ 6630 h 447161"/>
                  <a:gd name="connsiteX4" fmla="*/ 211930 w 647699"/>
                  <a:gd name="connsiteY4" fmla="*/ 4249 h 447161"/>
                  <a:gd name="connsiteX0" fmla="*/ 211930 w 647699"/>
                  <a:gd name="connsiteY0" fmla="*/ 0 h 442912"/>
                  <a:gd name="connsiteX1" fmla="*/ 647699 w 647699"/>
                  <a:gd name="connsiteY1" fmla="*/ 442912 h 442912"/>
                  <a:gd name="connsiteX2" fmla="*/ 440530 w 647699"/>
                  <a:gd name="connsiteY2" fmla="*/ 433388 h 442912"/>
                  <a:gd name="connsiteX3" fmla="*/ 0 w 647699"/>
                  <a:gd name="connsiteY3" fmla="*/ 2381 h 442912"/>
                  <a:gd name="connsiteX4" fmla="*/ 211930 w 647699"/>
                  <a:gd name="connsiteY4" fmla="*/ 0 h 442912"/>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2912 w 654843"/>
                  <a:gd name="connsiteY2" fmla="*/ 442913 h 445293"/>
                  <a:gd name="connsiteX3" fmla="*/ 0 w 654843"/>
                  <a:gd name="connsiteY3" fmla="*/ 2381 h 445293"/>
                  <a:gd name="connsiteX4" fmla="*/ 211930 w 654843"/>
                  <a:gd name="connsiteY4" fmla="*/ 0 h 445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843" h="445293">
                    <a:moveTo>
                      <a:pt x="211930" y="0"/>
                    </a:moveTo>
                    <a:cubicBezTo>
                      <a:pt x="267492" y="53976"/>
                      <a:pt x="556417" y="346075"/>
                      <a:pt x="654843" y="445293"/>
                    </a:cubicBezTo>
                    <a:cubicBezTo>
                      <a:pt x="560387" y="439737"/>
                      <a:pt x="477042" y="448468"/>
                      <a:pt x="442912" y="442913"/>
                    </a:cubicBezTo>
                    <a:cubicBezTo>
                      <a:pt x="356393" y="363538"/>
                      <a:pt x="80962" y="84931"/>
                      <a:pt x="0" y="2381"/>
                    </a:cubicBezTo>
                    <a:lnTo>
                      <a:pt x="211930" y="0"/>
                    </a:lnTo>
                    <a:close/>
                  </a:path>
                </a:pathLst>
              </a:custGeom>
              <a:gradFill flip="none" rotWithShape="1">
                <a:gsLst>
                  <a:gs pos="58000">
                    <a:srgbClr val="339933"/>
                  </a:gs>
                  <a:gs pos="0">
                    <a:schemeClr val="bg1">
                      <a:lumMod val="85000"/>
                    </a:schemeClr>
                  </a:gs>
                </a:gsLst>
                <a:path path="shape">
                  <a:fillToRect l="50000" t="50000" r="50000" b="50000"/>
                </a:path>
                <a:tileRect/>
              </a:gradFill>
              <a:ln w="3175">
                <a:no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7" name="フリーフォーム 106"/>
              <p:cNvSpPr/>
              <p:nvPr/>
            </p:nvSpPr>
            <p:spPr>
              <a:xfrm flipH="1">
                <a:off x="2302669" y="4424364"/>
                <a:ext cx="654843" cy="445293"/>
              </a:xfrm>
              <a:custGeom>
                <a:avLst/>
                <a:gdLst>
                  <a:gd name="connsiteX0" fmla="*/ 239247 w 1383936"/>
                  <a:gd name="connsiteY0" fmla="*/ 132222 h 1402544"/>
                  <a:gd name="connsiteX1" fmla="*/ 1358435 w 1383936"/>
                  <a:gd name="connsiteY1" fmla="*/ 1222834 h 1402544"/>
                  <a:gd name="connsiteX2" fmla="*/ 944097 w 1383936"/>
                  <a:gd name="connsiteY2" fmla="*/ 1294272 h 1402544"/>
                  <a:gd name="connsiteX3" fmla="*/ 53510 w 1383936"/>
                  <a:gd name="connsiteY3" fmla="*/ 146509 h 1402544"/>
                  <a:gd name="connsiteX4" fmla="*/ 239247 w 1383936"/>
                  <a:gd name="connsiteY4" fmla="*/ 132222 h 1402544"/>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14311 w 1343942"/>
                  <a:gd name="connsiteY0" fmla="*/ 78847 h 1324161"/>
                  <a:gd name="connsiteX1" fmla="*/ 1319212 w 1343942"/>
                  <a:gd name="connsiteY1" fmla="*/ 1145647 h 1324161"/>
                  <a:gd name="connsiteX2" fmla="*/ 904874 w 1343942"/>
                  <a:gd name="connsiteY2" fmla="*/ 1217085 h 1324161"/>
                  <a:gd name="connsiteX3" fmla="*/ 0 w 1343942"/>
                  <a:gd name="connsiteY3" fmla="*/ 78847 h 1324161"/>
                  <a:gd name="connsiteX4" fmla="*/ 214311 w 1343942"/>
                  <a:gd name="connsiteY4" fmla="*/ 78847 h 1324161"/>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52737"/>
                  <a:gd name="connsiteY0" fmla="*/ 4768 h 1166827"/>
                  <a:gd name="connsiteX1" fmla="*/ 623887 w 952737"/>
                  <a:gd name="connsiteY1" fmla="*/ 416724 h 1166827"/>
                  <a:gd name="connsiteX2" fmla="*/ 904874 w 952737"/>
                  <a:gd name="connsiteY2" fmla="*/ 1143006 h 1166827"/>
                  <a:gd name="connsiteX3" fmla="*/ 0 w 952737"/>
                  <a:gd name="connsiteY3" fmla="*/ 4768 h 1166827"/>
                  <a:gd name="connsiteX4" fmla="*/ 214311 w 952737"/>
                  <a:gd name="connsiteY4" fmla="*/ 4768 h 1166827"/>
                  <a:gd name="connsiteX0" fmla="*/ 214311 w 953524"/>
                  <a:gd name="connsiteY0" fmla="*/ 4768 h 1167341"/>
                  <a:gd name="connsiteX1" fmla="*/ 635793 w 953524"/>
                  <a:gd name="connsiteY1" fmla="*/ 438155 h 1167341"/>
                  <a:gd name="connsiteX2" fmla="*/ 904874 w 953524"/>
                  <a:gd name="connsiteY2" fmla="*/ 1143006 h 1167341"/>
                  <a:gd name="connsiteX3" fmla="*/ 0 w 953524"/>
                  <a:gd name="connsiteY3" fmla="*/ 4768 h 1167341"/>
                  <a:gd name="connsiteX4" fmla="*/ 214311 w 953524"/>
                  <a:gd name="connsiteY4" fmla="*/ 4768 h 1167341"/>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635793"/>
                  <a:gd name="connsiteY0" fmla="*/ 4768 h 509617"/>
                  <a:gd name="connsiteX1" fmla="*/ 635793 w 635793"/>
                  <a:gd name="connsiteY1" fmla="*/ 438155 h 509617"/>
                  <a:gd name="connsiteX2" fmla="*/ 428624 w 635793"/>
                  <a:gd name="connsiteY2" fmla="*/ 428631 h 509617"/>
                  <a:gd name="connsiteX3" fmla="*/ 0 w 635793"/>
                  <a:gd name="connsiteY3" fmla="*/ 4768 h 509617"/>
                  <a:gd name="connsiteX4" fmla="*/ 214311 w 635793"/>
                  <a:gd name="connsiteY4" fmla="*/ 4768 h 509617"/>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00024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00024 w 635793"/>
                  <a:gd name="connsiteY4" fmla="*/ 4768 h 438155"/>
                  <a:gd name="connsiteX0" fmla="*/ 211930 w 647699"/>
                  <a:gd name="connsiteY0" fmla="*/ 7498 h 440885"/>
                  <a:gd name="connsiteX1" fmla="*/ 647699 w 647699"/>
                  <a:gd name="connsiteY1" fmla="*/ 440885 h 440885"/>
                  <a:gd name="connsiteX2" fmla="*/ 440530 w 647699"/>
                  <a:gd name="connsiteY2" fmla="*/ 431361 h 440885"/>
                  <a:gd name="connsiteX3" fmla="*/ 0 w 647699"/>
                  <a:gd name="connsiteY3" fmla="*/ 354 h 440885"/>
                  <a:gd name="connsiteX4" fmla="*/ 211930 w 647699"/>
                  <a:gd name="connsiteY4" fmla="*/ 7498 h 440885"/>
                  <a:gd name="connsiteX0" fmla="*/ 211930 w 647699"/>
                  <a:gd name="connsiteY0" fmla="*/ 4249 h 447161"/>
                  <a:gd name="connsiteX1" fmla="*/ 647699 w 647699"/>
                  <a:gd name="connsiteY1" fmla="*/ 447161 h 447161"/>
                  <a:gd name="connsiteX2" fmla="*/ 440530 w 647699"/>
                  <a:gd name="connsiteY2" fmla="*/ 437637 h 447161"/>
                  <a:gd name="connsiteX3" fmla="*/ 0 w 647699"/>
                  <a:gd name="connsiteY3" fmla="*/ 6630 h 447161"/>
                  <a:gd name="connsiteX4" fmla="*/ 211930 w 647699"/>
                  <a:gd name="connsiteY4" fmla="*/ 4249 h 447161"/>
                  <a:gd name="connsiteX0" fmla="*/ 211930 w 647699"/>
                  <a:gd name="connsiteY0" fmla="*/ 0 h 442912"/>
                  <a:gd name="connsiteX1" fmla="*/ 647699 w 647699"/>
                  <a:gd name="connsiteY1" fmla="*/ 442912 h 442912"/>
                  <a:gd name="connsiteX2" fmla="*/ 440530 w 647699"/>
                  <a:gd name="connsiteY2" fmla="*/ 433388 h 442912"/>
                  <a:gd name="connsiteX3" fmla="*/ 0 w 647699"/>
                  <a:gd name="connsiteY3" fmla="*/ 2381 h 442912"/>
                  <a:gd name="connsiteX4" fmla="*/ 211930 w 647699"/>
                  <a:gd name="connsiteY4" fmla="*/ 0 h 442912"/>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2912 w 654843"/>
                  <a:gd name="connsiteY2" fmla="*/ 442913 h 445293"/>
                  <a:gd name="connsiteX3" fmla="*/ 0 w 654843"/>
                  <a:gd name="connsiteY3" fmla="*/ 2381 h 445293"/>
                  <a:gd name="connsiteX4" fmla="*/ 211930 w 654843"/>
                  <a:gd name="connsiteY4" fmla="*/ 0 h 445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843" h="445293">
                    <a:moveTo>
                      <a:pt x="211930" y="0"/>
                    </a:moveTo>
                    <a:cubicBezTo>
                      <a:pt x="267492" y="53976"/>
                      <a:pt x="556417" y="346075"/>
                      <a:pt x="654843" y="445293"/>
                    </a:cubicBezTo>
                    <a:cubicBezTo>
                      <a:pt x="560387" y="439737"/>
                      <a:pt x="477042" y="448468"/>
                      <a:pt x="442912" y="442913"/>
                    </a:cubicBezTo>
                    <a:cubicBezTo>
                      <a:pt x="356393" y="363538"/>
                      <a:pt x="80962" y="84931"/>
                      <a:pt x="0" y="2381"/>
                    </a:cubicBezTo>
                    <a:lnTo>
                      <a:pt x="211930" y="0"/>
                    </a:lnTo>
                    <a:close/>
                  </a:path>
                </a:pathLst>
              </a:custGeom>
              <a:gradFill flip="none" rotWithShape="1">
                <a:gsLst>
                  <a:gs pos="78000">
                    <a:srgbClr val="339933">
                      <a:alpha val="98000"/>
                      <a:lumMod val="89000"/>
                      <a:lumOff val="11000"/>
                    </a:srgbClr>
                  </a:gs>
                  <a:gs pos="0">
                    <a:schemeClr val="bg1">
                      <a:lumMod val="85000"/>
                    </a:schemeClr>
                  </a:gs>
                </a:gsLst>
                <a:path path="shape">
                  <a:fillToRect l="50000" t="50000" r="50000" b="50000"/>
                </a:path>
                <a:tileRect/>
              </a:gradFill>
              <a:ln w="3175">
                <a:no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grpSp>
      <p:grpSp>
        <p:nvGrpSpPr>
          <p:cNvPr id="108" name="グループ化 107"/>
          <p:cNvGrpSpPr>
            <a:grpSpLocks noChangeAspect="1"/>
          </p:cNvGrpSpPr>
          <p:nvPr/>
        </p:nvGrpSpPr>
        <p:grpSpPr>
          <a:xfrm>
            <a:off x="6380401" y="5027047"/>
            <a:ext cx="433638" cy="433638"/>
            <a:chOff x="1030287" y="4452736"/>
            <a:chExt cx="568127" cy="568127"/>
          </a:xfrm>
        </p:grpSpPr>
        <p:sp>
          <p:nvSpPr>
            <p:cNvPr id="109" name="正方形/長方形 108"/>
            <p:cNvSpPr/>
            <p:nvPr/>
          </p:nvSpPr>
          <p:spPr>
            <a:xfrm>
              <a:off x="1030287" y="4452736"/>
              <a:ext cx="568127" cy="568127"/>
            </a:xfrm>
            <a:prstGeom prst="rect">
              <a:avLst/>
            </a:prstGeom>
            <a:solidFill>
              <a:srgbClr val="33993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0" name="正方形/長方形 109"/>
            <p:cNvSpPr/>
            <p:nvPr/>
          </p:nvSpPr>
          <p:spPr>
            <a:xfrm>
              <a:off x="1071487" y="4493936"/>
              <a:ext cx="485727" cy="48572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11" name="グループ化 110"/>
            <p:cNvGrpSpPr/>
            <p:nvPr/>
          </p:nvGrpSpPr>
          <p:grpSpPr>
            <a:xfrm>
              <a:off x="1085582" y="4555465"/>
              <a:ext cx="457537" cy="362669"/>
              <a:chOff x="2300287" y="4424364"/>
              <a:chExt cx="657225" cy="445293"/>
            </a:xfrm>
            <a:effectLst>
              <a:glow rad="63500">
                <a:schemeClr val="accent3">
                  <a:satMod val="175000"/>
                  <a:alpha val="40000"/>
                </a:schemeClr>
              </a:glow>
            </a:effectLst>
          </p:grpSpPr>
          <p:sp>
            <p:nvSpPr>
              <p:cNvPr id="112" name="フリーフォーム 111"/>
              <p:cNvSpPr/>
              <p:nvPr/>
            </p:nvSpPr>
            <p:spPr>
              <a:xfrm>
                <a:off x="2300287" y="4424364"/>
                <a:ext cx="654843" cy="445293"/>
              </a:xfrm>
              <a:custGeom>
                <a:avLst/>
                <a:gdLst>
                  <a:gd name="connsiteX0" fmla="*/ 239247 w 1383936"/>
                  <a:gd name="connsiteY0" fmla="*/ 132222 h 1402544"/>
                  <a:gd name="connsiteX1" fmla="*/ 1358435 w 1383936"/>
                  <a:gd name="connsiteY1" fmla="*/ 1222834 h 1402544"/>
                  <a:gd name="connsiteX2" fmla="*/ 944097 w 1383936"/>
                  <a:gd name="connsiteY2" fmla="*/ 1294272 h 1402544"/>
                  <a:gd name="connsiteX3" fmla="*/ 53510 w 1383936"/>
                  <a:gd name="connsiteY3" fmla="*/ 146509 h 1402544"/>
                  <a:gd name="connsiteX4" fmla="*/ 239247 w 1383936"/>
                  <a:gd name="connsiteY4" fmla="*/ 132222 h 1402544"/>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14311 w 1343942"/>
                  <a:gd name="connsiteY0" fmla="*/ 78847 h 1324161"/>
                  <a:gd name="connsiteX1" fmla="*/ 1319212 w 1343942"/>
                  <a:gd name="connsiteY1" fmla="*/ 1145647 h 1324161"/>
                  <a:gd name="connsiteX2" fmla="*/ 904874 w 1343942"/>
                  <a:gd name="connsiteY2" fmla="*/ 1217085 h 1324161"/>
                  <a:gd name="connsiteX3" fmla="*/ 0 w 1343942"/>
                  <a:gd name="connsiteY3" fmla="*/ 78847 h 1324161"/>
                  <a:gd name="connsiteX4" fmla="*/ 214311 w 1343942"/>
                  <a:gd name="connsiteY4" fmla="*/ 78847 h 1324161"/>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52737"/>
                  <a:gd name="connsiteY0" fmla="*/ 4768 h 1166827"/>
                  <a:gd name="connsiteX1" fmla="*/ 623887 w 952737"/>
                  <a:gd name="connsiteY1" fmla="*/ 416724 h 1166827"/>
                  <a:gd name="connsiteX2" fmla="*/ 904874 w 952737"/>
                  <a:gd name="connsiteY2" fmla="*/ 1143006 h 1166827"/>
                  <a:gd name="connsiteX3" fmla="*/ 0 w 952737"/>
                  <a:gd name="connsiteY3" fmla="*/ 4768 h 1166827"/>
                  <a:gd name="connsiteX4" fmla="*/ 214311 w 952737"/>
                  <a:gd name="connsiteY4" fmla="*/ 4768 h 1166827"/>
                  <a:gd name="connsiteX0" fmla="*/ 214311 w 953524"/>
                  <a:gd name="connsiteY0" fmla="*/ 4768 h 1167341"/>
                  <a:gd name="connsiteX1" fmla="*/ 635793 w 953524"/>
                  <a:gd name="connsiteY1" fmla="*/ 438155 h 1167341"/>
                  <a:gd name="connsiteX2" fmla="*/ 904874 w 953524"/>
                  <a:gd name="connsiteY2" fmla="*/ 1143006 h 1167341"/>
                  <a:gd name="connsiteX3" fmla="*/ 0 w 953524"/>
                  <a:gd name="connsiteY3" fmla="*/ 4768 h 1167341"/>
                  <a:gd name="connsiteX4" fmla="*/ 214311 w 953524"/>
                  <a:gd name="connsiteY4" fmla="*/ 4768 h 1167341"/>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635793"/>
                  <a:gd name="connsiteY0" fmla="*/ 4768 h 509617"/>
                  <a:gd name="connsiteX1" fmla="*/ 635793 w 635793"/>
                  <a:gd name="connsiteY1" fmla="*/ 438155 h 509617"/>
                  <a:gd name="connsiteX2" fmla="*/ 428624 w 635793"/>
                  <a:gd name="connsiteY2" fmla="*/ 428631 h 509617"/>
                  <a:gd name="connsiteX3" fmla="*/ 0 w 635793"/>
                  <a:gd name="connsiteY3" fmla="*/ 4768 h 509617"/>
                  <a:gd name="connsiteX4" fmla="*/ 214311 w 635793"/>
                  <a:gd name="connsiteY4" fmla="*/ 4768 h 509617"/>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00024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00024 w 635793"/>
                  <a:gd name="connsiteY4" fmla="*/ 4768 h 438155"/>
                  <a:gd name="connsiteX0" fmla="*/ 211930 w 647699"/>
                  <a:gd name="connsiteY0" fmla="*/ 7498 h 440885"/>
                  <a:gd name="connsiteX1" fmla="*/ 647699 w 647699"/>
                  <a:gd name="connsiteY1" fmla="*/ 440885 h 440885"/>
                  <a:gd name="connsiteX2" fmla="*/ 440530 w 647699"/>
                  <a:gd name="connsiteY2" fmla="*/ 431361 h 440885"/>
                  <a:gd name="connsiteX3" fmla="*/ 0 w 647699"/>
                  <a:gd name="connsiteY3" fmla="*/ 354 h 440885"/>
                  <a:gd name="connsiteX4" fmla="*/ 211930 w 647699"/>
                  <a:gd name="connsiteY4" fmla="*/ 7498 h 440885"/>
                  <a:gd name="connsiteX0" fmla="*/ 211930 w 647699"/>
                  <a:gd name="connsiteY0" fmla="*/ 4249 h 447161"/>
                  <a:gd name="connsiteX1" fmla="*/ 647699 w 647699"/>
                  <a:gd name="connsiteY1" fmla="*/ 447161 h 447161"/>
                  <a:gd name="connsiteX2" fmla="*/ 440530 w 647699"/>
                  <a:gd name="connsiteY2" fmla="*/ 437637 h 447161"/>
                  <a:gd name="connsiteX3" fmla="*/ 0 w 647699"/>
                  <a:gd name="connsiteY3" fmla="*/ 6630 h 447161"/>
                  <a:gd name="connsiteX4" fmla="*/ 211930 w 647699"/>
                  <a:gd name="connsiteY4" fmla="*/ 4249 h 447161"/>
                  <a:gd name="connsiteX0" fmla="*/ 211930 w 647699"/>
                  <a:gd name="connsiteY0" fmla="*/ 0 h 442912"/>
                  <a:gd name="connsiteX1" fmla="*/ 647699 w 647699"/>
                  <a:gd name="connsiteY1" fmla="*/ 442912 h 442912"/>
                  <a:gd name="connsiteX2" fmla="*/ 440530 w 647699"/>
                  <a:gd name="connsiteY2" fmla="*/ 433388 h 442912"/>
                  <a:gd name="connsiteX3" fmla="*/ 0 w 647699"/>
                  <a:gd name="connsiteY3" fmla="*/ 2381 h 442912"/>
                  <a:gd name="connsiteX4" fmla="*/ 211930 w 647699"/>
                  <a:gd name="connsiteY4" fmla="*/ 0 h 442912"/>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2912 w 654843"/>
                  <a:gd name="connsiteY2" fmla="*/ 442913 h 445293"/>
                  <a:gd name="connsiteX3" fmla="*/ 0 w 654843"/>
                  <a:gd name="connsiteY3" fmla="*/ 2381 h 445293"/>
                  <a:gd name="connsiteX4" fmla="*/ 211930 w 654843"/>
                  <a:gd name="connsiteY4" fmla="*/ 0 h 445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843" h="445293">
                    <a:moveTo>
                      <a:pt x="211930" y="0"/>
                    </a:moveTo>
                    <a:cubicBezTo>
                      <a:pt x="267492" y="53976"/>
                      <a:pt x="556417" y="346075"/>
                      <a:pt x="654843" y="445293"/>
                    </a:cubicBezTo>
                    <a:cubicBezTo>
                      <a:pt x="560387" y="439737"/>
                      <a:pt x="477042" y="448468"/>
                      <a:pt x="442912" y="442913"/>
                    </a:cubicBezTo>
                    <a:cubicBezTo>
                      <a:pt x="356393" y="363538"/>
                      <a:pt x="80962" y="84931"/>
                      <a:pt x="0" y="2381"/>
                    </a:cubicBezTo>
                    <a:lnTo>
                      <a:pt x="211930" y="0"/>
                    </a:lnTo>
                    <a:close/>
                  </a:path>
                </a:pathLst>
              </a:custGeom>
              <a:gradFill flip="none" rotWithShape="1">
                <a:gsLst>
                  <a:gs pos="58000">
                    <a:srgbClr val="339933"/>
                  </a:gs>
                  <a:gs pos="0">
                    <a:schemeClr val="bg1">
                      <a:lumMod val="85000"/>
                    </a:schemeClr>
                  </a:gs>
                </a:gsLst>
                <a:path path="shape">
                  <a:fillToRect l="50000" t="50000" r="50000" b="50000"/>
                </a:path>
                <a:tileRect/>
              </a:gradFill>
              <a:ln w="3175">
                <a:no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3" name="フリーフォーム 112"/>
              <p:cNvSpPr/>
              <p:nvPr/>
            </p:nvSpPr>
            <p:spPr>
              <a:xfrm flipH="1">
                <a:off x="2302669" y="4424364"/>
                <a:ext cx="654843" cy="445293"/>
              </a:xfrm>
              <a:custGeom>
                <a:avLst/>
                <a:gdLst>
                  <a:gd name="connsiteX0" fmla="*/ 239247 w 1383936"/>
                  <a:gd name="connsiteY0" fmla="*/ 132222 h 1402544"/>
                  <a:gd name="connsiteX1" fmla="*/ 1358435 w 1383936"/>
                  <a:gd name="connsiteY1" fmla="*/ 1222834 h 1402544"/>
                  <a:gd name="connsiteX2" fmla="*/ 944097 w 1383936"/>
                  <a:gd name="connsiteY2" fmla="*/ 1294272 h 1402544"/>
                  <a:gd name="connsiteX3" fmla="*/ 53510 w 1383936"/>
                  <a:gd name="connsiteY3" fmla="*/ 146509 h 1402544"/>
                  <a:gd name="connsiteX4" fmla="*/ 239247 w 1383936"/>
                  <a:gd name="connsiteY4" fmla="*/ 132222 h 1402544"/>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14311 w 1343942"/>
                  <a:gd name="connsiteY0" fmla="*/ 78847 h 1324161"/>
                  <a:gd name="connsiteX1" fmla="*/ 1319212 w 1343942"/>
                  <a:gd name="connsiteY1" fmla="*/ 1145647 h 1324161"/>
                  <a:gd name="connsiteX2" fmla="*/ 904874 w 1343942"/>
                  <a:gd name="connsiteY2" fmla="*/ 1217085 h 1324161"/>
                  <a:gd name="connsiteX3" fmla="*/ 0 w 1343942"/>
                  <a:gd name="connsiteY3" fmla="*/ 78847 h 1324161"/>
                  <a:gd name="connsiteX4" fmla="*/ 214311 w 1343942"/>
                  <a:gd name="connsiteY4" fmla="*/ 78847 h 1324161"/>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52737"/>
                  <a:gd name="connsiteY0" fmla="*/ 4768 h 1166827"/>
                  <a:gd name="connsiteX1" fmla="*/ 623887 w 952737"/>
                  <a:gd name="connsiteY1" fmla="*/ 416724 h 1166827"/>
                  <a:gd name="connsiteX2" fmla="*/ 904874 w 952737"/>
                  <a:gd name="connsiteY2" fmla="*/ 1143006 h 1166827"/>
                  <a:gd name="connsiteX3" fmla="*/ 0 w 952737"/>
                  <a:gd name="connsiteY3" fmla="*/ 4768 h 1166827"/>
                  <a:gd name="connsiteX4" fmla="*/ 214311 w 952737"/>
                  <a:gd name="connsiteY4" fmla="*/ 4768 h 1166827"/>
                  <a:gd name="connsiteX0" fmla="*/ 214311 w 953524"/>
                  <a:gd name="connsiteY0" fmla="*/ 4768 h 1167341"/>
                  <a:gd name="connsiteX1" fmla="*/ 635793 w 953524"/>
                  <a:gd name="connsiteY1" fmla="*/ 438155 h 1167341"/>
                  <a:gd name="connsiteX2" fmla="*/ 904874 w 953524"/>
                  <a:gd name="connsiteY2" fmla="*/ 1143006 h 1167341"/>
                  <a:gd name="connsiteX3" fmla="*/ 0 w 953524"/>
                  <a:gd name="connsiteY3" fmla="*/ 4768 h 1167341"/>
                  <a:gd name="connsiteX4" fmla="*/ 214311 w 953524"/>
                  <a:gd name="connsiteY4" fmla="*/ 4768 h 1167341"/>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635793"/>
                  <a:gd name="connsiteY0" fmla="*/ 4768 h 509617"/>
                  <a:gd name="connsiteX1" fmla="*/ 635793 w 635793"/>
                  <a:gd name="connsiteY1" fmla="*/ 438155 h 509617"/>
                  <a:gd name="connsiteX2" fmla="*/ 428624 w 635793"/>
                  <a:gd name="connsiteY2" fmla="*/ 428631 h 509617"/>
                  <a:gd name="connsiteX3" fmla="*/ 0 w 635793"/>
                  <a:gd name="connsiteY3" fmla="*/ 4768 h 509617"/>
                  <a:gd name="connsiteX4" fmla="*/ 214311 w 635793"/>
                  <a:gd name="connsiteY4" fmla="*/ 4768 h 509617"/>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00024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00024 w 635793"/>
                  <a:gd name="connsiteY4" fmla="*/ 4768 h 438155"/>
                  <a:gd name="connsiteX0" fmla="*/ 211930 w 647699"/>
                  <a:gd name="connsiteY0" fmla="*/ 7498 h 440885"/>
                  <a:gd name="connsiteX1" fmla="*/ 647699 w 647699"/>
                  <a:gd name="connsiteY1" fmla="*/ 440885 h 440885"/>
                  <a:gd name="connsiteX2" fmla="*/ 440530 w 647699"/>
                  <a:gd name="connsiteY2" fmla="*/ 431361 h 440885"/>
                  <a:gd name="connsiteX3" fmla="*/ 0 w 647699"/>
                  <a:gd name="connsiteY3" fmla="*/ 354 h 440885"/>
                  <a:gd name="connsiteX4" fmla="*/ 211930 w 647699"/>
                  <a:gd name="connsiteY4" fmla="*/ 7498 h 440885"/>
                  <a:gd name="connsiteX0" fmla="*/ 211930 w 647699"/>
                  <a:gd name="connsiteY0" fmla="*/ 4249 h 447161"/>
                  <a:gd name="connsiteX1" fmla="*/ 647699 w 647699"/>
                  <a:gd name="connsiteY1" fmla="*/ 447161 h 447161"/>
                  <a:gd name="connsiteX2" fmla="*/ 440530 w 647699"/>
                  <a:gd name="connsiteY2" fmla="*/ 437637 h 447161"/>
                  <a:gd name="connsiteX3" fmla="*/ 0 w 647699"/>
                  <a:gd name="connsiteY3" fmla="*/ 6630 h 447161"/>
                  <a:gd name="connsiteX4" fmla="*/ 211930 w 647699"/>
                  <a:gd name="connsiteY4" fmla="*/ 4249 h 447161"/>
                  <a:gd name="connsiteX0" fmla="*/ 211930 w 647699"/>
                  <a:gd name="connsiteY0" fmla="*/ 0 h 442912"/>
                  <a:gd name="connsiteX1" fmla="*/ 647699 w 647699"/>
                  <a:gd name="connsiteY1" fmla="*/ 442912 h 442912"/>
                  <a:gd name="connsiteX2" fmla="*/ 440530 w 647699"/>
                  <a:gd name="connsiteY2" fmla="*/ 433388 h 442912"/>
                  <a:gd name="connsiteX3" fmla="*/ 0 w 647699"/>
                  <a:gd name="connsiteY3" fmla="*/ 2381 h 442912"/>
                  <a:gd name="connsiteX4" fmla="*/ 211930 w 647699"/>
                  <a:gd name="connsiteY4" fmla="*/ 0 h 442912"/>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2912 w 654843"/>
                  <a:gd name="connsiteY2" fmla="*/ 442913 h 445293"/>
                  <a:gd name="connsiteX3" fmla="*/ 0 w 654843"/>
                  <a:gd name="connsiteY3" fmla="*/ 2381 h 445293"/>
                  <a:gd name="connsiteX4" fmla="*/ 211930 w 654843"/>
                  <a:gd name="connsiteY4" fmla="*/ 0 h 445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843" h="445293">
                    <a:moveTo>
                      <a:pt x="211930" y="0"/>
                    </a:moveTo>
                    <a:cubicBezTo>
                      <a:pt x="267492" y="53976"/>
                      <a:pt x="556417" y="346075"/>
                      <a:pt x="654843" y="445293"/>
                    </a:cubicBezTo>
                    <a:cubicBezTo>
                      <a:pt x="560387" y="439737"/>
                      <a:pt x="477042" y="448468"/>
                      <a:pt x="442912" y="442913"/>
                    </a:cubicBezTo>
                    <a:cubicBezTo>
                      <a:pt x="356393" y="363538"/>
                      <a:pt x="80962" y="84931"/>
                      <a:pt x="0" y="2381"/>
                    </a:cubicBezTo>
                    <a:lnTo>
                      <a:pt x="211930" y="0"/>
                    </a:lnTo>
                    <a:close/>
                  </a:path>
                </a:pathLst>
              </a:custGeom>
              <a:gradFill flip="none" rotWithShape="1">
                <a:gsLst>
                  <a:gs pos="78000">
                    <a:srgbClr val="339933">
                      <a:alpha val="98000"/>
                      <a:lumMod val="89000"/>
                      <a:lumOff val="11000"/>
                    </a:srgbClr>
                  </a:gs>
                  <a:gs pos="0">
                    <a:schemeClr val="bg1">
                      <a:lumMod val="85000"/>
                    </a:schemeClr>
                  </a:gs>
                </a:gsLst>
                <a:path path="shape">
                  <a:fillToRect l="50000" t="50000" r="50000" b="50000"/>
                </a:path>
                <a:tileRect/>
              </a:gradFill>
              <a:ln w="3175">
                <a:no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grpSp>
      <p:sp>
        <p:nvSpPr>
          <p:cNvPr id="39" name="角丸四角形 38"/>
          <p:cNvSpPr/>
          <p:nvPr/>
        </p:nvSpPr>
        <p:spPr>
          <a:xfrm>
            <a:off x="923192" y="3039086"/>
            <a:ext cx="7025054" cy="298220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CC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148515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円/楕円 5"/>
          <p:cNvSpPr/>
          <p:nvPr/>
        </p:nvSpPr>
        <p:spPr bwMode="auto">
          <a:xfrm>
            <a:off x="7019649" y="37709"/>
            <a:ext cx="1860246" cy="582979"/>
          </a:xfrm>
          <a:prstGeom prst="ellipse">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62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ja-JP" altLang="en-US"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金融</a:t>
            </a:r>
            <a:endParaRPr lang="en-US" altLang="ja-JP" dirty="0">
              <a:solidFill>
                <a:schemeClr val="bg2"/>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法人営業</a:t>
            </a:r>
            <a:endParaRPr kumimoji="1" lang="ja-JP" altLang="en-US" sz="1200" b="0" i="0" u="none" strike="noStrike" cap="none" normalizeH="0" baseline="0" dirty="0">
              <a:ln>
                <a:noFill/>
              </a:ln>
              <a:solidFill>
                <a:schemeClr val="tx1"/>
              </a:solidFill>
              <a:effectLst/>
              <a:latin typeface="Arial" charset="0"/>
              <a:ea typeface="MS UI Gothic" pitchFamily="50" charset="-128"/>
            </a:endParaRPr>
          </a:p>
        </p:txBody>
      </p:sp>
      <p:sp>
        <p:nvSpPr>
          <p:cNvPr id="2" name="スライド番号プレースホルダー 1"/>
          <p:cNvSpPr>
            <a:spLocks noGrp="1"/>
          </p:cNvSpPr>
          <p:nvPr>
            <p:ph type="sldNum" sz="quarter" idx="4294967295"/>
          </p:nvPr>
        </p:nvSpPr>
        <p:spPr/>
        <p:txBody>
          <a:bodyPr/>
          <a:lstStyle/>
          <a:p>
            <a:pPr>
              <a:defRPr/>
            </a:pPr>
            <a:fld id="{53E4CBCC-4F98-4EB4-ADD8-ACFD70A1EE70}" type="slidenum">
              <a:rPr lang="en-US" altLang="ja-JP" smtClean="0"/>
              <a:pPr>
                <a:defRPr/>
              </a:pPr>
              <a:t>5</a:t>
            </a:fld>
            <a:endParaRPr lang="en-US" altLang="ja-JP"/>
          </a:p>
        </p:txBody>
      </p:sp>
      <p:sp>
        <p:nvSpPr>
          <p:cNvPr id="4" name="タイトル 3"/>
          <p:cNvSpPr>
            <a:spLocks noGrp="1"/>
          </p:cNvSpPr>
          <p:nvPr>
            <p:ph type="title"/>
          </p:nvPr>
        </p:nvSpPr>
        <p:spPr>
          <a:xfrm>
            <a:off x="1475656" y="12413"/>
            <a:ext cx="6830144" cy="584775"/>
          </a:xfrm>
        </p:spPr>
        <p:txBody>
          <a:bodyPr/>
          <a:lstStyle/>
          <a:p>
            <a:pPr algn="l"/>
            <a:r>
              <a:rPr kumimoji="1" lang="en-US" altLang="ja-JP" sz="2000" b="1" kern="1200">
                <a:solidFill>
                  <a:schemeClr val="bg2"/>
                </a:solidFill>
                <a:effectLst/>
                <a:latin typeface="Meiryo UI" panose="020B0604030504040204" pitchFamily="50" charset="-128"/>
                <a:ea typeface="Meiryo UI" panose="020B0604030504040204" pitchFamily="50" charset="-128"/>
                <a:cs typeface="+mj-cs"/>
              </a:rPr>
              <a:t>(</a:t>
            </a:r>
            <a:r>
              <a:rPr kumimoji="1" lang="en-US" altLang="ja-JP" sz="2000" b="1" kern="1200" smtClean="0">
                <a:solidFill>
                  <a:schemeClr val="bg2"/>
                </a:solidFill>
                <a:effectLst/>
                <a:latin typeface="Meiryo UI" panose="020B0604030504040204" pitchFamily="50" charset="-128"/>
                <a:ea typeface="Meiryo UI" panose="020B0604030504040204" pitchFamily="50" charset="-128"/>
                <a:cs typeface="+mj-cs"/>
              </a:rPr>
              <a:t>1-2) </a:t>
            </a:r>
            <a:r>
              <a:rPr kumimoji="1" lang="ja-JP" altLang="ja-JP" sz="2000" b="1" kern="1200" dirty="0">
                <a:solidFill>
                  <a:schemeClr val="bg2"/>
                </a:solidFill>
                <a:effectLst/>
                <a:latin typeface="Meiryo UI" panose="020B0604030504040204" pitchFamily="50" charset="-128"/>
                <a:ea typeface="Meiryo UI" panose="020B0604030504040204" pitchFamily="50" charset="-128"/>
                <a:cs typeface="+mj-cs"/>
              </a:rPr>
              <a:t>法人営業向け金利情報公開の自動化</a:t>
            </a:r>
            <a:endParaRPr kumimoji="1" lang="ja-JP" altLang="en-US" sz="11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1" name="角丸四角形 80"/>
          <p:cNvSpPr/>
          <p:nvPr/>
        </p:nvSpPr>
        <p:spPr>
          <a:xfrm>
            <a:off x="1232272" y="3172584"/>
            <a:ext cx="6305550" cy="2829378"/>
          </a:xfrm>
          <a:prstGeom prst="roundRect">
            <a:avLst/>
          </a:prstGeom>
          <a:no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b="1">
              <a:latin typeface="Meiryo UI" panose="020B0604030504040204" pitchFamily="50" charset="-128"/>
              <a:ea typeface="Meiryo UI" panose="020B0604030504040204" pitchFamily="50" charset="-128"/>
              <a:cs typeface="Meiryo UI" panose="020B0604030504040204" pitchFamily="50" charset="-128"/>
            </a:endParaRPr>
          </a:p>
        </p:txBody>
      </p:sp>
      <p:sp>
        <p:nvSpPr>
          <p:cNvPr id="84" name="右矢印 83"/>
          <p:cNvSpPr/>
          <p:nvPr/>
        </p:nvSpPr>
        <p:spPr>
          <a:xfrm>
            <a:off x="895992" y="3282081"/>
            <a:ext cx="7744007" cy="405865"/>
          </a:xfrm>
          <a:prstGeom prst="rightArrow">
            <a:avLst>
              <a:gd name="adj1" fmla="val 100000"/>
              <a:gd name="adj2" fmla="val 50000"/>
            </a:avLst>
          </a:prstGeom>
          <a:solidFill>
            <a:schemeClr val="accent5">
              <a:lumMod val="50000"/>
            </a:schemeClr>
          </a:solidFill>
          <a:ln w="63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dirty="0">
                <a:latin typeface="Meiryo UI" panose="020B0604030504040204" pitchFamily="50" charset="-128"/>
                <a:ea typeface="Meiryo UI" panose="020B0604030504040204" pitchFamily="50" charset="-128"/>
                <a:cs typeface="Meiryo UI" panose="020B0604030504040204" pitchFamily="50" charset="-128"/>
              </a:rPr>
              <a:t>ファイルサーバにある貸出・預金金利情報を加工し、</a:t>
            </a:r>
            <a:r>
              <a:rPr lang="en-US" altLang="ja-JP" sz="1400" b="1" dirty="0">
                <a:latin typeface="Meiryo UI" panose="020B0604030504040204" pitchFamily="50" charset="-128"/>
                <a:ea typeface="Meiryo UI" panose="020B0604030504040204" pitchFamily="50" charset="-128"/>
                <a:cs typeface="Meiryo UI" panose="020B0604030504040204" pitchFamily="50" charset="-128"/>
              </a:rPr>
              <a:t>Lotus Notes</a:t>
            </a:r>
            <a:r>
              <a:rPr lang="ja-JP" altLang="en-US" sz="1400" b="1" dirty="0">
                <a:latin typeface="Meiryo UI" panose="020B0604030504040204" pitchFamily="50" charset="-128"/>
                <a:ea typeface="Meiryo UI" panose="020B0604030504040204" pitchFamily="50" charset="-128"/>
                <a:cs typeface="Meiryo UI" panose="020B0604030504040204" pitchFamily="50" charset="-128"/>
              </a:rPr>
              <a:t>の掲示</a:t>
            </a:r>
            <a:r>
              <a:rPr lang="en-US" altLang="ja-JP" sz="1400" b="1" dirty="0">
                <a:latin typeface="Meiryo UI" panose="020B0604030504040204" pitchFamily="50" charset="-128"/>
                <a:ea typeface="Meiryo UI" panose="020B0604030504040204" pitchFamily="50" charset="-128"/>
                <a:cs typeface="Meiryo UI" panose="020B0604030504040204" pitchFamily="50" charset="-128"/>
              </a:rPr>
              <a:t>DB</a:t>
            </a:r>
            <a:r>
              <a:rPr lang="ja-JP" altLang="en-US" sz="1400" b="1" dirty="0">
                <a:latin typeface="Meiryo UI" panose="020B0604030504040204" pitchFamily="50" charset="-128"/>
                <a:ea typeface="Meiryo UI" panose="020B0604030504040204" pitchFamily="50" charset="-128"/>
                <a:cs typeface="Meiryo UI" panose="020B0604030504040204" pitchFamily="50" charset="-128"/>
              </a:rPr>
              <a:t>へデータ投入</a:t>
            </a:r>
          </a:p>
        </p:txBody>
      </p:sp>
      <p:sp>
        <p:nvSpPr>
          <p:cNvPr id="39" name="角丸四角形 38"/>
          <p:cNvSpPr/>
          <p:nvPr/>
        </p:nvSpPr>
        <p:spPr>
          <a:xfrm>
            <a:off x="422032" y="3146038"/>
            <a:ext cx="8370276" cy="2982202"/>
          </a:xfrm>
          <a:prstGeom prst="roundRect">
            <a:avLst>
              <a:gd name="adj" fmla="val 10476"/>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solidFill>
                <a:srgbClr val="CC0000"/>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92" name="図 9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09308" y="4339436"/>
            <a:ext cx="717060" cy="611610"/>
          </a:xfrm>
          <a:prstGeom prst="rect">
            <a:avLst/>
          </a:prstGeom>
        </p:spPr>
      </p:pic>
      <p:sp>
        <p:nvSpPr>
          <p:cNvPr id="30" name="テキスト ボックス 22"/>
          <p:cNvSpPr txBox="1">
            <a:spLocks noChangeArrowheads="1"/>
          </p:cNvSpPr>
          <p:nvPr/>
        </p:nvSpPr>
        <p:spPr bwMode="auto">
          <a:xfrm>
            <a:off x="7048866" y="5242902"/>
            <a:ext cx="14716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kumimoji="1" sz="26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har char="–"/>
              <a:defRPr kumimoji="1" sz="22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har char="•"/>
              <a:defRPr kumimoji="1">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har char="–"/>
              <a:defRPr kumimoji="1" sz="17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har char="»"/>
              <a:defRPr kumimoji="1" sz="15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r>
              <a:rPr lang="en-US" altLang="ja-JP" sz="12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Lotus Notes</a:t>
            </a:r>
          </a:p>
          <a:p>
            <a:pPr algn="ctr" eaLnBrk="1" hangingPunct="1">
              <a:spcBef>
                <a:spcPct val="0"/>
              </a:spcBef>
              <a:buFontTx/>
              <a:buNone/>
            </a:pPr>
            <a:r>
              <a:rPr lang="ja-JP" altLang="en-US" sz="12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共有データベース</a:t>
            </a:r>
          </a:p>
        </p:txBody>
      </p:sp>
      <p:sp>
        <p:nvSpPr>
          <p:cNvPr id="31" name="Text Box 6"/>
          <p:cNvSpPr txBox="1">
            <a:spLocks noChangeArrowheads="1"/>
          </p:cNvSpPr>
          <p:nvPr/>
        </p:nvSpPr>
        <p:spPr bwMode="auto">
          <a:xfrm>
            <a:off x="3323003" y="4809515"/>
            <a:ext cx="1331913"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535" tIns="53320" rIns="102535" bIns="53320">
            <a:spAutoFit/>
          </a:bodyPr>
          <a:lstStyle>
            <a:lvl1pPr algn="l" defTabSz="1041400" eaLnBrk="0" hangingPunct="0">
              <a:spcBef>
                <a:spcPct val="20000"/>
              </a:spcBef>
              <a:buChar char="•"/>
              <a:defRPr kumimoji="1" sz="2600">
                <a:solidFill>
                  <a:schemeClr val="tx1"/>
                </a:solidFill>
                <a:latin typeface="Arial" panose="020B0604020202020204" pitchFamily="34" charset="0"/>
                <a:ea typeface="ＭＳ Ｐゴシック" panose="020B0600070205080204" pitchFamily="50" charset="-128"/>
              </a:defRPr>
            </a:lvl1pPr>
            <a:lvl2pPr marL="742950" indent="-285750" algn="l" defTabSz="1041400" eaLnBrk="0" hangingPunct="0">
              <a:spcBef>
                <a:spcPct val="20000"/>
              </a:spcBef>
              <a:buChar char="–"/>
              <a:defRPr kumimoji="1" sz="2200">
                <a:solidFill>
                  <a:schemeClr val="tx1"/>
                </a:solidFill>
                <a:latin typeface="Arial" panose="020B0604020202020204" pitchFamily="34" charset="0"/>
                <a:ea typeface="ＭＳ Ｐゴシック" panose="020B0600070205080204" pitchFamily="50" charset="-128"/>
              </a:defRPr>
            </a:lvl2pPr>
            <a:lvl3pPr marL="1143000" indent="-228600" algn="l" defTabSz="1041400" eaLnBrk="0" hangingPunct="0">
              <a:spcBef>
                <a:spcPct val="20000"/>
              </a:spcBef>
              <a:buChar char="•"/>
              <a:defRPr kumimoji="1">
                <a:solidFill>
                  <a:schemeClr val="tx1"/>
                </a:solidFill>
                <a:latin typeface="Arial" panose="020B0604020202020204" pitchFamily="34" charset="0"/>
                <a:ea typeface="ＭＳ Ｐゴシック" panose="020B0600070205080204" pitchFamily="50" charset="-128"/>
              </a:defRPr>
            </a:lvl3pPr>
            <a:lvl4pPr marL="1600200" indent="-228600" algn="l" defTabSz="1041400" eaLnBrk="0" hangingPunct="0">
              <a:spcBef>
                <a:spcPct val="20000"/>
              </a:spcBef>
              <a:buChar char="–"/>
              <a:defRPr kumimoji="1" sz="1700">
                <a:solidFill>
                  <a:schemeClr val="tx1"/>
                </a:solidFill>
                <a:latin typeface="Arial" panose="020B0604020202020204" pitchFamily="34" charset="0"/>
                <a:ea typeface="ＭＳ Ｐゴシック" panose="020B0600070205080204" pitchFamily="50" charset="-128"/>
              </a:defRPr>
            </a:lvl4pPr>
            <a:lvl5pPr marL="2057400" indent="-228600" algn="l" defTabSz="1041400" eaLnBrk="0" hangingPunct="0">
              <a:spcBef>
                <a:spcPct val="20000"/>
              </a:spcBef>
              <a:buChar char="»"/>
              <a:defRPr kumimoji="1" sz="1500">
                <a:solidFill>
                  <a:schemeClr val="tx1"/>
                </a:solidFill>
                <a:latin typeface="Arial" panose="020B0604020202020204" pitchFamily="34" charset="0"/>
                <a:ea typeface="ＭＳ Ｐゴシック" panose="020B0600070205080204" pitchFamily="50" charset="-128"/>
              </a:defRPr>
            </a:lvl5pPr>
            <a:lvl6pPr marL="2514600" indent="-228600" defTabSz="1041400" eaLnBrk="0" fontAlgn="base" hangingPunct="0">
              <a:spcBef>
                <a:spcPct val="20000"/>
              </a:spcBef>
              <a:spcAft>
                <a:spcPct val="0"/>
              </a:spcAft>
              <a:buChar char="»"/>
              <a:defRPr kumimoji="1" sz="1500">
                <a:solidFill>
                  <a:schemeClr val="tx1"/>
                </a:solidFill>
                <a:latin typeface="Arial" panose="020B0604020202020204" pitchFamily="34" charset="0"/>
                <a:ea typeface="ＭＳ Ｐゴシック" panose="020B0600070205080204" pitchFamily="50" charset="-128"/>
              </a:defRPr>
            </a:lvl6pPr>
            <a:lvl7pPr marL="2971800" indent="-228600" defTabSz="1041400" eaLnBrk="0" fontAlgn="base" hangingPunct="0">
              <a:spcBef>
                <a:spcPct val="20000"/>
              </a:spcBef>
              <a:spcAft>
                <a:spcPct val="0"/>
              </a:spcAft>
              <a:buChar char="»"/>
              <a:defRPr kumimoji="1" sz="1500">
                <a:solidFill>
                  <a:schemeClr val="tx1"/>
                </a:solidFill>
                <a:latin typeface="Arial" panose="020B0604020202020204" pitchFamily="34" charset="0"/>
                <a:ea typeface="ＭＳ Ｐゴシック" panose="020B0600070205080204" pitchFamily="50" charset="-128"/>
              </a:defRPr>
            </a:lvl7pPr>
            <a:lvl8pPr marL="3429000" indent="-228600" defTabSz="1041400" eaLnBrk="0" fontAlgn="base" hangingPunct="0">
              <a:spcBef>
                <a:spcPct val="20000"/>
              </a:spcBef>
              <a:spcAft>
                <a:spcPct val="0"/>
              </a:spcAft>
              <a:buChar char="»"/>
              <a:defRPr kumimoji="1" sz="1500">
                <a:solidFill>
                  <a:schemeClr val="tx1"/>
                </a:solidFill>
                <a:latin typeface="Arial" panose="020B0604020202020204" pitchFamily="34" charset="0"/>
                <a:ea typeface="ＭＳ Ｐゴシック" panose="020B0600070205080204" pitchFamily="50" charset="-128"/>
              </a:defRPr>
            </a:lvl8pPr>
            <a:lvl9pPr marL="3886200" indent="-228600" defTabSz="1041400" eaLnBrk="0" fontAlgn="base" hangingPunct="0">
              <a:spcBef>
                <a:spcPct val="20000"/>
              </a:spcBef>
              <a:spcAft>
                <a:spcPct val="0"/>
              </a:spcAft>
              <a:buChar char="»"/>
              <a:defRPr kumimoji="1" sz="1500">
                <a:solidFill>
                  <a:schemeClr val="tx1"/>
                </a:solidFill>
                <a:latin typeface="Arial" panose="020B0604020202020204" pitchFamily="34" charset="0"/>
                <a:ea typeface="ＭＳ Ｐゴシック" panose="020B0600070205080204" pitchFamily="50" charset="-128"/>
              </a:defRPr>
            </a:lvl9pPr>
          </a:lstStyle>
          <a:p>
            <a:pPr algn="ctr">
              <a:spcBef>
                <a:spcPct val="50000"/>
              </a:spcBef>
              <a:buFontTx/>
              <a:buNone/>
            </a:pPr>
            <a:r>
              <a:rPr lang="ja-JP" altLang="en-US" sz="11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法人向け商品の</a:t>
            </a:r>
            <a:r>
              <a:rPr lang="en-US" altLang="ja-JP" sz="11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
            </a:r>
            <a:br>
              <a:rPr lang="en-US" altLang="ja-JP" sz="11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br>
            <a:r>
              <a:rPr lang="ja-JP" altLang="en-US" sz="11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最新金利</a:t>
            </a:r>
            <a:endParaRPr lang="en-US" altLang="ja-JP" sz="11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a:p>
            <a:pPr algn="ctr">
              <a:spcBef>
                <a:spcPct val="50000"/>
              </a:spcBef>
              <a:buFontTx/>
              <a:buNone/>
            </a:pPr>
            <a:r>
              <a:rPr lang="en-US" altLang="ja-JP" sz="11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Excel</a:t>
            </a:r>
            <a:r>
              <a:rPr lang="ja-JP" altLang="en-US" sz="11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ファイル</a:t>
            </a:r>
            <a:r>
              <a:rPr lang="en-US" altLang="ja-JP" sz="11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
            </a:r>
            <a:br>
              <a:rPr lang="en-US" altLang="ja-JP" sz="11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br>
            <a:r>
              <a:rPr lang="en-US" altLang="ja-JP" sz="11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Excel</a:t>
            </a:r>
            <a:r>
              <a:rPr lang="ja-JP" altLang="en-US" sz="11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マクロ</a:t>
            </a:r>
            <a:r>
              <a:rPr lang="en-US" altLang="ja-JP" sz="11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
            </a:r>
            <a:br>
              <a:rPr lang="en-US" altLang="ja-JP" sz="11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br>
            <a:r>
              <a:rPr lang="en-US" altLang="ja-JP" sz="11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36</a:t>
            </a:r>
            <a:r>
              <a:rPr lang="ja-JP" altLang="en-US" sz="11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ファイル</a:t>
            </a:r>
            <a:endParaRPr lang="en-US" altLang="ja-JP" sz="11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2" name="直線矢印コネクタ 13"/>
          <p:cNvCxnSpPr>
            <a:cxnSpLocks noChangeShapeType="1"/>
          </p:cNvCxnSpPr>
          <p:nvPr/>
        </p:nvCxnSpPr>
        <p:spPr bwMode="auto">
          <a:xfrm flipV="1">
            <a:off x="4102466" y="4639652"/>
            <a:ext cx="1136650" cy="1588"/>
          </a:xfrm>
          <a:prstGeom prst="straightConnector1">
            <a:avLst/>
          </a:prstGeom>
          <a:noFill/>
          <a:ln w="19050" algn="ctr">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テキスト ボックス 9"/>
          <p:cNvSpPr txBox="1"/>
          <p:nvPr/>
        </p:nvSpPr>
        <p:spPr>
          <a:xfrm>
            <a:off x="5021628" y="4936515"/>
            <a:ext cx="1235075" cy="419100"/>
          </a:xfrm>
          <a:prstGeom prst="rect">
            <a:avLst/>
          </a:prstGeom>
          <a:solidFill>
            <a:schemeClr val="lt1"/>
          </a:solidFill>
          <a:ln w="9525" cmpd="sng">
            <a:noFill/>
          </a:ln>
        </p:spPr>
        <p:style>
          <a:lnRef idx="0">
            <a:scrgbClr r="0" g="0" b="0"/>
          </a:lnRef>
          <a:fillRef idx="0">
            <a:scrgbClr r="0" g="0" b="0"/>
          </a:fillRef>
          <a:effectRef idx="0">
            <a:scrgbClr r="0" g="0" b="0"/>
          </a:effectRef>
          <a:fontRef idx="minor">
            <a:schemeClr val="dk1"/>
          </a:fontRef>
        </p:style>
        <p:txBody>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defRPr/>
            </a:pPr>
            <a:r>
              <a:rPr lang="ja-JP" altLang="en-US" dirty="0">
                <a:solidFill>
                  <a:schemeClr val="accent6">
                    <a:lumMod val="75000"/>
                  </a:schemeClr>
                </a:solidFill>
              </a:rPr>
              <a:t>分散系の</a:t>
            </a:r>
            <a:r>
              <a:rPr lang="en-US" altLang="ja-JP" dirty="0">
                <a:solidFill>
                  <a:schemeClr val="accent6">
                    <a:lumMod val="75000"/>
                  </a:schemeClr>
                </a:solidFill>
              </a:rPr>
              <a:t>PC</a:t>
            </a:r>
          </a:p>
          <a:p>
            <a:pPr>
              <a:defRPr/>
            </a:pPr>
            <a:r>
              <a:rPr lang="ja-JP" altLang="en-US" dirty="0">
                <a:solidFill>
                  <a:schemeClr val="accent6">
                    <a:lumMod val="75000"/>
                  </a:schemeClr>
                </a:solidFill>
              </a:rPr>
              <a:t>（</a:t>
            </a:r>
            <a:r>
              <a:rPr lang="en-US" altLang="ja-JP" dirty="0">
                <a:solidFill>
                  <a:schemeClr val="accent6">
                    <a:lumMod val="75000"/>
                  </a:schemeClr>
                </a:solidFill>
              </a:rPr>
              <a:t>Win 7</a:t>
            </a:r>
            <a:r>
              <a:rPr lang="ja-JP" altLang="en-US" dirty="0">
                <a:solidFill>
                  <a:schemeClr val="accent6">
                    <a:lumMod val="75000"/>
                  </a:schemeClr>
                </a:solidFill>
              </a:rPr>
              <a:t>）</a:t>
            </a:r>
            <a:endParaRPr lang="en-US" altLang="ja-JP" dirty="0">
              <a:solidFill>
                <a:schemeClr val="accent6">
                  <a:lumMod val="75000"/>
                </a:schemeClr>
              </a:solidFill>
            </a:endParaRPr>
          </a:p>
        </p:txBody>
      </p:sp>
      <p:cxnSp>
        <p:nvCxnSpPr>
          <p:cNvPr id="36" name="直線矢印コネクタ 13"/>
          <p:cNvCxnSpPr>
            <a:cxnSpLocks noChangeShapeType="1"/>
            <a:endCxn id="61" idx="1"/>
          </p:cNvCxnSpPr>
          <p:nvPr/>
        </p:nvCxnSpPr>
        <p:spPr bwMode="auto">
          <a:xfrm flipV="1">
            <a:off x="6029691" y="4636477"/>
            <a:ext cx="1019175" cy="3175"/>
          </a:xfrm>
          <a:prstGeom prst="straightConnector1">
            <a:avLst/>
          </a:prstGeom>
          <a:noFill/>
          <a:ln w="19050" algn="ctr">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7" name="図 5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77036" y="4036402"/>
            <a:ext cx="1209675" cy="120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フローチャート : 記憶データ 33"/>
          <p:cNvSpPr/>
          <p:nvPr/>
        </p:nvSpPr>
        <p:spPr bwMode="auto">
          <a:xfrm>
            <a:off x="3561500" y="4477530"/>
            <a:ext cx="648833" cy="326125"/>
          </a:xfrm>
          <a:prstGeom prst="flowChartOnlineStorage">
            <a:avLst/>
          </a:prstGeom>
          <a:solidFill>
            <a:schemeClr val="bg2">
              <a:lumMod val="20000"/>
              <a:lumOff val="80000"/>
            </a:schemeClr>
          </a:solidFill>
          <a:ln>
            <a:solidFill>
              <a:schemeClr val="tx1"/>
            </a:solidFill>
            <a:headEnd type="none" w="med" len="med"/>
            <a:tailEnd type="none" w="med" len="med"/>
          </a:ln>
          <a:extLst/>
        </p:spPr>
        <p:style>
          <a:lnRef idx="0">
            <a:schemeClr val="accent5"/>
          </a:lnRef>
          <a:fillRef idx="3">
            <a:schemeClr val="accent5"/>
          </a:fillRef>
          <a:effectRef idx="3">
            <a:schemeClr val="accent5"/>
          </a:effectRef>
          <a:fontRef idx="minor">
            <a:schemeClr val="lt1"/>
          </a:fontRef>
        </p:style>
        <p:txBody>
          <a:bodyPr wrap="none" anchor="ctr"/>
          <a:lstStyle/>
          <a:p>
            <a:pPr defTabSz="801688">
              <a:defRPr/>
            </a:pPr>
            <a:endParaRPr lang="ja-JP" altLang="en-US" sz="1100" dirty="0">
              <a:solidFill>
                <a:schemeClr val="accent6">
                  <a:lumMod val="75000"/>
                </a:schemeClr>
              </a:solidFill>
              <a:latin typeface="Tahoma" pitchFamily="34" charset="0"/>
            </a:endParaRPr>
          </a:p>
        </p:txBody>
      </p:sp>
      <p:sp>
        <p:nvSpPr>
          <p:cNvPr id="40" name="フローチャート : 記憶データ 35"/>
          <p:cNvSpPr/>
          <p:nvPr/>
        </p:nvSpPr>
        <p:spPr bwMode="auto">
          <a:xfrm>
            <a:off x="3399653" y="4313418"/>
            <a:ext cx="648833" cy="326125"/>
          </a:xfrm>
          <a:prstGeom prst="flowChartOnlineStorage">
            <a:avLst/>
          </a:prstGeom>
          <a:solidFill>
            <a:schemeClr val="bg2">
              <a:lumMod val="20000"/>
              <a:lumOff val="80000"/>
            </a:schemeClr>
          </a:solidFill>
          <a:ln>
            <a:solidFill>
              <a:schemeClr val="tx1"/>
            </a:solidFill>
            <a:headEnd type="none" w="med" len="med"/>
            <a:tailEnd type="none" w="med" len="med"/>
          </a:ln>
          <a:extLst/>
        </p:spPr>
        <p:style>
          <a:lnRef idx="0">
            <a:schemeClr val="accent5"/>
          </a:lnRef>
          <a:fillRef idx="3">
            <a:schemeClr val="accent5"/>
          </a:fillRef>
          <a:effectRef idx="3">
            <a:schemeClr val="accent5"/>
          </a:effectRef>
          <a:fontRef idx="minor">
            <a:schemeClr val="lt1"/>
          </a:fontRef>
        </p:style>
        <p:txBody>
          <a:bodyPr wrap="none" anchor="ctr"/>
          <a:lstStyle/>
          <a:p>
            <a:pPr defTabSz="801688">
              <a:defRPr/>
            </a:pPr>
            <a:endParaRPr lang="ja-JP" altLang="en-US" sz="1100" dirty="0">
              <a:solidFill>
                <a:schemeClr val="tx1"/>
              </a:solidFill>
              <a:latin typeface="Tahoma" pitchFamily="34" charset="0"/>
            </a:endParaRPr>
          </a:p>
        </p:txBody>
      </p:sp>
      <p:sp>
        <p:nvSpPr>
          <p:cNvPr id="44" name="フローチャート : 記憶データ 36"/>
          <p:cNvSpPr/>
          <p:nvPr/>
        </p:nvSpPr>
        <p:spPr bwMode="auto">
          <a:xfrm>
            <a:off x="3263085" y="4159361"/>
            <a:ext cx="648833" cy="326125"/>
          </a:xfrm>
          <a:prstGeom prst="flowChartOnlineStorage">
            <a:avLst/>
          </a:prstGeom>
          <a:solidFill>
            <a:schemeClr val="bg2">
              <a:lumMod val="20000"/>
              <a:lumOff val="80000"/>
            </a:schemeClr>
          </a:solidFill>
          <a:ln>
            <a:solidFill>
              <a:schemeClr val="tx1"/>
            </a:solidFill>
            <a:headEnd type="none" w="med" len="med"/>
            <a:tailEnd type="none" w="med" len="med"/>
          </a:ln>
          <a:extLst/>
        </p:spPr>
        <p:style>
          <a:lnRef idx="0">
            <a:schemeClr val="accent5"/>
          </a:lnRef>
          <a:fillRef idx="3">
            <a:schemeClr val="accent5"/>
          </a:fillRef>
          <a:effectRef idx="3">
            <a:schemeClr val="accent5"/>
          </a:effectRef>
          <a:fontRef idx="minor">
            <a:schemeClr val="lt1"/>
          </a:fontRef>
        </p:style>
        <p:txBody>
          <a:bodyPr wrap="none" anchor="ctr"/>
          <a:lstStyle/>
          <a:p>
            <a:pPr defTabSz="801688">
              <a:defRPr/>
            </a:pPr>
            <a:endParaRPr lang="ja-JP" altLang="en-US" sz="1100" dirty="0">
              <a:solidFill>
                <a:schemeClr val="tx1"/>
              </a:solidFill>
              <a:latin typeface="Tahoma" pitchFamily="34" charset="0"/>
            </a:endParaRPr>
          </a:p>
        </p:txBody>
      </p:sp>
      <p:sp>
        <p:nvSpPr>
          <p:cNvPr id="47" name="Text Box 6"/>
          <p:cNvSpPr txBox="1">
            <a:spLocks noChangeArrowheads="1"/>
          </p:cNvSpPr>
          <p:nvPr/>
        </p:nvSpPr>
        <p:spPr bwMode="auto">
          <a:xfrm>
            <a:off x="1809322" y="5271079"/>
            <a:ext cx="13303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535" tIns="53320" rIns="102535" bIns="53320">
            <a:spAutoFit/>
          </a:bodyPr>
          <a:lstStyle>
            <a:lvl1pPr algn="l" defTabSz="1041400" eaLnBrk="0" hangingPunct="0">
              <a:spcBef>
                <a:spcPct val="20000"/>
              </a:spcBef>
              <a:buChar char="•"/>
              <a:defRPr kumimoji="1" sz="2600">
                <a:solidFill>
                  <a:schemeClr val="tx1"/>
                </a:solidFill>
                <a:latin typeface="Arial" panose="020B0604020202020204" pitchFamily="34" charset="0"/>
                <a:ea typeface="ＭＳ Ｐゴシック" panose="020B0600070205080204" pitchFamily="50" charset="-128"/>
              </a:defRPr>
            </a:lvl1pPr>
            <a:lvl2pPr marL="742950" indent="-285750" algn="l" defTabSz="1041400" eaLnBrk="0" hangingPunct="0">
              <a:spcBef>
                <a:spcPct val="20000"/>
              </a:spcBef>
              <a:buChar char="–"/>
              <a:defRPr kumimoji="1" sz="2200">
                <a:solidFill>
                  <a:schemeClr val="tx1"/>
                </a:solidFill>
                <a:latin typeface="Arial" panose="020B0604020202020204" pitchFamily="34" charset="0"/>
                <a:ea typeface="ＭＳ Ｐゴシック" panose="020B0600070205080204" pitchFamily="50" charset="-128"/>
              </a:defRPr>
            </a:lvl2pPr>
            <a:lvl3pPr marL="1143000" indent="-228600" algn="l" defTabSz="1041400" eaLnBrk="0" hangingPunct="0">
              <a:spcBef>
                <a:spcPct val="20000"/>
              </a:spcBef>
              <a:buChar char="•"/>
              <a:defRPr kumimoji="1">
                <a:solidFill>
                  <a:schemeClr val="tx1"/>
                </a:solidFill>
                <a:latin typeface="Arial" panose="020B0604020202020204" pitchFamily="34" charset="0"/>
                <a:ea typeface="ＭＳ Ｐゴシック" panose="020B0600070205080204" pitchFamily="50" charset="-128"/>
              </a:defRPr>
            </a:lvl3pPr>
            <a:lvl4pPr marL="1600200" indent="-228600" algn="l" defTabSz="1041400" eaLnBrk="0" hangingPunct="0">
              <a:spcBef>
                <a:spcPct val="20000"/>
              </a:spcBef>
              <a:buChar char="–"/>
              <a:defRPr kumimoji="1" sz="1700">
                <a:solidFill>
                  <a:schemeClr val="tx1"/>
                </a:solidFill>
                <a:latin typeface="Arial" panose="020B0604020202020204" pitchFamily="34" charset="0"/>
                <a:ea typeface="ＭＳ Ｐゴシック" panose="020B0600070205080204" pitchFamily="50" charset="-128"/>
              </a:defRPr>
            </a:lvl4pPr>
            <a:lvl5pPr marL="2057400" indent="-228600" algn="l" defTabSz="1041400" eaLnBrk="0" hangingPunct="0">
              <a:spcBef>
                <a:spcPct val="20000"/>
              </a:spcBef>
              <a:buChar char="»"/>
              <a:defRPr kumimoji="1" sz="1500">
                <a:solidFill>
                  <a:schemeClr val="tx1"/>
                </a:solidFill>
                <a:latin typeface="Arial" panose="020B0604020202020204" pitchFamily="34" charset="0"/>
                <a:ea typeface="ＭＳ Ｐゴシック" panose="020B0600070205080204" pitchFamily="50" charset="-128"/>
              </a:defRPr>
            </a:lvl5pPr>
            <a:lvl6pPr marL="2514600" indent="-228600" defTabSz="1041400" eaLnBrk="0" fontAlgn="base" hangingPunct="0">
              <a:spcBef>
                <a:spcPct val="20000"/>
              </a:spcBef>
              <a:spcAft>
                <a:spcPct val="0"/>
              </a:spcAft>
              <a:buChar char="»"/>
              <a:defRPr kumimoji="1" sz="1500">
                <a:solidFill>
                  <a:schemeClr val="tx1"/>
                </a:solidFill>
                <a:latin typeface="Arial" panose="020B0604020202020204" pitchFamily="34" charset="0"/>
                <a:ea typeface="ＭＳ Ｐゴシック" panose="020B0600070205080204" pitchFamily="50" charset="-128"/>
              </a:defRPr>
            </a:lvl6pPr>
            <a:lvl7pPr marL="2971800" indent="-228600" defTabSz="1041400" eaLnBrk="0" fontAlgn="base" hangingPunct="0">
              <a:spcBef>
                <a:spcPct val="20000"/>
              </a:spcBef>
              <a:spcAft>
                <a:spcPct val="0"/>
              </a:spcAft>
              <a:buChar char="»"/>
              <a:defRPr kumimoji="1" sz="1500">
                <a:solidFill>
                  <a:schemeClr val="tx1"/>
                </a:solidFill>
                <a:latin typeface="Arial" panose="020B0604020202020204" pitchFamily="34" charset="0"/>
                <a:ea typeface="ＭＳ Ｐゴシック" panose="020B0600070205080204" pitchFamily="50" charset="-128"/>
              </a:defRPr>
            </a:lvl7pPr>
            <a:lvl8pPr marL="3429000" indent="-228600" defTabSz="1041400" eaLnBrk="0" fontAlgn="base" hangingPunct="0">
              <a:spcBef>
                <a:spcPct val="20000"/>
              </a:spcBef>
              <a:spcAft>
                <a:spcPct val="0"/>
              </a:spcAft>
              <a:buChar char="»"/>
              <a:defRPr kumimoji="1" sz="1500">
                <a:solidFill>
                  <a:schemeClr val="tx1"/>
                </a:solidFill>
                <a:latin typeface="Arial" panose="020B0604020202020204" pitchFamily="34" charset="0"/>
                <a:ea typeface="ＭＳ Ｐゴシック" panose="020B0600070205080204" pitchFamily="50" charset="-128"/>
              </a:defRPr>
            </a:lvl8pPr>
            <a:lvl9pPr marL="3886200" indent="-228600" defTabSz="1041400" eaLnBrk="0" fontAlgn="base" hangingPunct="0">
              <a:spcBef>
                <a:spcPct val="20000"/>
              </a:spcBef>
              <a:spcAft>
                <a:spcPct val="0"/>
              </a:spcAft>
              <a:buChar char="»"/>
              <a:defRPr kumimoji="1" sz="1500">
                <a:solidFill>
                  <a:schemeClr val="tx1"/>
                </a:solidFill>
                <a:latin typeface="Arial" panose="020B0604020202020204" pitchFamily="34" charset="0"/>
                <a:ea typeface="ＭＳ Ｐゴシック" panose="020B0600070205080204" pitchFamily="50" charset="-128"/>
              </a:defRPr>
            </a:lvl9pPr>
          </a:lstStyle>
          <a:p>
            <a:pPr algn="ctr">
              <a:spcBef>
                <a:spcPct val="50000"/>
              </a:spcBef>
              <a:buFontTx/>
              <a:buNone/>
            </a:pPr>
            <a:r>
              <a:rPr lang="ja-JP" altLang="en-US" sz="11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ファイルサーバー</a:t>
            </a:r>
            <a:endParaRPr lang="en-US" altLang="ja-JP" sz="11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54" name="Picture 30" descr="A_13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8078" y="4266590"/>
            <a:ext cx="806450" cy="75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Text Box 6"/>
          <p:cNvSpPr txBox="1">
            <a:spLocks noChangeArrowheads="1"/>
          </p:cNvSpPr>
          <p:nvPr/>
        </p:nvSpPr>
        <p:spPr bwMode="auto">
          <a:xfrm>
            <a:off x="432166" y="5017477"/>
            <a:ext cx="133032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535" tIns="53320" rIns="102535" bIns="53320">
            <a:spAutoFit/>
          </a:bodyPr>
          <a:lstStyle>
            <a:lvl1pPr algn="l" defTabSz="1041400" eaLnBrk="0" hangingPunct="0">
              <a:spcBef>
                <a:spcPct val="20000"/>
              </a:spcBef>
              <a:buChar char="•"/>
              <a:defRPr kumimoji="1" sz="2600">
                <a:solidFill>
                  <a:schemeClr val="tx1"/>
                </a:solidFill>
                <a:latin typeface="Arial" panose="020B0604020202020204" pitchFamily="34" charset="0"/>
                <a:ea typeface="ＭＳ Ｐゴシック" panose="020B0600070205080204" pitchFamily="50" charset="-128"/>
              </a:defRPr>
            </a:lvl1pPr>
            <a:lvl2pPr marL="742950" indent="-285750" algn="l" defTabSz="1041400" eaLnBrk="0" hangingPunct="0">
              <a:spcBef>
                <a:spcPct val="20000"/>
              </a:spcBef>
              <a:buChar char="–"/>
              <a:defRPr kumimoji="1" sz="2200">
                <a:solidFill>
                  <a:schemeClr val="tx1"/>
                </a:solidFill>
                <a:latin typeface="Arial" panose="020B0604020202020204" pitchFamily="34" charset="0"/>
                <a:ea typeface="ＭＳ Ｐゴシック" panose="020B0600070205080204" pitchFamily="50" charset="-128"/>
              </a:defRPr>
            </a:lvl2pPr>
            <a:lvl3pPr marL="1143000" indent="-228600" algn="l" defTabSz="1041400" eaLnBrk="0" hangingPunct="0">
              <a:spcBef>
                <a:spcPct val="20000"/>
              </a:spcBef>
              <a:buChar char="•"/>
              <a:defRPr kumimoji="1">
                <a:solidFill>
                  <a:schemeClr val="tx1"/>
                </a:solidFill>
                <a:latin typeface="Arial" panose="020B0604020202020204" pitchFamily="34" charset="0"/>
                <a:ea typeface="ＭＳ Ｐゴシック" panose="020B0600070205080204" pitchFamily="50" charset="-128"/>
              </a:defRPr>
            </a:lvl3pPr>
            <a:lvl4pPr marL="1600200" indent="-228600" algn="l" defTabSz="1041400" eaLnBrk="0" hangingPunct="0">
              <a:spcBef>
                <a:spcPct val="20000"/>
              </a:spcBef>
              <a:buChar char="–"/>
              <a:defRPr kumimoji="1" sz="1700">
                <a:solidFill>
                  <a:schemeClr val="tx1"/>
                </a:solidFill>
                <a:latin typeface="Arial" panose="020B0604020202020204" pitchFamily="34" charset="0"/>
                <a:ea typeface="ＭＳ Ｐゴシック" panose="020B0600070205080204" pitchFamily="50" charset="-128"/>
              </a:defRPr>
            </a:lvl4pPr>
            <a:lvl5pPr marL="2057400" indent="-228600" algn="l" defTabSz="1041400" eaLnBrk="0" hangingPunct="0">
              <a:spcBef>
                <a:spcPct val="20000"/>
              </a:spcBef>
              <a:buChar char="»"/>
              <a:defRPr kumimoji="1" sz="1500">
                <a:solidFill>
                  <a:schemeClr val="tx1"/>
                </a:solidFill>
                <a:latin typeface="Arial" panose="020B0604020202020204" pitchFamily="34" charset="0"/>
                <a:ea typeface="ＭＳ Ｐゴシック" panose="020B0600070205080204" pitchFamily="50" charset="-128"/>
              </a:defRPr>
            </a:lvl5pPr>
            <a:lvl6pPr marL="2514600" indent="-228600" defTabSz="1041400" eaLnBrk="0" fontAlgn="base" hangingPunct="0">
              <a:spcBef>
                <a:spcPct val="20000"/>
              </a:spcBef>
              <a:spcAft>
                <a:spcPct val="0"/>
              </a:spcAft>
              <a:buChar char="»"/>
              <a:defRPr kumimoji="1" sz="1500">
                <a:solidFill>
                  <a:schemeClr val="tx1"/>
                </a:solidFill>
                <a:latin typeface="Arial" panose="020B0604020202020204" pitchFamily="34" charset="0"/>
                <a:ea typeface="ＭＳ Ｐゴシック" panose="020B0600070205080204" pitchFamily="50" charset="-128"/>
              </a:defRPr>
            </a:lvl6pPr>
            <a:lvl7pPr marL="2971800" indent="-228600" defTabSz="1041400" eaLnBrk="0" fontAlgn="base" hangingPunct="0">
              <a:spcBef>
                <a:spcPct val="20000"/>
              </a:spcBef>
              <a:spcAft>
                <a:spcPct val="0"/>
              </a:spcAft>
              <a:buChar char="»"/>
              <a:defRPr kumimoji="1" sz="1500">
                <a:solidFill>
                  <a:schemeClr val="tx1"/>
                </a:solidFill>
                <a:latin typeface="Arial" panose="020B0604020202020204" pitchFamily="34" charset="0"/>
                <a:ea typeface="ＭＳ Ｐゴシック" panose="020B0600070205080204" pitchFamily="50" charset="-128"/>
              </a:defRPr>
            </a:lvl7pPr>
            <a:lvl8pPr marL="3429000" indent="-228600" defTabSz="1041400" eaLnBrk="0" fontAlgn="base" hangingPunct="0">
              <a:spcBef>
                <a:spcPct val="20000"/>
              </a:spcBef>
              <a:spcAft>
                <a:spcPct val="0"/>
              </a:spcAft>
              <a:buChar char="»"/>
              <a:defRPr kumimoji="1" sz="1500">
                <a:solidFill>
                  <a:schemeClr val="tx1"/>
                </a:solidFill>
                <a:latin typeface="Arial" panose="020B0604020202020204" pitchFamily="34" charset="0"/>
                <a:ea typeface="ＭＳ Ｐゴシック" panose="020B0600070205080204" pitchFamily="50" charset="-128"/>
              </a:defRPr>
            </a:lvl8pPr>
            <a:lvl9pPr marL="3886200" indent="-228600" defTabSz="1041400" eaLnBrk="0" fontAlgn="base" hangingPunct="0">
              <a:spcBef>
                <a:spcPct val="20000"/>
              </a:spcBef>
              <a:spcAft>
                <a:spcPct val="0"/>
              </a:spcAft>
              <a:buChar char="»"/>
              <a:defRPr kumimoji="1" sz="1500">
                <a:solidFill>
                  <a:schemeClr val="tx1"/>
                </a:solidFill>
                <a:latin typeface="Arial" panose="020B0604020202020204" pitchFamily="34" charset="0"/>
                <a:ea typeface="ＭＳ Ｐゴシック" panose="020B0600070205080204" pitchFamily="50" charset="-128"/>
              </a:defRPr>
            </a:lvl9pPr>
          </a:lstStyle>
          <a:p>
            <a:pPr algn="ctr">
              <a:spcBef>
                <a:spcPct val="50000"/>
              </a:spcBef>
              <a:buFontTx/>
              <a:buNone/>
            </a:pPr>
            <a:r>
              <a:rPr lang="ja-JP" altLang="en-US" sz="11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基幹系システム</a:t>
            </a:r>
            <a:r>
              <a:rPr lang="en-US" altLang="ja-JP" sz="11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
            </a:r>
            <a:br>
              <a:rPr lang="en-US" altLang="ja-JP" sz="11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br>
            <a:r>
              <a:rPr lang="ja-JP" altLang="en-US" sz="11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管理者</a:t>
            </a:r>
            <a:endParaRPr lang="en-US" altLang="ja-JP" sz="11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61" name="図 10"/>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048866" y="4063390"/>
            <a:ext cx="1531937" cy="1147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2" name="直線矢印コネクタ 13"/>
          <p:cNvCxnSpPr>
            <a:cxnSpLocks noChangeShapeType="1"/>
            <a:stCxn id="54" idx="3"/>
            <a:endCxn id="37" idx="1"/>
          </p:cNvCxnSpPr>
          <p:nvPr/>
        </p:nvCxnSpPr>
        <p:spPr bwMode="auto">
          <a:xfrm flipV="1">
            <a:off x="1554528" y="4641240"/>
            <a:ext cx="322508" cy="2381"/>
          </a:xfrm>
          <a:prstGeom prst="straightConnector1">
            <a:avLst/>
          </a:prstGeom>
          <a:noFill/>
          <a:ln w="19050" algn="ctr">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角丸四角形 25"/>
          <p:cNvSpPr/>
          <p:nvPr/>
        </p:nvSpPr>
        <p:spPr bwMode="auto">
          <a:xfrm>
            <a:off x="53895" y="718096"/>
            <a:ext cx="9036496" cy="2355034"/>
          </a:xfrm>
          <a:prstGeom prst="roundRect">
            <a:avLst/>
          </a:prstGeom>
          <a:solidFill>
            <a:schemeClr val="bg1">
              <a:lumMod val="95000"/>
            </a:schemeClr>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273050" indent="-92075">
              <a:buFont typeface="Wingdings" panose="05000000000000000000" pitchFamily="2" charset="2"/>
              <a:buChar char="l"/>
            </a:pPr>
            <a:r>
              <a:rPr lang="ja-JP" altLang="en-US" sz="14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利用部門：　</a:t>
            </a:r>
            <a:endParaRPr lang="en-US" altLang="ja-JP" sz="14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638175" lvl="1"/>
            <a:r>
              <a:rPr lang="ja-JP" altLang="en-US" sz="14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法人向け営業企画部門</a:t>
            </a:r>
          </a:p>
          <a:p>
            <a:pPr marL="273050" indent="-92075">
              <a:buFont typeface="Wingdings" panose="05000000000000000000" pitchFamily="2" charset="2"/>
              <a:buChar char="l"/>
            </a:pPr>
            <a:r>
              <a:rPr lang="ja-JP" altLang="en-US" sz="14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要件概要：</a:t>
            </a:r>
            <a:endParaRPr lang="en-US" altLang="ja-JP" sz="14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638175" lvl="1"/>
            <a:r>
              <a:rPr lang="ja-JP" altLang="en-US" sz="14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ホスト運用部門より受領した最新の貸出・預金金利情報を加工し、店舗営業担当が参照する　</a:t>
            </a:r>
            <a:r>
              <a:rPr lang="en-US" altLang="ja-JP" sz="1400" dirty="0" err="1">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LotusNotes</a:t>
            </a:r>
            <a:r>
              <a:rPr lang="ja-JP" altLang="en-US" sz="14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の掲示</a:t>
            </a:r>
            <a:r>
              <a:rPr lang="en-US" altLang="ja-JP" sz="14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DB</a:t>
            </a:r>
            <a:r>
              <a:rPr lang="ja-JP" altLang="en-US" sz="14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に貼り付ける。</a:t>
            </a:r>
            <a:r>
              <a:rPr lang="en-US" altLang="ja-JP" sz="14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Excel</a:t>
            </a:r>
            <a:r>
              <a:rPr lang="ja-JP" altLang="en-US" sz="14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マクロの起動、再鑑帳票の印刷、メール送信含む）</a:t>
            </a:r>
          </a:p>
          <a:p>
            <a:pPr marL="273050" indent="-92075">
              <a:buFont typeface="Wingdings" panose="05000000000000000000" pitchFamily="2" charset="2"/>
              <a:buChar char="l"/>
            </a:pPr>
            <a:r>
              <a:rPr lang="ja-JP" altLang="en-US" sz="14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導入効果：</a:t>
            </a:r>
            <a:endParaRPr lang="en-US" altLang="ja-JP" sz="14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638175" lvl="1"/>
            <a:r>
              <a:rPr lang="ja-JP" altLang="en-US" sz="14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処理スピードが</a:t>
            </a:r>
            <a:r>
              <a:rPr lang="en-US" altLang="ja-JP" sz="14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4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時間から</a:t>
            </a:r>
            <a:r>
              <a:rPr lang="en-US" altLang="ja-JP" sz="14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30</a:t>
            </a:r>
            <a:r>
              <a:rPr lang="ja-JP" altLang="en-US" sz="14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分以内に。</a:t>
            </a:r>
            <a:r>
              <a:rPr lang="en-US" altLang="ja-JP" sz="14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4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名増員の予定が不要に。</a:t>
            </a:r>
            <a:endParaRPr lang="en-US" altLang="ja-JP" sz="14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638175" lvl="1"/>
            <a:endParaRPr lang="ja-JP" altLang="en-US" sz="14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180975"/>
            <a:r>
              <a:rPr lang="en-US" altLang="ja-JP" sz="14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午前中の限られた時間で対応が必要な事務作業を自動化して別の業務に集中したいというニーズに答えたケース。処理手順もルーティーン化と見直しが出来たおかげで属人性を解消。</a:t>
            </a:r>
          </a:p>
        </p:txBody>
      </p:sp>
      <p:grpSp>
        <p:nvGrpSpPr>
          <p:cNvPr id="5" name="グループ化 4"/>
          <p:cNvGrpSpPr/>
          <p:nvPr/>
        </p:nvGrpSpPr>
        <p:grpSpPr>
          <a:xfrm>
            <a:off x="4670791" y="5333059"/>
            <a:ext cx="1771450" cy="569449"/>
            <a:chOff x="4670791" y="5333059"/>
            <a:chExt cx="1771450" cy="569449"/>
          </a:xfrm>
        </p:grpSpPr>
        <p:pic>
          <p:nvPicPr>
            <p:cNvPr id="35"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48404" y="5507221"/>
              <a:ext cx="1493837" cy="395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7" name="グループ化 26"/>
            <p:cNvGrpSpPr/>
            <p:nvPr/>
          </p:nvGrpSpPr>
          <p:grpSpPr>
            <a:xfrm>
              <a:off x="4670791" y="5333059"/>
              <a:ext cx="1621669" cy="428489"/>
              <a:chOff x="3090798" y="4280100"/>
              <a:chExt cx="1621669" cy="428489"/>
            </a:xfrm>
          </p:grpSpPr>
          <p:pic>
            <p:nvPicPr>
              <p:cNvPr id="28" name="Picture 8" descr="http://illust-hp.com/img/denkyu1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090798" y="4280100"/>
                <a:ext cx="277613" cy="428489"/>
              </a:xfrm>
              <a:prstGeom prst="rect">
                <a:avLst/>
              </a:prstGeom>
              <a:noFill/>
              <a:extLst>
                <a:ext uri="{909E8E84-426E-40DD-AFC4-6F175D3DCCD1}">
                  <a14:hiddenFill xmlns:a14="http://schemas.microsoft.com/office/drawing/2010/main">
                    <a:solidFill>
                      <a:srgbClr val="FFFFFF"/>
                    </a:solidFill>
                  </a14:hiddenFill>
                </a:ext>
              </a:extLst>
            </p:spPr>
          </p:pic>
          <p:sp>
            <p:nvSpPr>
              <p:cNvPr id="29" name="テキスト ボックス 28"/>
              <p:cNvSpPr txBox="1"/>
              <p:nvPr/>
            </p:nvSpPr>
            <p:spPr>
              <a:xfrm>
                <a:off x="3450583" y="4289646"/>
                <a:ext cx="1261884" cy="276999"/>
              </a:xfrm>
              <a:prstGeom prst="rect">
                <a:avLst/>
              </a:prstGeom>
              <a:noFill/>
            </p:spPr>
            <p:txBody>
              <a:bodyPr wrap="none" rtlCol="0">
                <a:spAutoFit/>
              </a:bodyPr>
              <a:lstStyle/>
              <a:p>
                <a:r>
                  <a:rPr kumimoji="1" lang="ja-JP" altLang="en-US" sz="1200" b="1" dirty="0">
                    <a:solidFill>
                      <a:srgbClr val="FA9106"/>
                    </a:solidFill>
                    <a:latin typeface="メイリオ" panose="020B0604030504040204" pitchFamily="50" charset="-128"/>
                    <a:ea typeface="メイリオ" panose="020B0604030504040204" pitchFamily="50" charset="-128"/>
                    <a:cs typeface="メイリオ" panose="020B0604030504040204" pitchFamily="50" charset="-128"/>
                  </a:rPr>
                  <a:t>ココを自動化！</a:t>
                </a:r>
              </a:p>
            </p:txBody>
          </p:sp>
        </p:grpSp>
      </p:grpSp>
    </p:spTree>
    <p:extLst>
      <p:ext uri="{BB962C8B-B14F-4D97-AF65-F5344CB8AC3E}">
        <p14:creationId xmlns:p14="http://schemas.microsoft.com/office/powerpoint/2010/main" val="1155278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円/楕円 34"/>
          <p:cNvSpPr/>
          <p:nvPr/>
        </p:nvSpPr>
        <p:spPr bwMode="auto">
          <a:xfrm>
            <a:off x="7019649" y="37709"/>
            <a:ext cx="1860246" cy="582979"/>
          </a:xfrm>
          <a:prstGeom prst="ellipse">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62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ja-JP" altLang="en-US">
                <a:solidFill>
                  <a:schemeClr val="bg2"/>
                </a:solidFill>
                <a:latin typeface="Meiryo UI" panose="020B0604030504040204" pitchFamily="50" charset="-128"/>
                <a:ea typeface="Meiryo UI" panose="020B0604030504040204" pitchFamily="50" charset="-128"/>
                <a:cs typeface="Meiryo UI" panose="020B0604030504040204" pitchFamily="50" charset="-128"/>
              </a:rPr>
              <a:t>金融</a:t>
            </a:r>
            <a:endParaRPr lang="en-US" altLang="ja-JP">
              <a:solidFill>
                <a:schemeClr val="bg2"/>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a:solidFill>
                  <a:schemeClr val="bg2"/>
                </a:solidFill>
                <a:latin typeface="Meiryo UI" panose="020B0604030504040204" pitchFamily="50" charset="-128"/>
                <a:ea typeface="Meiryo UI" panose="020B0604030504040204" pitchFamily="50" charset="-128"/>
                <a:cs typeface="Meiryo UI" panose="020B0604030504040204" pitchFamily="50" charset="-128"/>
              </a:rPr>
              <a:t>経営管理</a:t>
            </a:r>
            <a:endParaRPr lang="ja-JP" altLang="en-US" dirty="0">
              <a:solidFill>
                <a:schemeClr val="bg2"/>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スライド番号プレースホルダー 1"/>
          <p:cNvSpPr>
            <a:spLocks noGrp="1"/>
          </p:cNvSpPr>
          <p:nvPr>
            <p:ph type="sldNum" sz="quarter" idx="4294967295"/>
          </p:nvPr>
        </p:nvSpPr>
        <p:spPr/>
        <p:txBody>
          <a:bodyPr/>
          <a:lstStyle/>
          <a:p>
            <a:pPr>
              <a:defRPr/>
            </a:pPr>
            <a:fld id="{53E4CBCC-4F98-4EB4-ADD8-ACFD70A1EE70}" type="slidenum">
              <a:rPr lang="en-US" altLang="ja-JP" smtClean="0"/>
              <a:pPr>
                <a:defRPr/>
              </a:pPr>
              <a:t>6</a:t>
            </a:fld>
            <a:endParaRPr lang="en-US" altLang="ja-JP"/>
          </a:p>
        </p:txBody>
      </p:sp>
      <p:sp>
        <p:nvSpPr>
          <p:cNvPr id="4" name="タイトル 3"/>
          <p:cNvSpPr>
            <a:spLocks noGrp="1"/>
          </p:cNvSpPr>
          <p:nvPr>
            <p:ph type="title"/>
          </p:nvPr>
        </p:nvSpPr>
        <p:spPr>
          <a:xfrm>
            <a:off x="1357912" y="12413"/>
            <a:ext cx="6947888" cy="584775"/>
          </a:xfrm>
        </p:spPr>
        <p:txBody>
          <a:bodyPr/>
          <a:lstStyle/>
          <a:p>
            <a:pPr algn="l"/>
            <a:r>
              <a:rPr kumimoji="1" lang="en-US" altLang="ja-JP" sz="2000" b="1" kern="1200" smtClean="0">
                <a:solidFill>
                  <a:schemeClr val="bg2"/>
                </a:solidFill>
                <a:effectLst/>
                <a:latin typeface="Meiryo UI" panose="020B0604030504040204" pitchFamily="50" charset="-128"/>
                <a:ea typeface="Meiryo UI" panose="020B0604030504040204" pitchFamily="50" charset="-128"/>
                <a:cs typeface="+mj-cs"/>
              </a:rPr>
              <a:t>(1-3) </a:t>
            </a:r>
            <a:r>
              <a:rPr kumimoji="1" lang="ja-JP" altLang="ja-JP" sz="2000" b="1" kern="1200" dirty="0">
                <a:solidFill>
                  <a:schemeClr val="bg2"/>
                </a:solidFill>
                <a:effectLst/>
                <a:latin typeface="Meiryo UI" panose="020B0604030504040204" pitchFamily="50" charset="-128"/>
                <a:ea typeface="Meiryo UI" panose="020B0604030504040204" pitchFamily="50" charset="-128"/>
                <a:cs typeface="+mj-cs"/>
              </a:rPr>
              <a:t>売上管理データから週次報告書作成</a:t>
            </a:r>
            <a:endParaRPr kumimoji="1" lang="ja-JP" altLang="en-US" sz="11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1" name="角丸四角形 80"/>
          <p:cNvSpPr/>
          <p:nvPr/>
        </p:nvSpPr>
        <p:spPr>
          <a:xfrm>
            <a:off x="1197103" y="2741761"/>
            <a:ext cx="6305550" cy="2829378"/>
          </a:xfrm>
          <a:prstGeom prst="roundRect">
            <a:avLst/>
          </a:prstGeom>
          <a:no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4" name="右矢印 83"/>
          <p:cNvSpPr/>
          <p:nvPr/>
        </p:nvSpPr>
        <p:spPr>
          <a:xfrm>
            <a:off x="1004340" y="2931976"/>
            <a:ext cx="7093376" cy="387983"/>
          </a:xfrm>
          <a:prstGeom prst="rightArrow">
            <a:avLst>
              <a:gd name="adj1" fmla="val 100000"/>
              <a:gd name="adj2" fmla="val 50000"/>
            </a:avLst>
          </a:prstGeom>
          <a:solidFill>
            <a:schemeClr val="accent5">
              <a:lumMod val="50000"/>
            </a:schemeClr>
          </a:solidFill>
          <a:ln w="63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基幹システムに登録されている売上管理データから週次報告書（</a:t>
            </a:r>
            <a:r>
              <a:rPr lang="en-US" altLang="ja-JP" sz="1400" b="1" dirty="0">
                <a:latin typeface="メイリオ" panose="020B0604030504040204" pitchFamily="50" charset="-128"/>
                <a:ea typeface="メイリオ" panose="020B0604030504040204" pitchFamily="50" charset="-128"/>
                <a:cs typeface="メイリオ" panose="020B0604030504040204" pitchFamily="50" charset="-128"/>
              </a:rPr>
              <a:t>Excel)</a:t>
            </a:r>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を自動作成</a:t>
            </a:r>
          </a:p>
        </p:txBody>
      </p:sp>
      <p:sp>
        <p:nvSpPr>
          <p:cNvPr id="39" name="角丸四角形 38"/>
          <p:cNvSpPr/>
          <p:nvPr/>
        </p:nvSpPr>
        <p:spPr>
          <a:xfrm>
            <a:off x="817683" y="2785553"/>
            <a:ext cx="7341577" cy="2982202"/>
          </a:xfrm>
          <a:prstGeom prst="roundRect">
            <a:avLst>
              <a:gd name="adj" fmla="val 10476"/>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CC0000"/>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5" name="グループ化 4"/>
          <p:cNvGrpSpPr/>
          <p:nvPr/>
        </p:nvGrpSpPr>
        <p:grpSpPr>
          <a:xfrm>
            <a:off x="888023" y="3681567"/>
            <a:ext cx="6664568" cy="2085659"/>
            <a:chOff x="1239496" y="3452639"/>
            <a:chExt cx="5793405" cy="1620236"/>
          </a:xfrm>
        </p:grpSpPr>
        <p:sp>
          <p:nvSpPr>
            <p:cNvPr id="38" name="メモ 37"/>
            <p:cNvSpPr/>
            <p:nvPr/>
          </p:nvSpPr>
          <p:spPr>
            <a:xfrm>
              <a:off x="1647963" y="3670955"/>
              <a:ext cx="363415" cy="472440"/>
            </a:xfrm>
            <a:prstGeom prst="foldedCorner">
              <a:avLst>
                <a:gd name="adj" fmla="val 24359"/>
              </a:avLst>
            </a:prstGeom>
            <a:solidFill>
              <a:srgbClr val="FFFFCC"/>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40" name="図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3799" y="3712100"/>
              <a:ext cx="331741" cy="331741"/>
            </a:xfrm>
            <a:prstGeom prst="rect">
              <a:avLst/>
            </a:prstGeom>
          </p:spPr>
        </p:pic>
        <p:pic>
          <p:nvPicPr>
            <p:cNvPr id="41" name="Picture 2" desc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1395" y="3652588"/>
              <a:ext cx="917138" cy="1082921"/>
            </a:xfrm>
            <a:prstGeom prst="rect">
              <a:avLst/>
            </a:prstGeom>
            <a:noFill/>
            <a:extLst>
              <a:ext uri="{909E8E84-426E-40DD-AFC4-6F175D3DCCD1}">
                <a14:hiddenFill xmlns:a14="http://schemas.microsoft.com/office/drawing/2010/main">
                  <a:solidFill>
                    <a:srgbClr val="FFFFFF"/>
                  </a:solidFill>
                </a14:hiddenFill>
              </a:ext>
            </a:extLst>
          </p:spPr>
        </p:pic>
        <p:sp>
          <p:nvSpPr>
            <p:cNvPr id="42" name="正方形/長方形 41"/>
            <p:cNvSpPr/>
            <p:nvPr/>
          </p:nvSpPr>
          <p:spPr>
            <a:xfrm>
              <a:off x="1239496" y="4762051"/>
              <a:ext cx="2278594" cy="310824"/>
            </a:xfrm>
            <a:prstGeom prst="rect">
              <a:avLst/>
            </a:prstGeom>
          </p:spPr>
          <p:txBody>
            <a:bodyPr wrap="none">
              <a:spAutoFit/>
            </a:bodyPr>
            <a:lstStyle/>
            <a:p>
              <a:r>
                <a:rPr lang="ja-JP" altLang="en-US" sz="10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店舗や部署ごとの売上報告、各種台帳、</a:t>
              </a:r>
              <a:endParaRPr lang="en-US" altLang="ja-JP" sz="10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0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お客様情報などが登録された基幹システム</a:t>
              </a:r>
            </a:p>
          </p:txBody>
        </p:sp>
        <p:sp>
          <p:nvSpPr>
            <p:cNvPr id="43" name="正方形/長方形 42"/>
            <p:cNvSpPr/>
            <p:nvPr/>
          </p:nvSpPr>
          <p:spPr>
            <a:xfrm>
              <a:off x="6194418" y="3452639"/>
              <a:ext cx="745783" cy="197254"/>
            </a:xfrm>
            <a:prstGeom prst="rect">
              <a:avLst/>
            </a:prstGeom>
          </p:spPr>
          <p:txBody>
            <a:bodyPr wrap="none">
              <a:spAutoFit/>
            </a:bodyPr>
            <a:lstStyle/>
            <a:p>
              <a:r>
                <a:rPr lang="ja-JP" altLang="en-US" sz="1050" b="1"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週次報告書</a:t>
              </a:r>
            </a:p>
          </p:txBody>
        </p:sp>
        <p:sp>
          <p:nvSpPr>
            <p:cNvPr id="44" name="メモ 43"/>
            <p:cNvSpPr/>
            <p:nvPr/>
          </p:nvSpPr>
          <p:spPr>
            <a:xfrm>
              <a:off x="1897952" y="3903264"/>
              <a:ext cx="363415" cy="472440"/>
            </a:xfrm>
            <a:prstGeom prst="foldedCorner">
              <a:avLst>
                <a:gd name="adj" fmla="val 24359"/>
              </a:avLst>
            </a:prstGeom>
            <a:solidFill>
              <a:schemeClr val="accent3">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45" name="Picture 2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45936" y="4100950"/>
              <a:ext cx="1308908" cy="292228"/>
            </a:xfrm>
            <a:prstGeom prst="rect">
              <a:avLst/>
            </a:prstGeom>
            <a:noFill/>
            <a:ln w="9525">
              <a:noFill/>
              <a:miter lim="800000"/>
              <a:headEnd/>
              <a:tailEnd/>
            </a:ln>
            <a:effectLst/>
            <a:extLst>
              <a:ext uri="{909E8E84-426E-40DD-AFC4-6F175D3DCCD1}">
                <a14:hiddenFill xmlns:a14="http://schemas.microsoft.com/office/drawing/2010/main">
                  <a:solidFill>
                    <a:srgbClr val="0033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8" descr="http://illust-hp.com/img/denkyu1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17613" y="3925239"/>
              <a:ext cx="277613" cy="428489"/>
            </a:xfrm>
            <a:prstGeom prst="rect">
              <a:avLst/>
            </a:prstGeom>
            <a:noFill/>
            <a:extLst>
              <a:ext uri="{909E8E84-426E-40DD-AFC4-6F175D3DCCD1}">
                <a14:hiddenFill xmlns:a14="http://schemas.microsoft.com/office/drawing/2010/main">
                  <a:solidFill>
                    <a:srgbClr val="FFFFFF"/>
                  </a:solidFill>
                </a14:hiddenFill>
              </a:ext>
            </a:extLst>
          </p:spPr>
        </p:pic>
        <p:sp>
          <p:nvSpPr>
            <p:cNvPr id="47" name="テキスト ボックス 46"/>
            <p:cNvSpPr txBox="1"/>
            <p:nvPr/>
          </p:nvSpPr>
          <p:spPr>
            <a:xfrm>
              <a:off x="4060815" y="3927915"/>
              <a:ext cx="1096936" cy="215186"/>
            </a:xfrm>
            <a:prstGeom prst="rect">
              <a:avLst/>
            </a:prstGeom>
            <a:noFill/>
          </p:spPr>
          <p:txBody>
            <a:bodyPr wrap="none" rtlCol="0">
              <a:spAutoFit/>
            </a:bodyPr>
            <a:lstStyle/>
            <a:p>
              <a:r>
                <a:rPr kumimoji="1" lang="ja-JP" altLang="en-US" sz="1200" b="1" dirty="0">
                  <a:solidFill>
                    <a:srgbClr val="FA9106"/>
                  </a:solidFill>
                  <a:latin typeface="メイリオ" panose="020B0604030504040204" pitchFamily="50" charset="-128"/>
                  <a:ea typeface="メイリオ" panose="020B0604030504040204" pitchFamily="50" charset="-128"/>
                  <a:cs typeface="メイリオ" panose="020B0604030504040204" pitchFamily="50" charset="-128"/>
                </a:rPr>
                <a:t>ココを自動化！</a:t>
              </a:r>
            </a:p>
          </p:txBody>
        </p:sp>
        <p:pic>
          <p:nvPicPr>
            <p:cNvPr id="48" name="図 4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949324" y="3985364"/>
              <a:ext cx="271422" cy="274858"/>
            </a:xfrm>
            <a:prstGeom prst="rect">
              <a:avLst/>
            </a:prstGeom>
          </p:spPr>
        </p:pic>
        <p:sp>
          <p:nvSpPr>
            <p:cNvPr id="49" name="メモ 48"/>
            <p:cNvSpPr/>
            <p:nvPr/>
          </p:nvSpPr>
          <p:spPr>
            <a:xfrm>
              <a:off x="2186160" y="4137569"/>
              <a:ext cx="363415" cy="472440"/>
            </a:xfrm>
            <a:prstGeom prst="foldedCorner">
              <a:avLst>
                <a:gd name="adj" fmla="val 24359"/>
              </a:avLst>
            </a:prstGeom>
            <a:solidFill>
              <a:schemeClr val="accent6">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0" name="図 4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55332" y="4239604"/>
              <a:ext cx="228331" cy="231222"/>
            </a:xfrm>
            <a:prstGeom prst="rect">
              <a:avLst/>
            </a:prstGeom>
          </p:spPr>
        </p:pic>
        <p:sp>
          <p:nvSpPr>
            <p:cNvPr id="51" name="フリーフォーム 50"/>
            <p:cNvSpPr/>
            <p:nvPr/>
          </p:nvSpPr>
          <p:spPr>
            <a:xfrm>
              <a:off x="3133599" y="3668997"/>
              <a:ext cx="3022978" cy="669914"/>
            </a:xfrm>
            <a:custGeom>
              <a:avLst/>
              <a:gdLst>
                <a:gd name="connsiteX0" fmla="*/ 0 w 3568889"/>
                <a:gd name="connsiteY0" fmla="*/ 669914 h 669914"/>
                <a:gd name="connsiteX1" fmla="*/ 1514901 w 3568889"/>
                <a:gd name="connsiteY1" fmla="*/ 1174 h 669914"/>
                <a:gd name="connsiteX2" fmla="*/ 3568889 w 3568889"/>
                <a:gd name="connsiteY2" fmla="*/ 540261 h 669914"/>
              </a:gdLst>
              <a:ahLst/>
              <a:cxnLst>
                <a:cxn ang="0">
                  <a:pos x="connsiteX0" y="connsiteY0"/>
                </a:cxn>
                <a:cxn ang="0">
                  <a:pos x="connsiteX1" y="connsiteY1"/>
                </a:cxn>
                <a:cxn ang="0">
                  <a:pos x="connsiteX2" y="connsiteY2"/>
                </a:cxn>
              </a:cxnLst>
              <a:rect l="l" t="t" r="r" b="b"/>
              <a:pathLst>
                <a:path w="3568889" h="669914">
                  <a:moveTo>
                    <a:pt x="0" y="669914"/>
                  </a:moveTo>
                  <a:cubicBezTo>
                    <a:pt x="460043" y="346348"/>
                    <a:pt x="920086" y="22783"/>
                    <a:pt x="1514901" y="1174"/>
                  </a:cubicBezTo>
                  <a:cubicBezTo>
                    <a:pt x="2109716" y="-20435"/>
                    <a:pt x="2839302" y="259913"/>
                    <a:pt x="3568889" y="540261"/>
                  </a:cubicBezTo>
                </a:path>
              </a:pathLst>
            </a:custGeom>
            <a:noFill/>
            <a:ln w="19050">
              <a:solidFill>
                <a:schemeClr val="tx2"/>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endParaRPr>
            </a:p>
          </p:txBody>
        </p:sp>
        <p:sp>
          <p:nvSpPr>
            <p:cNvPr id="52" name="テキスト ボックス 51"/>
            <p:cNvSpPr txBox="1"/>
            <p:nvPr/>
          </p:nvSpPr>
          <p:spPr>
            <a:xfrm>
              <a:off x="3188465" y="4428432"/>
              <a:ext cx="3055664" cy="430371"/>
            </a:xfrm>
            <a:prstGeom prst="rect">
              <a:avLst/>
            </a:prstGeom>
            <a:noFill/>
          </p:spPr>
          <p:txBody>
            <a:bodyPr wrap="square" rtlCol="0">
              <a:spAutoFit/>
            </a:bodyPr>
            <a:lstStyle/>
            <a:p>
              <a:r>
                <a:rPr lang="ja-JP" altLang="en-US" sz="10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毎週月曜日の</a:t>
              </a:r>
              <a:r>
                <a:rPr lang="en-US" altLang="ja-JP" sz="10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9</a:t>
              </a:r>
              <a:r>
                <a:rPr lang="ja-JP" altLang="en-US" sz="10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0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00</a:t>
              </a:r>
              <a:r>
                <a:rPr lang="ja-JP" altLang="en-US" sz="10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時点など、任意の日時にて、基幹システムに登録されているデータから部署ごとの売り上げを集計・グラフ化し、週次報告書を自動で作成する</a:t>
              </a:r>
              <a:endParaRPr kumimoji="1" lang="ja-JP" altLang="en-US" sz="10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3"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18828" y="3965548"/>
              <a:ext cx="514073" cy="5448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4" name="Picture 10"/>
            <p:cNvPicPr>
              <a:picLocks noChangeAspect="1" noChangeArrowheads="1"/>
            </p:cNvPicPr>
            <p:nvPr/>
          </p:nvPicPr>
          <p:blipFill>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15678" y="4228866"/>
              <a:ext cx="421956" cy="413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5" name="グループ化 54"/>
            <p:cNvGrpSpPr>
              <a:grpSpLocks noChangeAspect="1"/>
            </p:cNvGrpSpPr>
            <p:nvPr/>
          </p:nvGrpSpPr>
          <p:grpSpPr>
            <a:xfrm>
              <a:off x="6252137" y="3671953"/>
              <a:ext cx="458159" cy="458159"/>
              <a:chOff x="1030287" y="4452736"/>
              <a:chExt cx="568127" cy="568127"/>
            </a:xfrm>
          </p:grpSpPr>
          <p:sp>
            <p:nvSpPr>
              <p:cNvPr id="56" name="正方形/長方形 55"/>
              <p:cNvSpPr/>
              <p:nvPr/>
            </p:nvSpPr>
            <p:spPr>
              <a:xfrm>
                <a:off x="1030287" y="4452736"/>
                <a:ext cx="568127" cy="568127"/>
              </a:xfrm>
              <a:prstGeom prst="rect">
                <a:avLst/>
              </a:prstGeom>
              <a:solidFill>
                <a:srgbClr val="33993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7" name="正方形/長方形 56"/>
              <p:cNvSpPr/>
              <p:nvPr/>
            </p:nvSpPr>
            <p:spPr>
              <a:xfrm>
                <a:off x="1071487" y="4493936"/>
                <a:ext cx="485727" cy="48572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58" name="グループ化 57"/>
              <p:cNvGrpSpPr/>
              <p:nvPr/>
            </p:nvGrpSpPr>
            <p:grpSpPr>
              <a:xfrm>
                <a:off x="1085582" y="4555465"/>
                <a:ext cx="457537" cy="362669"/>
                <a:chOff x="2300287" y="4424364"/>
                <a:chExt cx="657225" cy="445293"/>
              </a:xfrm>
              <a:effectLst>
                <a:glow rad="63500">
                  <a:schemeClr val="accent3">
                    <a:satMod val="175000"/>
                    <a:alpha val="40000"/>
                  </a:schemeClr>
                </a:glow>
              </a:effectLst>
            </p:grpSpPr>
            <p:sp>
              <p:nvSpPr>
                <p:cNvPr id="59" name="フリーフォーム 58"/>
                <p:cNvSpPr/>
                <p:nvPr/>
              </p:nvSpPr>
              <p:spPr>
                <a:xfrm>
                  <a:off x="2300287" y="4424364"/>
                  <a:ext cx="654843" cy="445293"/>
                </a:xfrm>
                <a:custGeom>
                  <a:avLst/>
                  <a:gdLst>
                    <a:gd name="connsiteX0" fmla="*/ 239247 w 1383936"/>
                    <a:gd name="connsiteY0" fmla="*/ 132222 h 1402544"/>
                    <a:gd name="connsiteX1" fmla="*/ 1358435 w 1383936"/>
                    <a:gd name="connsiteY1" fmla="*/ 1222834 h 1402544"/>
                    <a:gd name="connsiteX2" fmla="*/ 944097 w 1383936"/>
                    <a:gd name="connsiteY2" fmla="*/ 1294272 h 1402544"/>
                    <a:gd name="connsiteX3" fmla="*/ 53510 w 1383936"/>
                    <a:gd name="connsiteY3" fmla="*/ 146509 h 1402544"/>
                    <a:gd name="connsiteX4" fmla="*/ 239247 w 1383936"/>
                    <a:gd name="connsiteY4" fmla="*/ 132222 h 1402544"/>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14311 w 1343942"/>
                    <a:gd name="connsiteY0" fmla="*/ 78847 h 1324161"/>
                    <a:gd name="connsiteX1" fmla="*/ 1319212 w 1343942"/>
                    <a:gd name="connsiteY1" fmla="*/ 1145647 h 1324161"/>
                    <a:gd name="connsiteX2" fmla="*/ 904874 w 1343942"/>
                    <a:gd name="connsiteY2" fmla="*/ 1217085 h 1324161"/>
                    <a:gd name="connsiteX3" fmla="*/ 0 w 1343942"/>
                    <a:gd name="connsiteY3" fmla="*/ 78847 h 1324161"/>
                    <a:gd name="connsiteX4" fmla="*/ 214311 w 1343942"/>
                    <a:gd name="connsiteY4" fmla="*/ 78847 h 1324161"/>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52737"/>
                    <a:gd name="connsiteY0" fmla="*/ 4768 h 1166827"/>
                    <a:gd name="connsiteX1" fmla="*/ 623887 w 952737"/>
                    <a:gd name="connsiteY1" fmla="*/ 416724 h 1166827"/>
                    <a:gd name="connsiteX2" fmla="*/ 904874 w 952737"/>
                    <a:gd name="connsiteY2" fmla="*/ 1143006 h 1166827"/>
                    <a:gd name="connsiteX3" fmla="*/ 0 w 952737"/>
                    <a:gd name="connsiteY3" fmla="*/ 4768 h 1166827"/>
                    <a:gd name="connsiteX4" fmla="*/ 214311 w 952737"/>
                    <a:gd name="connsiteY4" fmla="*/ 4768 h 1166827"/>
                    <a:gd name="connsiteX0" fmla="*/ 214311 w 953524"/>
                    <a:gd name="connsiteY0" fmla="*/ 4768 h 1167341"/>
                    <a:gd name="connsiteX1" fmla="*/ 635793 w 953524"/>
                    <a:gd name="connsiteY1" fmla="*/ 438155 h 1167341"/>
                    <a:gd name="connsiteX2" fmla="*/ 904874 w 953524"/>
                    <a:gd name="connsiteY2" fmla="*/ 1143006 h 1167341"/>
                    <a:gd name="connsiteX3" fmla="*/ 0 w 953524"/>
                    <a:gd name="connsiteY3" fmla="*/ 4768 h 1167341"/>
                    <a:gd name="connsiteX4" fmla="*/ 214311 w 953524"/>
                    <a:gd name="connsiteY4" fmla="*/ 4768 h 1167341"/>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635793"/>
                    <a:gd name="connsiteY0" fmla="*/ 4768 h 509617"/>
                    <a:gd name="connsiteX1" fmla="*/ 635793 w 635793"/>
                    <a:gd name="connsiteY1" fmla="*/ 438155 h 509617"/>
                    <a:gd name="connsiteX2" fmla="*/ 428624 w 635793"/>
                    <a:gd name="connsiteY2" fmla="*/ 428631 h 509617"/>
                    <a:gd name="connsiteX3" fmla="*/ 0 w 635793"/>
                    <a:gd name="connsiteY3" fmla="*/ 4768 h 509617"/>
                    <a:gd name="connsiteX4" fmla="*/ 214311 w 635793"/>
                    <a:gd name="connsiteY4" fmla="*/ 4768 h 509617"/>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00024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00024 w 635793"/>
                    <a:gd name="connsiteY4" fmla="*/ 4768 h 438155"/>
                    <a:gd name="connsiteX0" fmla="*/ 211930 w 647699"/>
                    <a:gd name="connsiteY0" fmla="*/ 7498 h 440885"/>
                    <a:gd name="connsiteX1" fmla="*/ 647699 w 647699"/>
                    <a:gd name="connsiteY1" fmla="*/ 440885 h 440885"/>
                    <a:gd name="connsiteX2" fmla="*/ 440530 w 647699"/>
                    <a:gd name="connsiteY2" fmla="*/ 431361 h 440885"/>
                    <a:gd name="connsiteX3" fmla="*/ 0 w 647699"/>
                    <a:gd name="connsiteY3" fmla="*/ 354 h 440885"/>
                    <a:gd name="connsiteX4" fmla="*/ 211930 w 647699"/>
                    <a:gd name="connsiteY4" fmla="*/ 7498 h 440885"/>
                    <a:gd name="connsiteX0" fmla="*/ 211930 w 647699"/>
                    <a:gd name="connsiteY0" fmla="*/ 4249 h 447161"/>
                    <a:gd name="connsiteX1" fmla="*/ 647699 w 647699"/>
                    <a:gd name="connsiteY1" fmla="*/ 447161 h 447161"/>
                    <a:gd name="connsiteX2" fmla="*/ 440530 w 647699"/>
                    <a:gd name="connsiteY2" fmla="*/ 437637 h 447161"/>
                    <a:gd name="connsiteX3" fmla="*/ 0 w 647699"/>
                    <a:gd name="connsiteY3" fmla="*/ 6630 h 447161"/>
                    <a:gd name="connsiteX4" fmla="*/ 211930 w 647699"/>
                    <a:gd name="connsiteY4" fmla="*/ 4249 h 447161"/>
                    <a:gd name="connsiteX0" fmla="*/ 211930 w 647699"/>
                    <a:gd name="connsiteY0" fmla="*/ 0 h 442912"/>
                    <a:gd name="connsiteX1" fmla="*/ 647699 w 647699"/>
                    <a:gd name="connsiteY1" fmla="*/ 442912 h 442912"/>
                    <a:gd name="connsiteX2" fmla="*/ 440530 w 647699"/>
                    <a:gd name="connsiteY2" fmla="*/ 433388 h 442912"/>
                    <a:gd name="connsiteX3" fmla="*/ 0 w 647699"/>
                    <a:gd name="connsiteY3" fmla="*/ 2381 h 442912"/>
                    <a:gd name="connsiteX4" fmla="*/ 211930 w 647699"/>
                    <a:gd name="connsiteY4" fmla="*/ 0 h 442912"/>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2912 w 654843"/>
                    <a:gd name="connsiteY2" fmla="*/ 442913 h 445293"/>
                    <a:gd name="connsiteX3" fmla="*/ 0 w 654843"/>
                    <a:gd name="connsiteY3" fmla="*/ 2381 h 445293"/>
                    <a:gd name="connsiteX4" fmla="*/ 211930 w 654843"/>
                    <a:gd name="connsiteY4" fmla="*/ 0 h 445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843" h="445293">
                      <a:moveTo>
                        <a:pt x="211930" y="0"/>
                      </a:moveTo>
                      <a:cubicBezTo>
                        <a:pt x="267492" y="53976"/>
                        <a:pt x="556417" y="346075"/>
                        <a:pt x="654843" y="445293"/>
                      </a:cubicBezTo>
                      <a:cubicBezTo>
                        <a:pt x="560387" y="439737"/>
                        <a:pt x="477042" y="448468"/>
                        <a:pt x="442912" y="442913"/>
                      </a:cubicBezTo>
                      <a:cubicBezTo>
                        <a:pt x="356393" y="363538"/>
                        <a:pt x="80962" y="84931"/>
                        <a:pt x="0" y="2381"/>
                      </a:cubicBezTo>
                      <a:lnTo>
                        <a:pt x="211930" y="0"/>
                      </a:lnTo>
                      <a:close/>
                    </a:path>
                  </a:pathLst>
                </a:custGeom>
                <a:gradFill flip="none" rotWithShape="1">
                  <a:gsLst>
                    <a:gs pos="58000">
                      <a:srgbClr val="339933"/>
                    </a:gs>
                    <a:gs pos="0">
                      <a:schemeClr val="bg1">
                        <a:lumMod val="85000"/>
                      </a:schemeClr>
                    </a:gs>
                  </a:gsLst>
                  <a:path path="shape">
                    <a:fillToRect l="50000" t="50000" r="50000" b="50000"/>
                  </a:path>
                  <a:tileRect/>
                </a:gradFill>
                <a:ln w="3175">
                  <a:no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0" name="フリーフォーム 59"/>
                <p:cNvSpPr/>
                <p:nvPr/>
              </p:nvSpPr>
              <p:spPr>
                <a:xfrm flipH="1">
                  <a:off x="2302669" y="4424364"/>
                  <a:ext cx="654843" cy="445293"/>
                </a:xfrm>
                <a:custGeom>
                  <a:avLst/>
                  <a:gdLst>
                    <a:gd name="connsiteX0" fmla="*/ 239247 w 1383936"/>
                    <a:gd name="connsiteY0" fmla="*/ 132222 h 1402544"/>
                    <a:gd name="connsiteX1" fmla="*/ 1358435 w 1383936"/>
                    <a:gd name="connsiteY1" fmla="*/ 1222834 h 1402544"/>
                    <a:gd name="connsiteX2" fmla="*/ 944097 w 1383936"/>
                    <a:gd name="connsiteY2" fmla="*/ 1294272 h 1402544"/>
                    <a:gd name="connsiteX3" fmla="*/ 53510 w 1383936"/>
                    <a:gd name="connsiteY3" fmla="*/ 146509 h 1402544"/>
                    <a:gd name="connsiteX4" fmla="*/ 239247 w 1383936"/>
                    <a:gd name="connsiteY4" fmla="*/ 132222 h 1402544"/>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50918 w 1395607"/>
                    <a:gd name="connsiteY0" fmla="*/ 127084 h 1397406"/>
                    <a:gd name="connsiteX1" fmla="*/ 1370106 w 1395607"/>
                    <a:gd name="connsiteY1" fmla="*/ 1217696 h 1397406"/>
                    <a:gd name="connsiteX2" fmla="*/ 955768 w 1395607"/>
                    <a:gd name="connsiteY2" fmla="*/ 1289134 h 1397406"/>
                    <a:gd name="connsiteX3" fmla="*/ 50894 w 1395607"/>
                    <a:gd name="connsiteY3" fmla="*/ 150896 h 1397406"/>
                    <a:gd name="connsiteX4" fmla="*/ 250918 w 1395607"/>
                    <a:gd name="connsiteY4" fmla="*/ 127084 h 139740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00024 w 1344713"/>
                    <a:gd name="connsiteY0" fmla="*/ 73134 h 1343456"/>
                    <a:gd name="connsiteX1" fmla="*/ 1319212 w 1344713"/>
                    <a:gd name="connsiteY1" fmla="*/ 1163746 h 1343456"/>
                    <a:gd name="connsiteX2" fmla="*/ 904874 w 1344713"/>
                    <a:gd name="connsiteY2" fmla="*/ 1235184 h 1343456"/>
                    <a:gd name="connsiteX3" fmla="*/ 0 w 1344713"/>
                    <a:gd name="connsiteY3" fmla="*/ 96946 h 1343456"/>
                    <a:gd name="connsiteX4" fmla="*/ 200024 w 1344713"/>
                    <a:gd name="connsiteY4" fmla="*/ 73134 h 1343456"/>
                    <a:gd name="connsiteX0" fmla="*/ 214311 w 1343942"/>
                    <a:gd name="connsiteY0" fmla="*/ 78847 h 1324161"/>
                    <a:gd name="connsiteX1" fmla="*/ 1319212 w 1343942"/>
                    <a:gd name="connsiteY1" fmla="*/ 1145647 h 1324161"/>
                    <a:gd name="connsiteX2" fmla="*/ 904874 w 1343942"/>
                    <a:gd name="connsiteY2" fmla="*/ 1217085 h 1324161"/>
                    <a:gd name="connsiteX3" fmla="*/ 0 w 1343942"/>
                    <a:gd name="connsiteY3" fmla="*/ 78847 h 1324161"/>
                    <a:gd name="connsiteX4" fmla="*/ 214311 w 1343942"/>
                    <a:gd name="connsiteY4" fmla="*/ 78847 h 1324161"/>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60855 h 1306169"/>
                    <a:gd name="connsiteX1" fmla="*/ 1319212 w 1343942"/>
                    <a:gd name="connsiteY1" fmla="*/ 1127655 h 1306169"/>
                    <a:gd name="connsiteX2" fmla="*/ 904874 w 1343942"/>
                    <a:gd name="connsiteY2" fmla="*/ 1199093 h 1306169"/>
                    <a:gd name="connsiteX3" fmla="*/ 0 w 1343942"/>
                    <a:gd name="connsiteY3" fmla="*/ 60855 h 1306169"/>
                    <a:gd name="connsiteX4" fmla="*/ 214311 w 1343942"/>
                    <a:gd name="connsiteY4" fmla="*/ 60855 h 1306169"/>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1343942"/>
                    <a:gd name="connsiteY0" fmla="*/ 4768 h 1250082"/>
                    <a:gd name="connsiteX1" fmla="*/ 1319212 w 1343942"/>
                    <a:gd name="connsiteY1" fmla="*/ 1071568 h 1250082"/>
                    <a:gd name="connsiteX2" fmla="*/ 904874 w 1343942"/>
                    <a:gd name="connsiteY2" fmla="*/ 1143006 h 1250082"/>
                    <a:gd name="connsiteX3" fmla="*/ 0 w 1343942"/>
                    <a:gd name="connsiteY3" fmla="*/ 4768 h 1250082"/>
                    <a:gd name="connsiteX4" fmla="*/ 214311 w 1343942"/>
                    <a:gd name="connsiteY4" fmla="*/ 4768 h 1250082"/>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70466"/>
                    <a:gd name="connsiteY0" fmla="*/ 4768 h 1171594"/>
                    <a:gd name="connsiteX1" fmla="*/ 623887 w 970466"/>
                    <a:gd name="connsiteY1" fmla="*/ 416724 h 1171594"/>
                    <a:gd name="connsiteX2" fmla="*/ 904874 w 970466"/>
                    <a:gd name="connsiteY2" fmla="*/ 1143006 h 1171594"/>
                    <a:gd name="connsiteX3" fmla="*/ 0 w 970466"/>
                    <a:gd name="connsiteY3" fmla="*/ 4768 h 1171594"/>
                    <a:gd name="connsiteX4" fmla="*/ 214311 w 970466"/>
                    <a:gd name="connsiteY4" fmla="*/ 4768 h 1171594"/>
                    <a:gd name="connsiteX0" fmla="*/ 214311 w 952737"/>
                    <a:gd name="connsiteY0" fmla="*/ 4768 h 1166827"/>
                    <a:gd name="connsiteX1" fmla="*/ 623887 w 952737"/>
                    <a:gd name="connsiteY1" fmla="*/ 416724 h 1166827"/>
                    <a:gd name="connsiteX2" fmla="*/ 904874 w 952737"/>
                    <a:gd name="connsiteY2" fmla="*/ 1143006 h 1166827"/>
                    <a:gd name="connsiteX3" fmla="*/ 0 w 952737"/>
                    <a:gd name="connsiteY3" fmla="*/ 4768 h 1166827"/>
                    <a:gd name="connsiteX4" fmla="*/ 214311 w 952737"/>
                    <a:gd name="connsiteY4" fmla="*/ 4768 h 1166827"/>
                    <a:gd name="connsiteX0" fmla="*/ 214311 w 953524"/>
                    <a:gd name="connsiteY0" fmla="*/ 4768 h 1167341"/>
                    <a:gd name="connsiteX1" fmla="*/ 635793 w 953524"/>
                    <a:gd name="connsiteY1" fmla="*/ 438155 h 1167341"/>
                    <a:gd name="connsiteX2" fmla="*/ 904874 w 953524"/>
                    <a:gd name="connsiteY2" fmla="*/ 1143006 h 1167341"/>
                    <a:gd name="connsiteX3" fmla="*/ 0 w 953524"/>
                    <a:gd name="connsiteY3" fmla="*/ 4768 h 1167341"/>
                    <a:gd name="connsiteX4" fmla="*/ 214311 w 953524"/>
                    <a:gd name="connsiteY4" fmla="*/ 4768 h 1167341"/>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953979"/>
                    <a:gd name="connsiteY0" fmla="*/ 4768 h 1166898"/>
                    <a:gd name="connsiteX1" fmla="*/ 635793 w 953979"/>
                    <a:gd name="connsiteY1" fmla="*/ 438155 h 1166898"/>
                    <a:gd name="connsiteX2" fmla="*/ 904874 w 953979"/>
                    <a:gd name="connsiteY2" fmla="*/ 1143006 h 1166898"/>
                    <a:gd name="connsiteX3" fmla="*/ 0 w 953979"/>
                    <a:gd name="connsiteY3" fmla="*/ 4768 h 1166898"/>
                    <a:gd name="connsiteX4" fmla="*/ 214311 w 953979"/>
                    <a:gd name="connsiteY4" fmla="*/ 4768 h 1166898"/>
                    <a:gd name="connsiteX0" fmla="*/ 214311 w 635793"/>
                    <a:gd name="connsiteY0" fmla="*/ 4768 h 509617"/>
                    <a:gd name="connsiteX1" fmla="*/ 635793 w 635793"/>
                    <a:gd name="connsiteY1" fmla="*/ 438155 h 509617"/>
                    <a:gd name="connsiteX2" fmla="*/ 428624 w 635793"/>
                    <a:gd name="connsiteY2" fmla="*/ 428631 h 509617"/>
                    <a:gd name="connsiteX3" fmla="*/ 0 w 635793"/>
                    <a:gd name="connsiteY3" fmla="*/ 4768 h 509617"/>
                    <a:gd name="connsiteX4" fmla="*/ 214311 w 635793"/>
                    <a:gd name="connsiteY4" fmla="*/ 4768 h 509617"/>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14311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14311 w 635793"/>
                    <a:gd name="connsiteY4" fmla="*/ 4768 h 438155"/>
                    <a:gd name="connsiteX0" fmla="*/ 200024 w 635793"/>
                    <a:gd name="connsiteY0" fmla="*/ 4768 h 438155"/>
                    <a:gd name="connsiteX1" fmla="*/ 635793 w 635793"/>
                    <a:gd name="connsiteY1" fmla="*/ 438155 h 438155"/>
                    <a:gd name="connsiteX2" fmla="*/ 428624 w 635793"/>
                    <a:gd name="connsiteY2" fmla="*/ 428631 h 438155"/>
                    <a:gd name="connsiteX3" fmla="*/ 0 w 635793"/>
                    <a:gd name="connsiteY3" fmla="*/ 4768 h 438155"/>
                    <a:gd name="connsiteX4" fmla="*/ 200024 w 635793"/>
                    <a:gd name="connsiteY4" fmla="*/ 4768 h 438155"/>
                    <a:gd name="connsiteX0" fmla="*/ 211930 w 647699"/>
                    <a:gd name="connsiteY0" fmla="*/ 7498 h 440885"/>
                    <a:gd name="connsiteX1" fmla="*/ 647699 w 647699"/>
                    <a:gd name="connsiteY1" fmla="*/ 440885 h 440885"/>
                    <a:gd name="connsiteX2" fmla="*/ 440530 w 647699"/>
                    <a:gd name="connsiteY2" fmla="*/ 431361 h 440885"/>
                    <a:gd name="connsiteX3" fmla="*/ 0 w 647699"/>
                    <a:gd name="connsiteY3" fmla="*/ 354 h 440885"/>
                    <a:gd name="connsiteX4" fmla="*/ 211930 w 647699"/>
                    <a:gd name="connsiteY4" fmla="*/ 7498 h 440885"/>
                    <a:gd name="connsiteX0" fmla="*/ 211930 w 647699"/>
                    <a:gd name="connsiteY0" fmla="*/ 4249 h 447161"/>
                    <a:gd name="connsiteX1" fmla="*/ 647699 w 647699"/>
                    <a:gd name="connsiteY1" fmla="*/ 447161 h 447161"/>
                    <a:gd name="connsiteX2" fmla="*/ 440530 w 647699"/>
                    <a:gd name="connsiteY2" fmla="*/ 437637 h 447161"/>
                    <a:gd name="connsiteX3" fmla="*/ 0 w 647699"/>
                    <a:gd name="connsiteY3" fmla="*/ 6630 h 447161"/>
                    <a:gd name="connsiteX4" fmla="*/ 211930 w 647699"/>
                    <a:gd name="connsiteY4" fmla="*/ 4249 h 447161"/>
                    <a:gd name="connsiteX0" fmla="*/ 211930 w 647699"/>
                    <a:gd name="connsiteY0" fmla="*/ 0 h 442912"/>
                    <a:gd name="connsiteX1" fmla="*/ 647699 w 647699"/>
                    <a:gd name="connsiteY1" fmla="*/ 442912 h 442912"/>
                    <a:gd name="connsiteX2" fmla="*/ 440530 w 647699"/>
                    <a:gd name="connsiteY2" fmla="*/ 433388 h 442912"/>
                    <a:gd name="connsiteX3" fmla="*/ 0 w 647699"/>
                    <a:gd name="connsiteY3" fmla="*/ 2381 h 442912"/>
                    <a:gd name="connsiteX4" fmla="*/ 211930 w 647699"/>
                    <a:gd name="connsiteY4" fmla="*/ 0 h 442912"/>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0530 w 654843"/>
                    <a:gd name="connsiteY2" fmla="*/ 433388 h 445293"/>
                    <a:gd name="connsiteX3" fmla="*/ 0 w 654843"/>
                    <a:gd name="connsiteY3" fmla="*/ 2381 h 445293"/>
                    <a:gd name="connsiteX4" fmla="*/ 211930 w 654843"/>
                    <a:gd name="connsiteY4" fmla="*/ 0 h 445293"/>
                    <a:gd name="connsiteX0" fmla="*/ 211930 w 654843"/>
                    <a:gd name="connsiteY0" fmla="*/ 0 h 445293"/>
                    <a:gd name="connsiteX1" fmla="*/ 654843 w 654843"/>
                    <a:gd name="connsiteY1" fmla="*/ 445293 h 445293"/>
                    <a:gd name="connsiteX2" fmla="*/ 442912 w 654843"/>
                    <a:gd name="connsiteY2" fmla="*/ 442913 h 445293"/>
                    <a:gd name="connsiteX3" fmla="*/ 0 w 654843"/>
                    <a:gd name="connsiteY3" fmla="*/ 2381 h 445293"/>
                    <a:gd name="connsiteX4" fmla="*/ 211930 w 654843"/>
                    <a:gd name="connsiteY4" fmla="*/ 0 h 445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843" h="445293">
                      <a:moveTo>
                        <a:pt x="211930" y="0"/>
                      </a:moveTo>
                      <a:cubicBezTo>
                        <a:pt x="267492" y="53976"/>
                        <a:pt x="556417" y="346075"/>
                        <a:pt x="654843" y="445293"/>
                      </a:cubicBezTo>
                      <a:cubicBezTo>
                        <a:pt x="560387" y="439737"/>
                        <a:pt x="477042" y="448468"/>
                        <a:pt x="442912" y="442913"/>
                      </a:cubicBezTo>
                      <a:cubicBezTo>
                        <a:pt x="356393" y="363538"/>
                        <a:pt x="80962" y="84931"/>
                        <a:pt x="0" y="2381"/>
                      </a:cubicBezTo>
                      <a:lnTo>
                        <a:pt x="211930" y="0"/>
                      </a:lnTo>
                      <a:close/>
                    </a:path>
                  </a:pathLst>
                </a:custGeom>
                <a:gradFill flip="none" rotWithShape="1">
                  <a:gsLst>
                    <a:gs pos="78000">
                      <a:srgbClr val="339933">
                        <a:alpha val="98000"/>
                        <a:lumMod val="89000"/>
                        <a:lumOff val="11000"/>
                      </a:srgbClr>
                    </a:gs>
                    <a:gs pos="0">
                      <a:schemeClr val="bg1">
                        <a:lumMod val="85000"/>
                      </a:schemeClr>
                    </a:gs>
                  </a:gsLst>
                  <a:path path="shape">
                    <a:fillToRect l="50000" t="50000" r="50000" b="50000"/>
                  </a:path>
                  <a:tileRect/>
                </a:gradFill>
                <a:ln w="3175">
                  <a:no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grpSp>
      </p:grpSp>
      <p:sp>
        <p:nvSpPr>
          <p:cNvPr id="6" name="正方形/長方形 5"/>
          <p:cNvSpPr/>
          <p:nvPr/>
        </p:nvSpPr>
        <p:spPr>
          <a:xfrm>
            <a:off x="890960" y="3598231"/>
            <a:ext cx="3054041" cy="276999"/>
          </a:xfrm>
          <a:prstGeom prst="rect">
            <a:avLst/>
          </a:prstGeom>
        </p:spPr>
        <p:txBody>
          <a:bodyPr wrap="none">
            <a:spAutoFit/>
          </a:bodyPr>
          <a:lstStyle/>
          <a:p>
            <a:r>
              <a:rPr lang="ja-JP" altLang="en-US"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基幹システムに登録されている売上管理データ</a:t>
            </a:r>
          </a:p>
        </p:txBody>
      </p:sp>
      <p:sp>
        <p:nvSpPr>
          <p:cNvPr id="34" name="角丸四角形 33"/>
          <p:cNvSpPr/>
          <p:nvPr/>
        </p:nvSpPr>
        <p:spPr bwMode="auto">
          <a:xfrm>
            <a:off x="53895" y="819928"/>
            <a:ext cx="9036496" cy="1893436"/>
          </a:xfrm>
          <a:prstGeom prst="roundRect">
            <a:avLst/>
          </a:prstGeom>
          <a:solidFill>
            <a:schemeClr val="bg1">
              <a:lumMod val="95000"/>
            </a:schemeClr>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273050" indent="-92075">
              <a:buFont typeface="Wingdings" panose="05000000000000000000" pitchFamily="2" charset="2"/>
              <a:buChar char="l"/>
            </a:pPr>
            <a:r>
              <a:rPr lang="ja-JP" altLang="en-US"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導入部署：</a:t>
            </a:r>
            <a:endParaRPr lang="en-US" altLang="ja-JP"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638175" lvl="1"/>
            <a:r>
              <a:rPr lang="ja-JP" altLang="en-US"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経営管理部門</a:t>
            </a:r>
            <a:endParaRPr lang="en-US" altLang="ja-JP"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176213">
              <a:buFont typeface="Wingdings" panose="05000000000000000000" pitchFamily="2" charset="2"/>
              <a:buChar char="l"/>
            </a:pPr>
            <a:r>
              <a:rPr lang="ja-JP" altLang="en-US"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要件概要：</a:t>
            </a:r>
            <a:endParaRPr lang="en-US" altLang="ja-JP"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633413" lvl="1"/>
            <a:r>
              <a:rPr lang="ja-JP" altLang="en-US" sz="16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基幹システムに登録されている売上管理データから、週</a:t>
            </a:r>
            <a:r>
              <a:rPr lang="en-US" altLang="ja-JP" sz="16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1</a:t>
            </a:r>
            <a:r>
              <a:rPr lang="ja-JP" altLang="en-US" sz="16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回 店舗ごとや部署ごとの                    週次報告書を自動で作成する。</a:t>
            </a:r>
          </a:p>
          <a:p>
            <a:pPr marL="273050" indent="-92075">
              <a:buFont typeface="Wingdings" panose="05000000000000000000" pitchFamily="2" charset="2"/>
              <a:buChar char="l"/>
            </a:pPr>
            <a:r>
              <a:rPr lang="ja-JP" altLang="en-US"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導入効果 ：</a:t>
            </a:r>
            <a:endParaRPr lang="en-US" altLang="ja-JP"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638175" lvl="1"/>
            <a:r>
              <a:rPr lang="ja-JP" altLang="en-US"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データを入力する社員の稼動を</a:t>
            </a:r>
            <a:r>
              <a:rPr lang="en-US" altLang="ja-JP"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98</a:t>
            </a:r>
            <a:r>
              <a:rPr lang="ja-JP" altLang="en-US" sz="16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％削減</a:t>
            </a:r>
          </a:p>
        </p:txBody>
      </p:sp>
    </p:spTree>
    <p:extLst>
      <p:ext uri="{BB962C8B-B14F-4D97-AF65-F5344CB8AC3E}">
        <p14:creationId xmlns:p14="http://schemas.microsoft.com/office/powerpoint/2010/main" val="3785210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角丸四角形 38"/>
          <p:cNvSpPr/>
          <p:nvPr/>
        </p:nvSpPr>
        <p:spPr>
          <a:xfrm>
            <a:off x="431498" y="3379887"/>
            <a:ext cx="8370276" cy="2982202"/>
          </a:xfrm>
          <a:prstGeom prst="roundRect">
            <a:avLst>
              <a:gd name="adj" fmla="val 10476"/>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solidFill>
                <a:srgbClr val="CC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5" name="円/楕円 54"/>
          <p:cNvSpPr/>
          <p:nvPr/>
        </p:nvSpPr>
        <p:spPr bwMode="auto">
          <a:xfrm>
            <a:off x="7020272" y="37709"/>
            <a:ext cx="1860246" cy="582979"/>
          </a:xfrm>
          <a:prstGeom prst="ellipse">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62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ja-JP" altLang="en-US"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金融</a:t>
            </a:r>
            <a:endParaRPr lang="en-US" altLang="ja-JP" dirty="0">
              <a:solidFill>
                <a:schemeClr val="bg2"/>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資産運用</a:t>
            </a:r>
          </a:p>
        </p:txBody>
      </p:sp>
      <p:sp>
        <p:nvSpPr>
          <p:cNvPr id="2" name="スライド番号プレースホルダー 1"/>
          <p:cNvSpPr>
            <a:spLocks noGrp="1"/>
          </p:cNvSpPr>
          <p:nvPr>
            <p:ph type="sldNum" sz="quarter" idx="4294967295"/>
          </p:nvPr>
        </p:nvSpPr>
        <p:spPr/>
        <p:txBody>
          <a:bodyPr/>
          <a:lstStyle/>
          <a:p>
            <a:pPr>
              <a:defRPr/>
            </a:pPr>
            <a:fld id="{53E4CBCC-4F98-4EB4-ADD8-ACFD70A1EE70}" type="slidenum">
              <a:rPr lang="en-US" altLang="ja-JP" smtClean="0">
                <a:solidFill>
                  <a:schemeClr val="accent6">
                    <a:lumMod val="75000"/>
                  </a:schemeClr>
                </a:solidFill>
              </a:rPr>
              <a:pPr>
                <a:defRPr/>
              </a:pPr>
              <a:t>7</a:t>
            </a:fld>
            <a:endParaRPr lang="en-US" altLang="ja-JP">
              <a:solidFill>
                <a:schemeClr val="accent6">
                  <a:lumMod val="75000"/>
                </a:schemeClr>
              </a:solidFill>
            </a:endParaRPr>
          </a:p>
        </p:txBody>
      </p:sp>
      <p:sp>
        <p:nvSpPr>
          <p:cNvPr id="4" name="タイトル 3"/>
          <p:cNvSpPr>
            <a:spLocks noGrp="1"/>
          </p:cNvSpPr>
          <p:nvPr>
            <p:ph type="title"/>
          </p:nvPr>
        </p:nvSpPr>
        <p:spPr>
          <a:xfrm>
            <a:off x="1079872" y="12413"/>
            <a:ext cx="7073528" cy="584775"/>
          </a:xfrm>
        </p:spPr>
        <p:txBody>
          <a:bodyPr/>
          <a:lstStyle/>
          <a:p>
            <a:pPr algn="l"/>
            <a:r>
              <a:rPr kumimoji="1" lang="en-US" altLang="ja-JP" sz="1800" b="1" kern="1200" smtClean="0">
                <a:solidFill>
                  <a:schemeClr val="bg2"/>
                </a:solidFill>
                <a:effectLst/>
                <a:latin typeface="Meiryo UI" panose="020B0604030504040204" pitchFamily="50" charset="-128"/>
                <a:ea typeface="Meiryo UI" panose="020B0604030504040204" pitchFamily="50" charset="-128"/>
                <a:cs typeface="+mj-cs"/>
              </a:rPr>
              <a:t>(1-4)</a:t>
            </a:r>
            <a:r>
              <a:rPr kumimoji="1" lang="en-US" altLang="ja-JP" sz="1800" b="1" kern="1200" dirty="0">
                <a:solidFill>
                  <a:schemeClr val="bg2"/>
                </a:solidFill>
                <a:effectLst/>
                <a:latin typeface="Meiryo UI" panose="020B0604030504040204" pitchFamily="50" charset="-128"/>
                <a:ea typeface="Meiryo UI" panose="020B0604030504040204" pitchFamily="50" charset="-128"/>
                <a:cs typeface="+mj-cs"/>
              </a:rPr>
              <a:t/>
            </a:r>
            <a:br>
              <a:rPr kumimoji="1" lang="en-US" altLang="ja-JP" sz="1800" b="1" kern="1200" dirty="0">
                <a:solidFill>
                  <a:schemeClr val="bg2"/>
                </a:solidFill>
                <a:effectLst/>
                <a:latin typeface="Meiryo UI" panose="020B0604030504040204" pitchFamily="50" charset="-128"/>
                <a:ea typeface="Meiryo UI" panose="020B0604030504040204" pitchFamily="50" charset="-128"/>
                <a:cs typeface="+mj-cs"/>
              </a:rPr>
            </a:br>
            <a:r>
              <a:rPr kumimoji="1" lang="ja-JP" altLang="ja-JP" sz="1800" b="1" kern="1200" dirty="0">
                <a:solidFill>
                  <a:schemeClr val="bg2"/>
                </a:solidFill>
                <a:effectLst/>
                <a:latin typeface="Meiryo UI" panose="020B0604030504040204" pitchFamily="50" charset="-128"/>
                <a:ea typeface="Meiryo UI" panose="020B0604030504040204" pitchFamily="50" charset="-128"/>
                <a:cs typeface="+mj-cs"/>
              </a:rPr>
              <a:t>サイトのファンドデータ取得と運用商品管理システムへの登録</a:t>
            </a:r>
            <a:endParaRPr kumimoji="1" lang="ja-JP" altLang="en-US" sz="105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1" name="角丸四角形 80"/>
          <p:cNvSpPr/>
          <p:nvPr/>
        </p:nvSpPr>
        <p:spPr>
          <a:xfrm>
            <a:off x="1232272" y="3398760"/>
            <a:ext cx="6305550" cy="2829378"/>
          </a:xfrm>
          <a:prstGeom prst="roundRect">
            <a:avLst/>
          </a:prstGeom>
          <a:no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b="1">
              <a:latin typeface="Meiryo UI" panose="020B0604030504040204" pitchFamily="50" charset="-128"/>
              <a:ea typeface="Meiryo UI" panose="020B0604030504040204" pitchFamily="50" charset="-128"/>
              <a:cs typeface="Meiryo UI" panose="020B0604030504040204" pitchFamily="50" charset="-128"/>
            </a:endParaRPr>
          </a:p>
        </p:txBody>
      </p:sp>
      <p:sp>
        <p:nvSpPr>
          <p:cNvPr id="84" name="右矢印 83"/>
          <p:cNvSpPr/>
          <p:nvPr/>
        </p:nvSpPr>
        <p:spPr>
          <a:xfrm>
            <a:off x="1042317" y="3534977"/>
            <a:ext cx="7093376" cy="361166"/>
          </a:xfrm>
          <a:prstGeom prst="rightArrow">
            <a:avLst>
              <a:gd name="adj1" fmla="val 100000"/>
              <a:gd name="adj2" fmla="val 50000"/>
            </a:avLst>
          </a:prstGeom>
          <a:solidFill>
            <a:schemeClr val="accent5">
              <a:lumMod val="50000"/>
            </a:schemeClr>
          </a:solidFill>
          <a:ln w="63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dirty="0">
                <a:latin typeface="Meiryo UI" panose="020B0604030504040204" pitchFamily="50" charset="-128"/>
                <a:ea typeface="Meiryo UI" panose="020B0604030504040204" pitchFamily="50" charset="-128"/>
                <a:cs typeface="Meiryo UI" panose="020B0604030504040204" pitchFamily="50" charset="-128"/>
              </a:rPr>
              <a:t>証券会社サイトからファンド時価データの取得と自社運用商品管理システムへの登録</a:t>
            </a:r>
          </a:p>
        </p:txBody>
      </p:sp>
      <p:grpSp>
        <p:nvGrpSpPr>
          <p:cNvPr id="5" name="グループ化 4"/>
          <p:cNvGrpSpPr/>
          <p:nvPr/>
        </p:nvGrpSpPr>
        <p:grpSpPr>
          <a:xfrm>
            <a:off x="952255" y="4009938"/>
            <a:ext cx="7488358" cy="2210373"/>
            <a:chOff x="836958" y="3353432"/>
            <a:chExt cx="8337733" cy="2602440"/>
          </a:xfrm>
        </p:grpSpPr>
        <p:sp>
          <p:nvSpPr>
            <p:cNvPr id="41" name="テキスト ボックス 22"/>
            <p:cNvSpPr txBox="1">
              <a:spLocks noChangeArrowheads="1"/>
            </p:cNvSpPr>
            <p:nvPr/>
          </p:nvSpPr>
          <p:spPr bwMode="auto">
            <a:xfrm>
              <a:off x="7704666" y="3505259"/>
              <a:ext cx="1470025" cy="543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kumimoji="1" sz="26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har char="–"/>
                <a:defRPr kumimoji="1" sz="22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har char="•"/>
                <a:defRPr kumimoji="1">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har char="–"/>
                <a:defRPr kumimoji="1" sz="17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har char="»"/>
                <a:defRPr kumimoji="1" sz="15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har char="»"/>
                <a:defRPr kumimoji="1" sz="15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har char="»"/>
                <a:defRPr kumimoji="1" sz="15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har char="»"/>
                <a:defRPr kumimoji="1" sz="15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har char="»"/>
                <a:defRPr kumimoji="1" sz="15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r>
                <a:rPr lang="ja-JP" altLang="en-US" sz="12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運用商品管理</a:t>
              </a:r>
              <a:endParaRPr lang="en-US" altLang="ja-JP" sz="12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a:p>
              <a:pPr algn="ctr" eaLnBrk="1" hangingPunct="1">
                <a:spcBef>
                  <a:spcPct val="0"/>
                </a:spcBef>
                <a:buFontTx/>
                <a:buNone/>
              </a:pPr>
              <a:r>
                <a:rPr lang="ja-JP" altLang="en-US" sz="12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システム</a:t>
              </a:r>
            </a:p>
          </p:txBody>
        </p:sp>
        <p:sp>
          <p:nvSpPr>
            <p:cNvPr id="42" name="Text Box 6"/>
            <p:cNvSpPr txBox="1">
              <a:spLocks noChangeArrowheads="1"/>
            </p:cNvSpPr>
            <p:nvPr/>
          </p:nvSpPr>
          <p:spPr bwMode="auto">
            <a:xfrm>
              <a:off x="5004329" y="3438686"/>
              <a:ext cx="1507066" cy="326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2535" tIns="53320" rIns="102535" bIns="53320">
              <a:spAutoFit/>
            </a:bodyPr>
            <a:lstStyle>
              <a:lvl1pPr algn="l" defTabSz="1041400" eaLnBrk="0" hangingPunct="0">
                <a:spcBef>
                  <a:spcPct val="20000"/>
                </a:spcBef>
                <a:buChar char="•"/>
                <a:defRPr kumimoji="1" sz="2600">
                  <a:solidFill>
                    <a:schemeClr val="tx1"/>
                  </a:solidFill>
                  <a:latin typeface="Arial" panose="020B0604020202020204" pitchFamily="34" charset="0"/>
                  <a:ea typeface="ＭＳ Ｐゴシック" panose="020B0600070205080204" pitchFamily="50" charset="-128"/>
                </a:defRPr>
              </a:lvl1pPr>
              <a:lvl2pPr marL="742950" indent="-285750" algn="l" defTabSz="1041400" eaLnBrk="0" hangingPunct="0">
                <a:spcBef>
                  <a:spcPct val="20000"/>
                </a:spcBef>
                <a:buChar char="–"/>
                <a:defRPr kumimoji="1" sz="2200">
                  <a:solidFill>
                    <a:schemeClr val="tx1"/>
                  </a:solidFill>
                  <a:latin typeface="Arial" panose="020B0604020202020204" pitchFamily="34" charset="0"/>
                  <a:ea typeface="ＭＳ Ｐゴシック" panose="020B0600070205080204" pitchFamily="50" charset="-128"/>
                </a:defRPr>
              </a:lvl2pPr>
              <a:lvl3pPr marL="1143000" indent="-228600" algn="l" defTabSz="1041400" eaLnBrk="0" hangingPunct="0">
                <a:spcBef>
                  <a:spcPct val="20000"/>
                </a:spcBef>
                <a:buChar char="•"/>
                <a:defRPr kumimoji="1">
                  <a:solidFill>
                    <a:schemeClr val="tx1"/>
                  </a:solidFill>
                  <a:latin typeface="Arial" panose="020B0604020202020204" pitchFamily="34" charset="0"/>
                  <a:ea typeface="ＭＳ Ｐゴシック" panose="020B0600070205080204" pitchFamily="50" charset="-128"/>
                </a:defRPr>
              </a:lvl3pPr>
              <a:lvl4pPr marL="1600200" indent="-228600" algn="l" defTabSz="1041400" eaLnBrk="0" hangingPunct="0">
                <a:spcBef>
                  <a:spcPct val="20000"/>
                </a:spcBef>
                <a:buChar char="–"/>
                <a:defRPr kumimoji="1" sz="1700">
                  <a:solidFill>
                    <a:schemeClr val="tx1"/>
                  </a:solidFill>
                  <a:latin typeface="Arial" panose="020B0604020202020204" pitchFamily="34" charset="0"/>
                  <a:ea typeface="ＭＳ Ｐゴシック" panose="020B0600070205080204" pitchFamily="50" charset="-128"/>
                </a:defRPr>
              </a:lvl4pPr>
              <a:lvl5pPr marL="2057400" indent="-228600" algn="l" defTabSz="1041400" eaLnBrk="0" hangingPunct="0">
                <a:spcBef>
                  <a:spcPct val="20000"/>
                </a:spcBef>
                <a:buChar char="»"/>
                <a:defRPr kumimoji="1" sz="1500">
                  <a:solidFill>
                    <a:schemeClr val="tx1"/>
                  </a:solidFill>
                  <a:latin typeface="Arial" panose="020B0604020202020204" pitchFamily="34" charset="0"/>
                  <a:ea typeface="ＭＳ Ｐゴシック" panose="020B0600070205080204" pitchFamily="50" charset="-128"/>
                </a:defRPr>
              </a:lvl5pPr>
              <a:lvl6pPr marL="2514600" indent="-228600" defTabSz="1041400" eaLnBrk="0" fontAlgn="base" hangingPunct="0">
                <a:spcBef>
                  <a:spcPct val="20000"/>
                </a:spcBef>
                <a:spcAft>
                  <a:spcPct val="0"/>
                </a:spcAft>
                <a:buChar char="»"/>
                <a:defRPr kumimoji="1" sz="1500">
                  <a:solidFill>
                    <a:schemeClr val="tx1"/>
                  </a:solidFill>
                  <a:latin typeface="Arial" panose="020B0604020202020204" pitchFamily="34" charset="0"/>
                  <a:ea typeface="ＭＳ Ｐゴシック" panose="020B0600070205080204" pitchFamily="50" charset="-128"/>
                </a:defRPr>
              </a:lvl6pPr>
              <a:lvl7pPr marL="2971800" indent="-228600" defTabSz="1041400" eaLnBrk="0" fontAlgn="base" hangingPunct="0">
                <a:spcBef>
                  <a:spcPct val="20000"/>
                </a:spcBef>
                <a:spcAft>
                  <a:spcPct val="0"/>
                </a:spcAft>
                <a:buChar char="»"/>
                <a:defRPr kumimoji="1" sz="1500">
                  <a:solidFill>
                    <a:schemeClr val="tx1"/>
                  </a:solidFill>
                  <a:latin typeface="Arial" panose="020B0604020202020204" pitchFamily="34" charset="0"/>
                  <a:ea typeface="ＭＳ Ｐゴシック" panose="020B0600070205080204" pitchFamily="50" charset="-128"/>
                </a:defRPr>
              </a:lvl7pPr>
              <a:lvl8pPr marL="3429000" indent="-228600" defTabSz="1041400" eaLnBrk="0" fontAlgn="base" hangingPunct="0">
                <a:spcBef>
                  <a:spcPct val="20000"/>
                </a:spcBef>
                <a:spcAft>
                  <a:spcPct val="0"/>
                </a:spcAft>
                <a:buChar char="»"/>
                <a:defRPr kumimoji="1" sz="1500">
                  <a:solidFill>
                    <a:schemeClr val="tx1"/>
                  </a:solidFill>
                  <a:latin typeface="Arial" panose="020B0604020202020204" pitchFamily="34" charset="0"/>
                  <a:ea typeface="ＭＳ Ｐゴシック" panose="020B0600070205080204" pitchFamily="50" charset="-128"/>
                </a:defRPr>
              </a:lvl8pPr>
              <a:lvl9pPr marL="3886200" indent="-228600" defTabSz="1041400" eaLnBrk="0" fontAlgn="base" hangingPunct="0">
                <a:spcBef>
                  <a:spcPct val="20000"/>
                </a:spcBef>
                <a:spcAft>
                  <a:spcPct val="0"/>
                </a:spcAft>
                <a:buChar char="»"/>
                <a:defRPr kumimoji="1" sz="1500">
                  <a:solidFill>
                    <a:schemeClr val="tx1"/>
                  </a:solidFill>
                  <a:latin typeface="Arial" panose="020B0604020202020204" pitchFamily="34" charset="0"/>
                  <a:ea typeface="ＭＳ Ｐゴシック" panose="020B0600070205080204" pitchFamily="50" charset="-128"/>
                </a:defRPr>
              </a:lvl9pPr>
            </a:lstStyle>
            <a:p>
              <a:pPr algn="ctr">
                <a:spcBef>
                  <a:spcPct val="50000"/>
                </a:spcBef>
                <a:buFontTx/>
                <a:buNone/>
              </a:pPr>
              <a:r>
                <a:rPr lang="ja-JP" altLang="en-US" sz="11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銘柄別時価データ</a:t>
              </a:r>
              <a:endParaRPr lang="en-US" altLang="ja-JP" sz="11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3" name="テキスト ボックス 9"/>
            <p:cNvSpPr txBox="1"/>
            <p:nvPr/>
          </p:nvSpPr>
          <p:spPr>
            <a:xfrm>
              <a:off x="2963332" y="3401709"/>
              <a:ext cx="1874573" cy="289723"/>
            </a:xfrm>
            <a:prstGeom prst="rect">
              <a:avLst/>
            </a:prstGeom>
            <a:solidFill>
              <a:schemeClr val="lt1"/>
            </a:solidFill>
            <a:ln w="9525" cmpd="sng">
              <a:noFill/>
            </a:ln>
          </p:spPr>
          <p:style>
            <a:lnRef idx="0">
              <a:scrgbClr r="0" g="0" b="0"/>
            </a:lnRef>
            <a:fillRef idx="0">
              <a:scrgbClr r="0" g="0" b="0"/>
            </a:fillRef>
            <a:effectRef idx="0">
              <a:scrgbClr r="0" g="0" b="0"/>
            </a:effectRef>
            <a:fontRef idx="minor">
              <a:schemeClr val="dk1"/>
            </a:fontRef>
          </p:style>
          <p:txBody>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defRPr/>
              </a:pPr>
              <a:r>
                <a:rPr lang="ja-JP" altLang="en-US"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ファンド運用担当の</a:t>
              </a:r>
              <a:r>
                <a:rPr lang="en-US" altLang="ja-JP"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PC</a:t>
              </a:r>
            </a:p>
          </p:txBody>
        </p:sp>
        <p:cxnSp>
          <p:nvCxnSpPr>
            <p:cNvPr id="46" name="直線矢印コネクタ 13"/>
            <p:cNvCxnSpPr>
              <a:cxnSpLocks noChangeShapeType="1"/>
            </p:cNvCxnSpPr>
            <p:nvPr/>
          </p:nvCxnSpPr>
          <p:spPr bwMode="auto">
            <a:xfrm>
              <a:off x="4149725" y="4095750"/>
              <a:ext cx="1212850" cy="542925"/>
            </a:xfrm>
            <a:prstGeom prst="straightConnector1">
              <a:avLst/>
            </a:prstGeom>
            <a:noFill/>
            <a:ln w="19050" algn="ctr">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フローチャート : 記憶データ 33"/>
            <p:cNvSpPr/>
            <p:nvPr/>
          </p:nvSpPr>
          <p:spPr bwMode="auto">
            <a:xfrm>
              <a:off x="5671598" y="4794288"/>
              <a:ext cx="648833" cy="326125"/>
            </a:xfrm>
            <a:prstGeom prst="flowChartOnlineStorage">
              <a:avLst/>
            </a:prstGeom>
            <a:solidFill>
              <a:schemeClr val="bg2">
                <a:lumMod val="20000"/>
                <a:lumOff val="80000"/>
              </a:schemeClr>
            </a:solidFill>
            <a:ln>
              <a:solidFill>
                <a:schemeClr val="tx1"/>
              </a:solidFill>
              <a:headEnd type="none" w="med" len="med"/>
              <a:tailEnd type="none" w="med" len="med"/>
            </a:ln>
            <a:extLst/>
          </p:spPr>
          <p:style>
            <a:lnRef idx="0">
              <a:schemeClr val="accent5"/>
            </a:lnRef>
            <a:fillRef idx="3">
              <a:schemeClr val="accent5"/>
            </a:fillRef>
            <a:effectRef idx="3">
              <a:schemeClr val="accent5"/>
            </a:effectRef>
            <a:fontRef idx="minor">
              <a:schemeClr val="lt1"/>
            </a:fontRef>
          </p:style>
          <p:txBody>
            <a:bodyPr wrap="none" anchor="ctr"/>
            <a:lstStyle/>
            <a:p>
              <a:pPr defTabSz="801688">
                <a:defRPr/>
              </a:pPr>
              <a:endParaRPr lang="ja-JP" altLang="en-US" sz="11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9" name="フローチャート : 記憶データ 35"/>
            <p:cNvSpPr/>
            <p:nvPr/>
          </p:nvSpPr>
          <p:spPr bwMode="auto">
            <a:xfrm>
              <a:off x="5531523" y="4651948"/>
              <a:ext cx="648833" cy="326125"/>
            </a:xfrm>
            <a:prstGeom prst="flowChartOnlineStorage">
              <a:avLst/>
            </a:prstGeom>
            <a:solidFill>
              <a:schemeClr val="bg2">
                <a:lumMod val="20000"/>
                <a:lumOff val="80000"/>
              </a:schemeClr>
            </a:solidFill>
            <a:ln>
              <a:solidFill>
                <a:schemeClr val="tx1"/>
              </a:solidFill>
              <a:headEnd type="none" w="med" len="med"/>
              <a:tailEnd type="none" w="med" len="med"/>
            </a:ln>
            <a:extLst/>
          </p:spPr>
          <p:style>
            <a:lnRef idx="0">
              <a:schemeClr val="accent5"/>
            </a:lnRef>
            <a:fillRef idx="3">
              <a:schemeClr val="accent5"/>
            </a:fillRef>
            <a:effectRef idx="3">
              <a:schemeClr val="accent5"/>
            </a:effectRef>
            <a:fontRef idx="minor">
              <a:schemeClr val="lt1"/>
            </a:fontRef>
          </p:style>
          <p:txBody>
            <a:bodyPr wrap="none" anchor="ctr"/>
            <a:lstStyle/>
            <a:p>
              <a:pPr defTabSz="801688">
                <a:defRPr/>
              </a:pPr>
              <a:endParaRPr lang="ja-JP" altLang="en-US" sz="11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0" name="フローチャート : 記憶データ 36"/>
            <p:cNvSpPr/>
            <p:nvPr/>
          </p:nvSpPr>
          <p:spPr bwMode="auto">
            <a:xfrm>
              <a:off x="5362297" y="4476119"/>
              <a:ext cx="648833" cy="326125"/>
            </a:xfrm>
            <a:prstGeom prst="flowChartOnlineStorage">
              <a:avLst/>
            </a:prstGeom>
            <a:solidFill>
              <a:schemeClr val="bg2">
                <a:lumMod val="20000"/>
                <a:lumOff val="80000"/>
              </a:schemeClr>
            </a:solidFill>
            <a:ln>
              <a:solidFill>
                <a:schemeClr val="tx1"/>
              </a:solidFill>
              <a:headEnd type="none" w="med" len="med"/>
              <a:tailEnd type="none" w="med" len="med"/>
            </a:ln>
            <a:extLst/>
          </p:spPr>
          <p:style>
            <a:lnRef idx="0">
              <a:schemeClr val="accent5"/>
            </a:lnRef>
            <a:fillRef idx="3">
              <a:schemeClr val="accent5"/>
            </a:fillRef>
            <a:effectRef idx="3">
              <a:schemeClr val="accent5"/>
            </a:effectRef>
            <a:fontRef idx="minor">
              <a:schemeClr val="lt1"/>
            </a:fontRef>
          </p:style>
          <p:txBody>
            <a:bodyPr wrap="none" anchor="ctr"/>
            <a:lstStyle/>
            <a:p>
              <a:pPr defTabSz="801688">
                <a:defRPr/>
              </a:pPr>
              <a:endParaRPr lang="ja-JP" altLang="en-US" sz="11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1" name="Text Box 6"/>
            <p:cNvSpPr txBox="1">
              <a:spLocks noChangeArrowheads="1"/>
            </p:cNvSpPr>
            <p:nvPr/>
          </p:nvSpPr>
          <p:spPr bwMode="auto">
            <a:xfrm>
              <a:off x="836958" y="3353432"/>
              <a:ext cx="1947863" cy="52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535" tIns="53320" rIns="102535" bIns="53320">
              <a:spAutoFit/>
            </a:bodyPr>
            <a:lstStyle>
              <a:lvl1pPr algn="l" defTabSz="1041400" eaLnBrk="0" hangingPunct="0">
                <a:spcBef>
                  <a:spcPct val="20000"/>
                </a:spcBef>
                <a:buChar char="•"/>
                <a:defRPr kumimoji="1" sz="2600">
                  <a:solidFill>
                    <a:schemeClr val="tx1"/>
                  </a:solidFill>
                  <a:latin typeface="Arial" panose="020B0604020202020204" pitchFamily="34" charset="0"/>
                  <a:ea typeface="ＭＳ Ｐゴシック" panose="020B0600070205080204" pitchFamily="50" charset="-128"/>
                </a:defRPr>
              </a:lvl1pPr>
              <a:lvl2pPr marL="742950" indent="-285750" algn="l" defTabSz="1041400" eaLnBrk="0" hangingPunct="0">
                <a:spcBef>
                  <a:spcPct val="20000"/>
                </a:spcBef>
                <a:buChar char="–"/>
                <a:defRPr kumimoji="1" sz="2200">
                  <a:solidFill>
                    <a:schemeClr val="tx1"/>
                  </a:solidFill>
                  <a:latin typeface="Arial" panose="020B0604020202020204" pitchFamily="34" charset="0"/>
                  <a:ea typeface="ＭＳ Ｐゴシック" panose="020B0600070205080204" pitchFamily="50" charset="-128"/>
                </a:defRPr>
              </a:lvl2pPr>
              <a:lvl3pPr marL="1143000" indent="-228600" algn="l" defTabSz="1041400" eaLnBrk="0" hangingPunct="0">
                <a:spcBef>
                  <a:spcPct val="20000"/>
                </a:spcBef>
                <a:buChar char="•"/>
                <a:defRPr kumimoji="1">
                  <a:solidFill>
                    <a:schemeClr val="tx1"/>
                  </a:solidFill>
                  <a:latin typeface="Arial" panose="020B0604020202020204" pitchFamily="34" charset="0"/>
                  <a:ea typeface="ＭＳ Ｐゴシック" panose="020B0600070205080204" pitchFamily="50" charset="-128"/>
                </a:defRPr>
              </a:lvl3pPr>
              <a:lvl4pPr marL="1600200" indent="-228600" algn="l" defTabSz="1041400" eaLnBrk="0" hangingPunct="0">
                <a:spcBef>
                  <a:spcPct val="20000"/>
                </a:spcBef>
                <a:buChar char="–"/>
                <a:defRPr kumimoji="1" sz="1700">
                  <a:solidFill>
                    <a:schemeClr val="tx1"/>
                  </a:solidFill>
                  <a:latin typeface="Arial" panose="020B0604020202020204" pitchFamily="34" charset="0"/>
                  <a:ea typeface="ＭＳ Ｐゴシック" panose="020B0600070205080204" pitchFamily="50" charset="-128"/>
                </a:defRPr>
              </a:lvl4pPr>
              <a:lvl5pPr marL="2057400" indent="-228600" algn="l" defTabSz="1041400" eaLnBrk="0" hangingPunct="0">
                <a:spcBef>
                  <a:spcPct val="20000"/>
                </a:spcBef>
                <a:buChar char="»"/>
                <a:defRPr kumimoji="1" sz="1500">
                  <a:solidFill>
                    <a:schemeClr val="tx1"/>
                  </a:solidFill>
                  <a:latin typeface="Arial" panose="020B0604020202020204" pitchFamily="34" charset="0"/>
                  <a:ea typeface="ＭＳ Ｐゴシック" panose="020B0600070205080204" pitchFamily="50" charset="-128"/>
                </a:defRPr>
              </a:lvl5pPr>
              <a:lvl6pPr marL="2514600" indent="-228600" defTabSz="1041400" eaLnBrk="0" fontAlgn="base" hangingPunct="0">
                <a:spcBef>
                  <a:spcPct val="20000"/>
                </a:spcBef>
                <a:spcAft>
                  <a:spcPct val="0"/>
                </a:spcAft>
                <a:buChar char="»"/>
                <a:defRPr kumimoji="1" sz="1500">
                  <a:solidFill>
                    <a:schemeClr val="tx1"/>
                  </a:solidFill>
                  <a:latin typeface="Arial" panose="020B0604020202020204" pitchFamily="34" charset="0"/>
                  <a:ea typeface="ＭＳ Ｐゴシック" panose="020B0600070205080204" pitchFamily="50" charset="-128"/>
                </a:defRPr>
              </a:lvl6pPr>
              <a:lvl7pPr marL="2971800" indent="-228600" defTabSz="1041400" eaLnBrk="0" fontAlgn="base" hangingPunct="0">
                <a:spcBef>
                  <a:spcPct val="20000"/>
                </a:spcBef>
                <a:spcAft>
                  <a:spcPct val="0"/>
                </a:spcAft>
                <a:buChar char="»"/>
                <a:defRPr kumimoji="1" sz="1500">
                  <a:solidFill>
                    <a:schemeClr val="tx1"/>
                  </a:solidFill>
                  <a:latin typeface="Arial" panose="020B0604020202020204" pitchFamily="34" charset="0"/>
                  <a:ea typeface="ＭＳ Ｐゴシック" panose="020B0600070205080204" pitchFamily="50" charset="-128"/>
                </a:defRPr>
              </a:lvl7pPr>
              <a:lvl8pPr marL="3429000" indent="-228600" defTabSz="1041400" eaLnBrk="0" fontAlgn="base" hangingPunct="0">
                <a:spcBef>
                  <a:spcPct val="20000"/>
                </a:spcBef>
                <a:spcAft>
                  <a:spcPct val="0"/>
                </a:spcAft>
                <a:buChar char="»"/>
                <a:defRPr kumimoji="1" sz="1500">
                  <a:solidFill>
                    <a:schemeClr val="tx1"/>
                  </a:solidFill>
                  <a:latin typeface="Arial" panose="020B0604020202020204" pitchFamily="34" charset="0"/>
                  <a:ea typeface="ＭＳ Ｐゴシック" panose="020B0600070205080204" pitchFamily="50" charset="-128"/>
                </a:defRPr>
              </a:lvl8pPr>
              <a:lvl9pPr marL="3886200" indent="-228600" defTabSz="1041400" eaLnBrk="0" fontAlgn="base" hangingPunct="0">
                <a:spcBef>
                  <a:spcPct val="20000"/>
                </a:spcBef>
                <a:spcAft>
                  <a:spcPct val="0"/>
                </a:spcAft>
                <a:buChar char="»"/>
                <a:defRPr kumimoji="1" sz="1500">
                  <a:solidFill>
                    <a:schemeClr val="tx1"/>
                  </a:solidFill>
                  <a:latin typeface="Arial" panose="020B0604020202020204" pitchFamily="34" charset="0"/>
                  <a:ea typeface="ＭＳ Ｐゴシック" panose="020B0600070205080204" pitchFamily="50" charset="-128"/>
                </a:defRPr>
              </a:lvl9pPr>
            </a:lstStyle>
            <a:p>
              <a:pPr algn="ctr">
                <a:spcBef>
                  <a:spcPct val="50000"/>
                </a:spcBef>
                <a:buFontTx/>
                <a:buNone/>
              </a:pPr>
              <a:r>
                <a:rPr lang="ja-JP" altLang="en-US" sz="11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契約中の外資系証券各社</a:t>
              </a:r>
              <a:r>
                <a:rPr lang="en-US" altLang="ja-JP" sz="11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
              </a:r>
              <a:br>
                <a:rPr lang="en-US" altLang="ja-JP" sz="11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br>
              <a:r>
                <a:rPr lang="ja-JP" altLang="en-US" sz="11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のサイト</a:t>
              </a:r>
              <a:endParaRPr lang="en-US" altLang="ja-JP" sz="11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5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7235" y="3908818"/>
              <a:ext cx="1755775" cy="952501"/>
            </a:xfrm>
            <a:prstGeom prst="rect">
              <a:avLst/>
            </a:prstGeom>
            <a:noFill/>
            <a:ln>
              <a:noFill/>
            </a:ln>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53"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3118" y="4908123"/>
              <a:ext cx="1930400" cy="1047749"/>
            </a:xfrm>
            <a:prstGeom prst="rect">
              <a:avLst/>
            </a:prstGeom>
            <a:noFill/>
            <a:ln>
              <a:noFill/>
            </a:ln>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lgn="ctr">
                  <a:solidFill>
                    <a:schemeClr val="tx1"/>
                  </a:solidFill>
                  <a:miter lim="800000"/>
                  <a:headEnd/>
                  <a:tailEnd/>
                </a14:hiddenLine>
              </a:ext>
            </a:extLst>
          </p:spPr>
        </p:pic>
        <p:cxnSp>
          <p:nvCxnSpPr>
            <p:cNvPr id="56" name="直線矢印コネクタ 13"/>
            <p:cNvCxnSpPr>
              <a:cxnSpLocks noChangeShapeType="1"/>
            </p:cNvCxnSpPr>
            <p:nvPr/>
          </p:nvCxnSpPr>
          <p:spPr bwMode="auto">
            <a:xfrm>
              <a:off x="4127500" y="4738688"/>
              <a:ext cx="1174750" cy="0"/>
            </a:xfrm>
            <a:prstGeom prst="straightConnector1">
              <a:avLst/>
            </a:prstGeom>
            <a:noFill/>
            <a:ln w="19050" algn="ctr">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直線矢印コネクタ 13"/>
            <p:cNvCxnSpPr>
              <a:cxnSpLocks noChangeShapeType="1"/>
            </p:cNvCxnSpPr>
            <p:nvPr/>
          </p:nvCxnSpPr>
          <p:spPr bwMode="auto">
            <a:xfrm flipV="1">
              <a:off x="4149725" y="5126038"/>
              <a:ext cx="1152525" cy="298450"/>
            </a:xfrm>
            <a:prstGeom prst="straightConnector1">
              <a:avLst/>
            </a:prstGeom>
            <a:noFill/>
            <a:ln w="19050" algn="ctr">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58" name="図 13"/>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00838" y="4445000"/>
              <a:ext cx="790575"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9" name="直線矢印コネクタ 13"/>
            <p:cNvCxnSpPr>
              <a:cxnSpLocks noChangeShapeType="1"/>
              <a:endCxn id="58" idx="1"/>
            </p:cNvCxnSpPr>
            <p:nvPr/>
          </p:nvCxnSpPr>
          <p:spPr bwMode="auto">
            <a:xfrm flipV="1">
              <a:off x="6319838" y="4781550"/>
              <a:ext cx="381000" cy="12700"/>
            </a:xfrm>
            <a:prstGeom prst="straightConnector1">
              <a:avLst/>
            </a:prstGeom>
            <a:noFill/>
            <a:ln w="19050" algn="ctr">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直線矢印コネクタ 13"/>
            <p:cNvCxnSpPr>
              <a:cxnSpLocks noChangeShapeType="1"/>
              <a:stCxn id="58" idx="3"/>
            </p:cNvCxnSpPr>
            <p:nvPr/>
          </p:nvCxnSpPr>
          <p:spPr bwMode="auto">
            <a:xfrm>
              <a:off x="7491413" y="4781550"/>
              <a:ext cx="387350" cy="4763"/>
            </a:xfrm>
            <a:prstGeom prst="straightConnector1">
              <a:avLst/>
            </a:prstGeom>
            <a:noFill/>
            <a:ln w="19050" algn="ctr">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89" name="Picture 3"/>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20707" y="4815515"/>
            <a:ext cx="874177" cy="11535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0" name="図 8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142764" y="4410281"/>
            <a:ext cx="717060" cy="611610"/>
          </a:xfrm>
          <a:prstGeom prst="rect">
            <a:avLst/>
          </a:prstGeom>
        </p:spPr>
      </p:pic>
      <p:pic>
        <p:nvPicPr>
          <p:cNvPr id="91" name="図 9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136902" y="5002297"/>
            <a:ext cx="717060" cy="611610"/>
          </a:xfrm>
          <a:prstGeom prst="rect">
            <a:avLst/>
          </a:prstGeom>
        </p:spPr>
      </p:pic>
      <p:pic>
        <p:nvPicPr>
          <p:cNvPr id="92" name="図 9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131040" y="5664650"/>
            <a:ext cx="717060" cy="611610"/>
          </a:xfrm>
          <a:prstGeom prst="rect">
            <a:avLst/>
          </a:prstGeom>
        </p:spPr>
      </p:pic>
      <p:sp>
        <p:nvSpPr>
          <p:cNvPr id="32" name="角丸四角形 31"/>
          <p:cNvSpPr/>
          <p:nvPr/>
        </p:nvSpPr>
        <p:spPr bwMode="auto">
          <a:xfrm>
            <a:off x="49103" y="711637"/>
            <a:ext cx="9036496" cy="2601442"/>
          </a:xfrm>
          <a:prstGeom prst="roundRect">
            <a:avLst/>
          </a:prstGeom>
          <a:solidFill>
            <a:schemeClr val="bg1">
              <a:lumMod val="95000"/>
            </a:schemeClr>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273050" indent="-92075">
              <a:buFont typeface="Wingdings" panose="05000000000000000000" pitchFamily="2" charset="2"/>
              <a:buChar char="l"/>
            </a:pPr>
            <a:r>
              <a:rPr lang="ja-JP" altLang="en-US" sz="14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利用部門：　</a:t>
            </a:r>
            <a:endParaRPr lang="en-US" altLang="ja-JP" sz="14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638175" lvl="1"/>
            <a:r>
              <a:rPr lang="ja-JP" altLang="en-US" sz="14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資産運用部門</a:t>
            </a:r>
          </a:p>
          <a:p>
            <a:pPr marL="273050" indent="-92075">
              <a:buFont typeface="Wingdings" panose="05000000000000000000" pitchFamily="2" charset="2"/>
              <a:buChar char="l"/>
            </a:pPr>
            <a:r>
              <a:rPr lang="ja-JP" altLang="en-US" sz="14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要件概要：</a:t>
            </a:r>
            <a:endParaRPr lang="en-US" altLang="ja-JP" sz="14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638175" lvl="1"/>
            <a:r>
              <a:rPr lang="ja-JP" altLang="en-US" sz="14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外資系証券各社よりファンドの時価データを取得し、自社の運用商品管理システムへ登録。</a:t>
            </a:r>
          </a:p>
          <a:p>
            <a:pPr marL="273050" indent="-92075">
              <a:buFont typeface="Wingdings" panose="05000000000000000000" pitchFamily="2" charset="2"/>
              <a:buChar char="l"/>
            </a:pPr>
            <a:r>
              <a:rPr lang="ja-JP" altLang="en-US" sz="14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導入効果：</a:t>
            </a:r>
            <a:endParaRPr lang="en-US" altLang="ja-JP" sz="14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638175" lvl="1"/>
            <a:r>
              <a:rPr lang="ja-JP" altLang="en-US" sz="14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外資系証券各社とデータ連携のために発生する数千万のコストが不要に。</a:t>
            </a:r>
            <a:endParaRPr lang="en-US" altLang="ja-JP" sz="14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638175" lvl="1"/>
            <a:endParaRPr lang="ja-JP" altLang="en-US" sz="1400"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180975"/>
            <a:r>
              <a:rPr lang="en-US" altLang="ja-JP"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運用商品管理の新システムが稼働する予定の中、運用担当が手作業で短時間にシステム登録することが</a:t>
            </a:r>
          </a:p>
          <a:p>
            <a:pPr marL="180975"/>
            <a:r>
              <a:rPr lang="ja-JP" altLang="en-US"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　必要となってしまい、その課題解決のために利用。</a:t>
            </a:r>
          </a:p>
          <a:p>
            <a:pPr marL="180975"/>
            <a:r>
              <a:rPr lang="ja-JP" altLang="en-US"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WinActor</a:t>
            </a:r>
            <a:r>
              <a:rPr lang="ja-JP" altLang="en-US"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がなければ追加コストをかけて行外とシステム連携をするか、事務アシスタントを追加して対応が必要だった。</a:t>
            </a:r>
          </a:p>
          <a:p>
            <a:pPr marL="180975"/>
            <a:r>
              <a:rPr lang="ja-JP" altLang="en-US"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　また外資系証券各社のサイトはアクセス権が限定され、運用担当しか参照できないという課題もあったが</a:t>
            </a:r>
          </a:p>
          <a:p>
            <a:pPr marL="180975"/>
            <a:r>
              <a:rPr lang="ja-JP" altLang="en-US"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WinActor</a:t>
            </a:r>
            <a:r>
              <a:rPr lang="ja-JP" altLang="en-US"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は</a:t>
            </a:r>
            <a:r>
              <a:rPr lang="en-US" altLang="ja-JP"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PC</a:t>
            </a:r>
            <a:r>
              <a:rPr lang="ja-JP" altLang="en-US"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で起動するため問題なく対応できた。</a:t>
            </a:r>
          </a:p>
        </p:txBody>
      </p:sp>
      <p:grpSp>
        <p:nvGrpSpPr>
          <p:cNvPr id="33" name="グループ化 32"/>
          <p:cNvGrpSpPr/>
          <p:nvPr/>
        </p:nvGrpSpPr>
        <p:grpSpPr>
          <a:xfrm>
            <a:off x="5778675" y="5485317"/>
            <a:ext cx="1771450" cy="569449"/>
            <a:chOff x="4670791" y="5333059"/>
            <a:chExt cx="1771450" cy="569449"/>
          </a:xfrm>
        </p:grpSpPr>
        <p:pic>
          <p:nvPicPr>
            <p:cNvPr id="3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48404" y="5507221"/>
              <a:ext cx="1493837" cy="395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5" name="グループ化 34"/>
            <p:cNvGrpSpPr/>
            <p:nvPr/>
          </p:nvGrpSpPr>
          <p:grpSpPr>
            <a:xfrm>
              <a:off x="4670791" y="5333059"/>
              <a:ext cx="1621669" cy="428489"/>
              <a:chOff x="3090798" y="4280100"/>
              <a:chExt cx="1621669" cy="428489"/>
            </a:xfrm>
          </p:grpSpPr>
          <p:pic>
            <p:nvPicPr>
              <p:cNvPr id="36" name="Picture 8" descr="http://illust-hp.com/img/denkyu1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090798" y="4280100"/>
                <a:ext cx="277613" cy="428489"/>
              </a:xfrm>
              <a:prstGeom prst="rect">
                <a:avLst/>
              </a:prstGeom>
              <a:noFill/>
              <a:extLst>
                <a:ext uri="{909E8E84-426E-40DD-AFC4-6F175D3DCCD1}">
                  <a14:hiddenFill xmlns:a14="http://schemas.microsoft.com/office/drawing/2010/main">
                    <a:solidFill>
                      <a:srgbClr val="FFFFFF"/>
                    </a:solidFill>
                  </a14:hiddenFill>
                </a:ext>
              </a:extLst>
            </p:spPr>
          </p:pic>
          <p:sp>
            <p:nvSpPr>
              <p:cNvPr id="37" name="テキスト ボックス 36"/>
              <p:cNvSpPr txBox="1"/>
              <p:nvPr/>
            </p:nvSpPr>
            <p:spPr>
              <a:xfrm>
                <a:off x="3450583" y="4289646"/>
                <a:ext cx="1261884" cy="276999"/>
              </a:xfrm>
              <a:prstGeom prst="rect">
                <a:avLst/>
              </a:prstGeom>
              <a:noFill/>
            </p:spPr>
            <p:txBody>
              <a:bodyPr wrap="none" rtlCol="0">
                <a:spAutoFit/>
              </a:bodyPr>
              <a:lstStyle/>
              <a:p>
                <a:r>
                  <a:rPr kumimoji="1" lang="ja-JP" altLang="en-US" sz="1200" b="1" dirty="0">
                    <a:solidFill>
                      <a:srgbClr val="FA9106"/>
                    </a:solidFill>
                    <a:latin typeface="メイリオ" panose="020B0604030504040204" pitchFamily="50" charset="-128"/>
                    <a:ea typeface="メイリオ" panose="020B0604030504040204" pitchFamily="50" charset="-128"/>
                    <a:cs typeface="メイリオ" panose="020B0604030504040204" pitchFamily="50" charset="-128"/>
                  </a:rPr>
                  <a:t>ココを自動化！</a:t>
                </a:r>
              </a:p>
            </p:txBody>
          </p:sp>
        </p:grpSp>
      </p:grpSp>
      <p:grpSp>
        <p:nvGrpSpPr>
          <p:cNvPr id="38" name="グループ化 37"/>
          <p:cNvGrpSpPr/>
          <p:nvPr/>
        </p:nvGrpSpPr>
        <p:grpSpPr>
          <a:xfrm>
            <a:off x="3979865" y="5811879"/>
            <a:ext cx="1771450" cy="501205"/>
            <a:chOff x="4670791" y="5333059"/>
            <a:chExt cx="1771450" cy="501205"/>
          </a:xfrm>
        </p:grpSpPr>
        <p:pic>
          <p:nvPicPr>
            <p:cNvPr id="40" name="Picture 2"/>
            <p:cNvPicPr>
              <a:picLocks noChangeAspect="1" noChangeArrowheads="1"/>
            </p:cNvPicPr>
            <p:nvPr/>
          </p:nvPicPr>
          <p:blipFill rotWithShape="1">
            <a:blip r:embed="rId8">
              <a:extLst>
                <a:ext uri="{28A0092B-C50C-407E-A947-70E740481C1C}">
                  <a14:useLocalDpi xmlns:a14="http://schemas.microsoft.com/office/drawing/2010/main" val="0"/>
                </a:ext>
              </a:extLst>
            </a:blip>
            <a:srcRect t="1" b="17264"/>
            <a:stretch/>
          </p:blipFill>
          <p:spPr bwMode="auto">
            <a:xfrm>
              <a:off x="4948404" y="5507221"/>
              <a:ext cx="1493837" cy="3270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4" name="グループ化 43"/>
            <p:cNvGrpSpPr/>
            <p:nvPr/>
          </p:nvGrpSpPr>
          <p:grpSpPr>
            <a:xfrm>
              <a:off x="4670791" y="5333059"/>
              <a:ext cx="1621669" cy="428489"/>
              <a:chOff x="3090798" y="4280100"/>
              <a:chExt cx="1621669" cy="428489"/>
            </a:xfrm>
          </p:grpSpPr>
          <p:pic>
            <p:nvPicPr>
              <p:cNvPr id="47" name="Picture 8" descr="http://illust-hp.com/img/denkyu1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090798" y="4280100"/>
                <a:ext cx="277613" cy="428489"/>
              </a:xfrm>
              <a:prstGeom prst="rect">
                <a:avLst/>
              </a:prstGeom>
              <a:noFill/>
              <a:extLst>
                <a:ext uri="{909E8E84-426E-40DD-AFC4-6F175D3DCCD1}">
                  <a14:hiddenFill xmlns:a14="http://schemas.microsoft.com/office/drawing/2010/main">
                    <a:solidFill>
                      <a:srgbClr val="FFFFFF"/>
                    </a:solidFill>
                  </a14:hiddenFill>
                </a:ext>
              </a:extLst>
            </p:spPr>
          </p:pic>
          <p:sp>
            <p:nvSpPr>
              <p:cNvPr id="54" name="テキスト ボックス 53"/>
              <p:cNvSpPr txBox="1"/>
              <p:nvPr/>
            </p:nvSpPr>
            <p:spPr>
              <a:xfrm>
                <a:off x="3450583" y="4289646"/>
                <a:ext cx="1261884" cy="276999"/>
              </a:xfrm>
              <a:prstGeom prst="rect">
                <a:avLst/>
              </a:prstGeom>
              <a:noFill/>
            </p:spPr>
            <p:txBody>
              <a:bodyPr wrap="none" rtlCol="0">
                <a:spAutoFit/>
              </a:bodyPr>
              <a:lstStyle/>
              <a:p>
                <a:r>
                  <a:rPr kumimoji="1" lang="ja-JP" altLang="en-US" sz="1200" b="1" dirty="0">
                    <a:solidFill>
                      <a:srgbClr val="FA9106"/>
                    </a:solidFill>
                    <a:latin typeface="メイリオ" panose="020B0604030504040204" pitchFamily="50" charset="-128"/>
                    <a:ea typeface="メイリオ" panose="020B0604030504040204" pitchFamily="50" charset="-128"/>
                    <a:cs typeface="メイリオ" panose="020B0604030504040204" pitchFamily="50" charset="-128"/>
                  </a:rPr>
                  <a:t>ココを自動化！</a:t>
                </a:r>
              </a:p>
            </p:txBody>
          </p:sp>
        </p:grpSp>
      </p:grpSp>
    </p:spTree>
    <p:extLst>
      <p:ext uri="{BB962C8B-B14F-4D97-AF65-F5344CB8AC3E}">
        <p14:creationId xmlns:p14="http://schemas.microsoft.com/office/powerpoint/2010/main" val="557848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円/楕円 24"/>
          <p:cNvSpPr/>
          <p:nvPr/>
        </p:nvSpPr>
        <p:spPr bwMode="auto">
          <a:xfrm>
            <a:off x="7164288" y="37709"/>
            <a:ext cx="1860246" cy="582979"/>
          </a:xfrm>
          <a:prstGeom prst="ellipse">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62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ja-JP" altLang="en-US"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サービス</a:t>
            </a:r>
            <a:endParaRPr lang="en-US" altLang="ja-JP" dirty="0">
              <a:solidFill>
                <a:schemeClr val="bg2"/>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dirty="0">
                <a:solidFill>
                  <a:schemeClr val="bg2"/>
                </a:solidFill>
                <a:latin typeface="Meiryo UI" panose="020B0604030504040204" pitchFamily="50" charset="-128"/>
                <a:ea typeface="Meiryo UI" panose="020B0604030504040204" pitchFamily="50" charset="-128"/>
                <a:cs typeface="Meiryo UI" panose="020B0604030504040204" pitchFamily="50" charset="-128"/>
              </a:rPr>
              <a:t>コールセンタ</a:t>
            </a:r>
          </a:p>
        </p:txBody>
      </p:sp>
      <p:sp>
        <p:nvSpPr>
          <p:cNvPr id="2" name="スライド番号プレースホルダー 1"/>
          <p:cNvSpPr>
            <a:spLocks noGrp="1"/>
          </p:cNvSpPr>
          <p:nvPr>
            <p:ph type="sldNum" sz="quarter" idx="4294967295"/>
          </p:nvPr>
        </p:nvSpPr>
        <p:spPr/>
        <p:txBody>
          <a:bodyPr/>
          <a:lstStyle/>
          <a:p>
            <a:pPr>
              <a:defRPr/>
            </a:pPr>
            <a:fld id="{53E4CBCC-4F98-4EB4-ADD8-ACFD70A1EE70}" type="slidenum">
              <a:rPr lang="en-US" altLang="ja-JP" smtClean="0"/>
              <a:pPr>
                <a:defRPr/>
              </a:pPr>
              <a:t>8</a:t>
            </a:fld>
            <a:endParaRPr lang="en-US" altLang="ja-JP"/>
          </a:p>
        </p:txBody>
      </p:sp>
      <p:sp>
        <p:nvSpPr>
          <p:cNvPr id="4" name="タイトル 3"/>
          <p:cNvSpPr>
            <a:spLocks noGrp="1"/>
          </p:cNvSpPr>
          <p:nvPr>
            <p:ph type="title"/>
          </p:nvPr>
        </p:nvSpPr>
        <p:spPr>
          <a:xfrm>
            <a:off x="1197102" y="12413"/>
            <a:ext cx="6397499" cy="584775"/>
          </a:xfrm>
        </p:spPr>
        <p:txBody>
          <a:bodyPr/>
          <a:lstStyle/>
          <a:p>
            <a:pPr algn="l"/>
            <a:r>
              <a:rPr kumimoji="1" lang="en-US" altLang="ja-JP" sz="2000" b="1" kern="1200" smtClean="0">
                <a:solidFill>
                  <a:schemeClr val="bg2"/>
                </a:solidFill>
                <a:effectLst/>
                <a:latin typeface="Meiryo UI" panose="020B0604030504040204" pitchFamily="50" charset="-128"/>
                <a:ea typeface="Meiryo UI" panose="020B0604030504040204" pitchFamily="50" charset="-128"/>
                <a:cs typeface="+mj-cs"/>
              </a:rPr>
              <a:t>(1-5)</a:t>
            </a:r>
            <a:r>
              <a:rPr kumimoji="1" lang="ja-JP" altLang="ja-JP" sz="2000" b="1" kern="1200" dirty="0">
                <a:solidFill>
                  <a:schemeClr val="bg2"/>
                </a:solidFill>
                <a:effectLst/>
                <a:latin typeface="Meiryo UI" panose="020B0604030504040204" pitchFamily="50" charset="-128"/>
                <a:ea typeface="Meiryo UI" panose="020B0604030504040204" pitchFamily="50" charset="-128"/>
                <a:cs typeface="+mj-cs"/>
              </a:rPr>
              <a:t>電話受付記録の取得とシステムへの取り込み</a:t>
            </a:r>
            <a:endParaRPr kumimoji="1" lang="ja-JP" altLang="en-US" sz="1000" b="1"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1" name="角丸四角形 80"/>
          <p:cNvSpPr/>
          <p:nvPr/>
        </p:nvSpPr>
        <p:spPr>
          <a:xfrm>
            <a:off x="1197103" y="3008505"/>
            <a:ext cx="6305550" cy="2829378"/>
          </a:xfrm>
          <a:prstGeom prst="roundRect">
            <a:avLst/>
          </a:prstGeom>
          <a:no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4" name="右矢印 83"/>
          <p:cNvSpPr/>
          <p:nvPr/>
        </p:nvSpPr>
        <p:spPr>
          <a:xfrm>
            <a:off x="1015379" y="3227940"/>
            <a:ext cx="7093376" cy="560220"/>
          </a:xfrm>
          <a:prstGeom prst="rightArrow">
            <a:avLst>
              <a:gd name="adj1" fmla="val 100000"/>
              <a:gd name="adj2" fmla="val 50000"/>
            </a:avLst>
          </a:prstGeom>
          <a:solidFill>
            <a:schemeClr val="accent5">
              <a:lumMod val="50000"/>
            </a:schemeClr>
          </a:solidFill>
          <a:ln w="63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フリーダイヤル</a:t>
            </a:r>
            <a:r>
              <a:rPr lang="en-US" altLang="ja-JP" sz="1400" b="1"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ナビダイヤルのカスタマコントロール画面からの電話受付記録の取得とシステム（</a:t>
            </a:r>
            <a:r>
              <a:rPr lang="en-US" altLang="ja-JP" sz="1400" b="1" dirty="0">
                <a:latin typeface="メイリオ" panose="020B0604030504040204" pitchFamily="50" charset="-128"/>
                <a:ea typeface="メイリオ" panose="020B0604030504040204" pitchFamily="50" charset="-128"/>
                <a:cs typeface="メイリオ" panose="020B0604030504040204" pitchFamily="50" charset="-128"/>
              </a:rPr>
              <a:t>DWH</a:t>
            </a:r>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）への取り込み</a:t>
            </a:r>
          </a:p>
        </p:txBody>
      </p:sp>
      <p:sp>
        <p:nvSpPr>
          <p:cNvPr id="39" name="角丸四角形 38"/>
          <p:cNvSpPr/>
          <p:nvPr/>
        </p:nvSpPr>
        <p:spPr>
          <a:xfrm>
            <a:off x="817683" y="3052297"/>
            <a:ext cx="7341577" cy="2982202"/>
          </a:xfrm>
          <a:prstGeom prst="roundRect">
            <a:avLst>
              <a:gd name="adj" fmla="val 10476"/>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CC0000"/>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6" name="グループ化 5"/>
          <p:cNvGrpSpPr/>
          <p:nvPr/>
        </p:nvGrpSpPr>
        <p:grpSpPr>
          <a:xfrm>
            <a:off x="2262027" y="4102627"/>
            <a:ext cx="4072174" cy="1611140"/>
            <a:chOff x="1191052" y="3638680"/>
            <a:chExt cx="3515804" cy="1151300"/>
          </a:xfrm>
        </p:grpSpPr>
        <p:sp>
          <p:nvSpPr>
            <p:cNvPr id="31" name="正方形/長方形 30"/>
            <p:cNvSpPr/>
            <p:nvPr/>
          </p:nvSpPr>
          <p:spPr>
            <a:xfrm>
              <a:off x="1191052" y="3644654"/>
              <a:ext cx="1753791" cy="197940"/>
            </a:xfrm>
            <a:prstGeom prst="rect">
              <a:avLst/>
            </a:prstGeom>
          </p:spPr>
          <p:txBody>
            <a:bodyPr wrap="none">
              <a:spAutoFit/>
            </a:bodyPr>
            <a:lstStyle/>
            <a:p>
              <a:pPr algn="ctr"/>
              <a:r>
                <a:rPr lang="ja-JP" altLang="en-US" b="1"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カスタマコントロール画面</a:t>
              </a:r>
            </a:p>
          </p:txBody>
        </p:sp>
        <p:sp>
          <p:nvSpPr>
            <p:cNvPr id="32" name="正方形/長方形 31"/>
            <p:cNvSpPr/>
            <p:nvPr/>
          </p:nvSpPr>
          <p:spPr>
            <a:xfrm>
              <a:off x="4120628" y="3638680"/>
              <a:ext cx="509807" cy="197940"/>
            </a:xfrm>
            <a:prstGeom prst="rect">
              <a:avLst/>
            </a:prstGeom>
          </p:spPr>
          <p:txBody>
            <a:bodyPr wrap="none">
              <a:spAutoFit/>
            </a:bodyPr>
            <a:lstStyle/>
            <a:p>
              <a:r>
                <a:rPr lang="en-US" altLang="ja-JP" b="1"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DWH</a:t>
              </a:r>
              <a:endParaRPr lang="ja-JP" altLang="en-US" b="1" dirty="0">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4" name="Picture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04991" y="3992220"/>
              <a:ext cx="601865" cy="6573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2" name="正方形/長方形 71"/>
            <p:cNvSpPr/>
            <p:nvPr/>
          </p:nvSpPr>
          <p:spPr>
            <a:xfrm>
              <a:off x="1958949" y="4325213"/>
              <a:ext cx="217997" cy="21799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6" name="フリーフォーム 75"/>
            <p:cNvSpPr/>
            <p:nvPr/>
          </p:nvSpPr>
          <p:spPr>
            <a:xfrm>
              <a:off x="2293510" y="3865558"/>
              <a:ext cx="1810026" cy="263065"/>
            </a:xfrm>
            <a:custGeom>
              <a:avLst/>
              <a:gdLst>
                <a:gd name="connsiteX0" fmla="*/ 0 w 1464012"/>
                <a:gd name="connsiteY0" fmla="*/ 263065 h 263065"/>
                <a:gd name="connsiteX1" fmla="*/ 885217 w 1464012"/>
                <a:gd name="connsiteY1" fmla="*/ 418 h 263065"/>
                <a:gd name="connsiteX2" fmla="*/ 1464012 w 1464012"/>
                <a:gd name="connsiteY2" fmla="*/ 214427 h 263065"/>
              </a:gdLst>
              <a:ahLst/>
              <a:cxnLst>
                <a:cxn ang="0">
                  <a:pos x="connsiteX0" y="connsiteY0"/>
                </a:cxn>
                <a:cxn ang="0">
                  <a:pos x="connsiteX1" y="connsiteY1"/>
                </a:cxn>
                <a:cxn ang="0">
                  <a:pos x="connsiteX2" y="connsiteY2"/>
                </a:cxn>
              </a:cxnLst>
              <a:rect l="l" t="t" r="r" b="b"/>
              <a:pathLst>
                <a:path w="1464012" h="263065">
                  <a:moveTo>
                    <a:pt x="0" y="263065"/>
                  </a:moveTo>
                  <a:cubicBezTo>
                    <a:pt x="320607" y="135794"/>
                    <a:pt x="641215" y="8524"/>
                    <a:pt x="885217" y="418"/>
                  </a:cubicBezTo>
                  <a:cubicBezTo>
                    <a:pt x="1129219" y="-7688"/>
                    <a:pt x="1296615" y="103369"/>
                    <a:pt x="1464012" y="214427"/>
                  </a:cubicBezTo>
                </a:path>
              </a:pathLst>
            </a:custGeom>
            <a:noFill/>
            <a:ln w="19050">
              <a:solidFill>
                <a:schemeClr val="tx2"/>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75000"/>
                  </a:schemeClr>
                </a:solidFill>
              </a:endParaRPr>
            </a:p>
          </p:txBody>
        </p:sp>
        <p:pic>
          <p:nvPicPr>
            <p:cNvPr id="77" name="Picture 2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56988" y="4207618"/>
              <a:ext cx="1308908" cy="292228"/>
            </a:xfrm>
            <a:prstGeom prst="rect">
              <a:avLst/>
            </a:prstGeom>
            <a:noFill/>
            <a:ln w="9525">
              <a:noFill/>
              <a:miter lim="800000"/>
              <a:headEnd/>
              <a:tailEnd/>
            </a:ln>
            <a:effectLst/>
            <a:extLst>
              <a:ext uri="{909E8E84-426E-40DD-AFC4-6F175D3DCCD1}">
                <a14:hiddenFill xmlns:a14="http://schemas.microsoft.com/office/drawing/2010/main">
                  <a:solidFill>
                    <a:srgbClr val="0033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8" name="Picture 8" descr="http://illust-hp.com/img/denkyu1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28665" y="4031907"/>
              <a:ext cx="277613" cy="428489"/>
            </a:xfrm>
            <a:prstGeom prst="rect">
              <a:avLst/>
            </a:prstGeom>
            <a:noFill/>
            <a:extLst>
              <a:ext uri="{909E8E84-426E-40DD-AFC4-6F175D3DCCD1}">
                <a14:hiddenFill xmlns:a14="http://schemas.microsoft.com/office/drawing/2010/main">
                  <a:solidFill>
                    <a:srgbClr val="FFFFFF"/>
                  </a:solidFill>
                </a14:hiddenFill>
              </a:ext>
            </a:extLst>
          </p:spPr>
        </p:pic>
        <p:sp>
          <p:nvSpPr>
            <p:cNvPr id="79" name="テキスト ボックス 78"/>
            <p:cNvSpPr txBox="1"/>
            <p:nvPr/>
          </p:nvSpPr>
          <p:spPr>
            <a:xfrm>
              <a:off x="2771867" y="4034583"/>
              <a:ext cx="1089476" cy="197940"/>
            </a:xfrm>
            <a:prstGeom prst="rect">
              <a:avLst/>
            </a:prstGeom>
            <a:noFill/>
          </p:spPr>
          <p:txBody>
            <a:bodyPr wrap="none" rtlCol="0">
              <a:spAutoFit/>
            </a:bodyPr>
            <a:lstStyle/>
            <a:p>
              <a:r>
                <a:rPr kumimoji="1" lang="ja-JP" altLang="en-US" sz="1200" b="1" dirty="0">
                  <a:solidFill>
                    <a:srgbClr val="FA9106"/>
                  </a:solidFill>
                  <a:latin typeface="メイリオ" panose="020B0604030504040204" pitchFamily="50" charset="-128"/>
                  <a:ea typeface="メイリオ" panose="020B0604030504040204" pitchFamily="50" charset="-128"/>
                  <a:cs typeface="メイリオ" panose="020B0604030504040204" pitchFamily="50" charset="-128"/>
                </a:rPr>
                <a:t>ココを自動化！</a:t>
              </a:r>
            </a:p>
          </p:txBody>
        </p:sp>
        <p:sp>
          <p:nvSpPr>
            <p:cNvPr id="86" name="テキスト ボックス 85"/>
            <p:cNvSpPr txBox="1"/>
            <p:nvPr/>
          </p:nvSpPr>
          <p:spPr>
            <a:xfrm>
              <a:off x="2251723" y="4482074"/>
              <a:ext cx="1885859" cy="307906"/>
            </a:xfrm>
            <a:prstGeom prst="rect">
              <a:avLst/>
            </a:prstGeom>
            <a:noFill/>
          </p:spPr>
          <p:txBody>
            <a:bodyPr wrap="square" rtlCol="0">
              <a:spAutoFit/>
            </a:bodyPr>
            <a:lstStyle/>
            <a:p>
              <a:r>
                <a:rPr lang="ja-JP" altLang="en-US" sz="11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フリーダイヤル番号と</a:t>
              </a:r>
              <a:r>
                <a:rPr lang="en-US" altLang="ja-JP" sz="11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WEB</a:t>
              </a:r>
              <a:r>
                <a:rPr lang="ja-JP" altLang="en-US" sz="11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認証コードを入力し、電話受付記録を取得</a:t>
              </a:r>
            </a:p>
          </p:txBody>
        </p:sp>
      </p:grpSp>
      <p:pic>
        <p:nvPicPr>
          <p:cNvPr id="41" name="図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725615" y="4694819"/>
            <a:ext cx="788378" cy="672440"/>
          </a:xfrm>
          <a:prstGeom prst="rect">
            <a:avLst/>
          </a:prstGeom>
        </p:spPr>
      </p:pic>
      <p:pic>
        <p:nvPicPr>
          <p:cNvPr id="7" name="図 6"/>
          <p:cNvPicPr>
            <a:picLocks noChangeAspect="1"/>
          </p:cNvPicPr>
          <p:nvPr/>
        </p:nvPicPr>
        <p:blipFill>
          <a:blip r:embed="rId7"/>
          <a:stretch>
            <a:fillRect/>
          </a:stretch>
        </p:blipFill>
        <p:spPr>
          <a:xfrm>
            <a:off x="6282104" y="4798246"/>
            <a:ext cx="347296" cy="470954"/>
          </a:xfrm>
          <a:prstGeom prst="rect">
            <a:avLst/>
          </a:prstGeom>
        </p:spPr>
      </p:pic>
      <p:pic>
        <p:nvPicPr>
          <p:cNvPr id="8" name="図 7"/>
          <p:cNvPicPr>
            <a:picLocks noChangeAspect="1"/>
          </p:cNvPicPr>
          <p:nvPr/>
        </p:nvPicPr>
        <p:blipFill>
          <a:blip r:embed="rId8"/>
          <a:stretch>
            <a:fillRect/>
          </a:stretch>
        </p:blipFill>
        <p:spPr>
          <a:xfrm>
            <a:off x="6211765" y="4152945"/>
            <a:ext cx="470388" cy="470388"/>
          </a:xfrm>
          <a:prstGeom prst="rect">
            <a:avLst/>
          </a:prstGeom>
        </p:spPr>
      </p:pic>
      <p:pic>
        <p:nvPicPr>
          <p:cNvPr id="9" name="図 8"/>
          <p:cNvPicPr>
            <a:picLocks noChangeAspect="1"/>
          </p:cNvPicPr>
          <p:nvPr/>
        </p:nvPicPr>
        <p:blipFill>
          <a:blip r:embed="rId9"/>
          <a:stretch>
            <a:fillRect/>
          </a:stretch>
        </p:blipFill>
        <p:spPr>
          <a:xfrm>
            <a:off x="1125415" y="4671689"/>
            <a:ext cx="1579684" cy="1015511"/>
          </a:xfrm>
          <a:prstGeom prst="rect">
            <a:avLst/>
          </a:prstGeom>
        </p:spPr>
      </p:pic>
      <p:sp>
        <p:nvSpPr>
          <p:cNvPr id="24" name="角丸四角形 23"/>
          <p:cNvSpPr/>
          <p:nvPr/>
        </p:nvSpPr>
        <p:spPr bwMode="auto">
          <a:xfrm>
            <a:off x="68929" y="764704"/>
            <a:ext cx="9036496" cy="2173691"/>
          </a:xfrm>
          <a:prstGeom prst="roundRect">
            <a:avLst/>
          </a:prstGeom>
          <a:solidFill>
            <a:schemeClr val="bg1">
              <a:lumMod val="95000"/>
            </a:schemeClr>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273050" indent="-92075">
              <a:buFont typeface="Wingdings" panose="05000000000000000000" pitchFamily="2" charset="2"/>
              <a:buChar char="l"/>
            </a:pPr>
            <a:r>
              <a:rPr lang="ja-JP" altLang="en-US" sz="14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導入部署：</a:t>
            </a:r>
            <a:endParaRPr lang="en-US" altLang="ja-JP" sz="14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a:p>
            <a:pPr marL="638175" lvl="1"/>
            <a:r>
              <a:rPr lang="ja-JP" altLang="en-US" sz="14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コールセンタ</a:t>
            </a:r>
            <a:endParaRPr lang="en-US" altLang="ja-JP" sz="14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a:p>
            <a:pPr marL="273050" indent="-92075">
              <a:buFont typeface="Wingdings" panose="05000000000000000000" pitchFamily="2" charset="2"/>
              <a:buChar char="l"/>
            </a:pPr>
            <a:r>
              <a:rPr lang="ja-JP" altLang="en-US" sz="14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要件概要：</a:t>
            </a:r>
            <a:endParaRPr lang="en-US" altLang="ja-JP" sz="14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a:p>
            <a:pPr marL="638175" lvl="1"/>
            <a:r>
              <a:rPr lang="ja-JP" altLang="en-US" sz="14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フリーダイヤル／ナビダイヤルを利用したコールセンタで、コールセンタの対応品質を把握するため、                      フリーダイヤル／ナビダイヤルのカスタマコントロール画面から電話受付記録を取得して、                              </a:t>
            </a:r>
            <a:r>
              <a:rPr lang="en-US" altLang="ja-JP" sz="14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DWH</a:t>
            </a:r>
            <a:r>
              <a:rPr lang="ja-JP" altLang="en-US" sz="14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（データウェアハウス）に取り込み電話オペレータの増員などの判断に使う。</a:t>
            </a:r>
          </a:p>
          <a:p>
            <a:pPr marL="273050" lvl="0" indent="-92075" eaLnBrk="1" fontAlgn="auto" hangingPunct="1">
              <a:spcBef>
                <a:spcPts val="0"/>
              </a:spcBef>
              <a:spcAft>
                <a:spcPts val="0"/>
              </a:spcAft>
              <a:buFont typeface="Wingdings" panose="05000000000000000000" pitchFamily="2" charset="2"/>
              <a:buChar char="l"/>
              <a:defRPr/>
            </a:pPr>
            <a:r>
              <a:rPr lang="ja-JP" altLang="en-US" sz="14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導入効果 ：</a:t>
            </a:r>
            <a:endParaRPr lang="en-US" altLang="ja-JP" sz="14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a:p>
            <a:pPr marL="638175" lvl="1" fontAlgn="auto">
              <a:spcBef>
                <a:spcPts val="0"/>
              </a:spcBef>
              <a:spcAft>
                <a:spcPts val="0"/>
              </a:spcAft>
              <a:defRPr/>
            </a:pPr>
            <a:r>
              <a:rPr lang="ja-JP" altLang="en-US" sz="14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大量のコールセンタ記録を</a:t>
            </a:r>
            <a:r>
              <a:rPr lang="en-US" altLang="ja-JP" sz="14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DWH</a:t>
            </a:r>
            <a:r>
              <a:rPr lang="ja-JP" altLang="en-US" sz="14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rPr>
              <a:t>にデータ移行する稼動を削減</a:t>
            </a:r>
            <a:endParaRPr lang="en-US" altLang="ja-JP" sz="1400" dirty="0">
              <a:solidFill>
                <a:schemeClr val="accent6">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104750750"/>
      </p:ext>
    </p:extLst>
  </p:cSld>
  <p:clrMapOvr>
    <a:masterClrMapping/>
  </p:clrMapOvr>
</p:sld>
</file>

<file path=ppt/theme/theme1.xml><?xml version="1.0" encoding="utf-8"?>
<a:theme xmlns:a="http://schemas.openxmlformats.org/drawingml/2006/main" name="template">
  <a:themeElements>
    <a:clrScheme name="template 15">
      <a:dk1>
        <a:srgbClr val="4D4D4D"/>
      </a:dk1>
      <a:lt1>
        <a:srgbClr val="FFFFFF"/>
      </a:lt1>
      <a:dk2>
        <a:srgbClr val="4D4D4D"/>
      </a:dk2>
      <a:lt2>
        <a:srgbClr val="1F1111"/>
      </a:lt2>
      <a:accent1>
        <a:srgbClr val="393939"/>
      </a:accent1>
      <a:accent2>
        <a:srgbClr val="727272"/>
      </a:accent2>
      <a:accent3>
        <a:srgbClr val="FFFFFF"/>
      </a:accent3>
      <a:accent4>
        <a:srgbClr val="404040"/>
      </a:accent4>
      <a:accent5>
        <a:srgbClr val="AEAEAE"/>
      </a:accent5>
      <a:accent6>
        <a:srgbClr val="676767"/>
      </a:accent6>
      <a:hlink>
        <a:srgbClr val="D42424"/>
      </a:hlink>
      <a:folHlink>
        <a:srgbClr val="DDDDDD"/>
      </a:folHlink>
    </a:clrScheme>
    <a:fontScheme name="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ja-JP"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ja-JP"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template 1">
        <a:dk1>
          <a:srgbClr val="4D4D4D"/>
        </a:dk1>
        <a:lt1>
          <a:srgbClr val="FFFFFF"/>
        </a:lt1>
        <a:dk2>
          <a:srgbClr val="4D4D4D"/>
        </a:dk2>
        <a:lt2>
          <a:srgbClr val="11163C"/>
        </a:lt2>
        <a:accent1>
          <a:srgbClr val="212B53"/>
        </a:accent1>
        <a:accent2>
          <a:srgbClr val="364481"/>
        </a:accent2>
        <a:accent3>
          <a:srgbClr val="FFFFFF"/>
        </a:accent3>
        <a:accent4>
          <a:srgbClr val="404040"/>
        </a:accent4>
        <a:accent5>
          <a:srgbClr val="ABACB3"/>
        </a:accent5>
        <a:accent6>
          <a:srgbClr val="303D74"/>
        </a:accent6>
        <a:hlink>
          <a:srgbClr val="3E4985"/>
        </a:hlink>
        <a:folHlink>
          <a:srgbClr val="DDDDDD"/>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4D4D4D"/>
        </a:dk2>
        <a:lt2>
          <a:srgbClr val="0D254C"/>
        </a:lt2>
        <a:accent1>
          <a:srgbClr val="254B83"/>
        </a:accent1>
        <a:accent2>
          <a:srgbClr val="406DAA"/>
        </a:accent2>
        <a:accent3>
          <a:srgbClr val="FFFFFF"/>
        </a:accent3>
        <a:accent4>
          <a:srgbClr val="404040"/>
        </a:accent4>
        <a:accent5>
          <a:srgbClr val="ACB1C1"/>
        </a:accent5>
        <a:accent6>
          <a:srgbClr val="39629A"/>
        </a:accent6>
        <a:hlink>
          <a:srgbClr val="3267B4"/>
        </a:hlink>
        <a:folHlink>
          <a:srgbClr val="DDDDDD"/>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4D4D4D"/>
        </a:dk2>
        <a:lt2>
          <a:srgbClr val="363B45"/>
        </a:lt2>
        <a:accent1>
          <a:srgbClr val="A99D9B"/>
        </a:accent1>
        <a:accent2>
          <a:srgbClr val="565A66"/>
        </a:accent2>
        <a:accent3>
          <a:srgbClr val="FFFFFF"/>
        </a:accent3>
        <a:accent4>
          <a:srgbClr val="404040"/>
        </a:accent4>
        <a:accent5>
          <a:srgbClr val="D1CCCB"/>
        </a:accent5>
        <a:accent6>
          <a:srgbClr val="4D515C"/>
        </a:accent6>
        <a:hlink>
          <a:srgbClr val="927154"/>
        </a:hlink>
        <a:folHlink>
          <a:srgbClr val="DDDDDD"/>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4D4D4D"/>
        </a:dk2>
        <a:lt2>
          <a:srgbClr val="2E3236"/>
        </a:lt2>
        <a:accent1>
          <a:srgbClr val="B26920"/>
        </a:accent1>
        <a:accent2>
          <a:srgbClr val="6F7F8D"/>
        </a:accent2>
        <a:accent3>
          <a:srgbClr val="FFFFFF"/>
        </a:accent3>
        <a:accent4>
          <a:srgbClr val="404040"/>
        </a:accent4>
        <a:accent5>
          <a:srgbClr val="D5B9AB"/>
        </a:accent5>
        <a:accent6>
          <a:srgbClr val="64727F"/>
        </a:accent6>
        <a:hlink>
          <a:srgbClr val="EEC722"/>
        </a:hlink>
        <a:folHlink>
          <a:srgbClr val="DDDDDD"/>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4D4D4D"/>
        </a:dk2>
        <a:lt2>
          <a:srgbClr val="2E3236"/>
        </a:lt2>
        <a:accent1>
          <a:srgbClr val="9BB6EE"/>
        </a:accent1>
        <a:accent2>
          <a:srgbClr val="6F7F8D"/>
        </a:accent2>
        <a:accent3>
          <a:srgbClr val="FFFFFF"/>
        </a:accent3>
        <a:accent4>
          <a:srgbClr val="404040"/>
        </a:accent4>
        <a:accent5>
          <a:srgbClr val="CBD7F5"/>
        </a:accent5>
        <a:accent6>
          <a:srgbClr val="64727F"/>
        </a:accent6>
        <a:hlink>
          <a:srgbClr val="84AAF3"/>
        </a:hlink>
        <a:folHlink>
          <a:srgbClr val="DDDDDD"/>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4D4D4D"/>
        </a:dk2>
        <a:lt2>
          <a:srgbClr val="40494F"/>
        </a:lt2>
        <a:accent1>
          <a:srgbClr val="6D7D8A"/>
        </a:accent1>
        <a:accent2>
          <a:srgbClr val="A7A7A7"/>
        </a:accent2>
        <a:accent3>
          <a:srgbClr val="FFFFFF"/>
        </a:accent3>
        <a:accent4>
          <a:srgbClr val="404040"/>
        </a:accent4>
        <a:accent5>
          <a:srgbClr val="BABFC4"/>
        </a:accent5>
        <a:accent6>
          <a:srgbClr val="979797"/>
        </a:accent6>
        <a:hlink>
          <a:srgbClr val="7F7F7F"/>
        </a:hlink>
        <a:folHlink>
          <a:srgbClr val="DDDDDD"/>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4D4D4D"/>
        </a:dk2>
        <a:lt2>
          <a:srgbClr val="454D52"/>
        </a:lt2>
        <a:accent1>
          <a:srgbClr val="7D8B97"/>
        </a:accent1>
        <a:accent2>
          <a:srgbClr val="CBCBCB"/>
        </a:accent2>
        <a:accent3>
          <a:srgbClr val="FFFFFF"/>
        </a:accent3>
        <a:accent4>
          <a:srgbClr val="404040"/>
        </a:accent4>
        <a:accent5>
          <a:srgbClr val="BFC4C9"/>
        </a:accent5>
        <a:accent6>
          <a:srgbClr val="B8B8B8"/>
        </a:accent6>
        <a:hlink>
          <a:srgbClr val="515869"/>
        </a:hlink>
        <a:folHlink>
          <a:srgbClr val="DDDDD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4D4D4D"/>
        </a:dk2>
        <a:lt2>
          <a:srgbClr val="393939"/>
        </a:lt2>
        <a:accent1>
          <a:srgbClr val="858585"/>
        </a:accent1>
        <a:accent2>
          <a:srgbClr val="939393"/>
        </a:accent2>
        <a:accent3>
          <a:srgbClr val="FFFFFF"/>
        </a:accent3>
        <a:accent4>
          <a:srgbClr val="404040"/>
        </a:accent4>
        <a:accent5>
          <a:srgbClr val="C2C2C2"/>
        </a:accent5>
        <a:accent6>
          <a:srgbClr val="858585"/>
        </a:accent6>
        <a:hlink>
          <a:srgbClr val="696969"/>
        </a:hlink>
        <a:folHlink>
          <a:srgbClr val="DDDDD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4D4D4D"/>
        </a:dk2>
        <a:lt2>
          <a:srgbClr val="4F5056"/>
        </a:lt2>
        <a:accent1>
          <a:srgbClr val="7E7F8E"/>
        </a:accent1>
        <a:accent2>
          <a:srgbClr val="C0C1C5"/>
        </a:accent2>
        <a:accent3>
          <a:srgbClr val="FFFFFF"/>
        </a:accent3>
        <a:accent4>
          <a:srgbClr val="404040"/>
        </a:accent4>
        <a:accent5>
          <a:srgbClr val="C0C0C6"/>
        </a:accent5>
        <a:accent6>
          <a:srgbClr val="AEAFB2"/>
        </a:accent6>
        <a:hlink>
          <a:srgbClr val="ACAFB7"/>
        </a:hlink>
        <a:folHlink>
          <a:srgbClr val="DDDDD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4D4D4D"/>
        </a:dk2>
        <a:lt2>
          <a:srgbClr val="85978F"/>
        </a:lt2>
        <a:accent1>
          <a:srgbClr val="9DA499"/>
        </a:accent1>
        <a:accent2>
          <a:srgbClr val="A5B9BA"/>
        </a:accent2>
        <a:accent3>
          <a:srgbClr val="FFFFFF"/>
        </a:accent3>
        <a:accent4>
          <a:srgbClr val="404040"/>
        </a:accent4>
        <a:accent5>
          <a:srgbClr val="CCCFCA"/>
        </a:accent5>
        <a:accent6>
          <a:srgbClr val="95A7A8"/>
        </a:accent6>
        <a:hlink>
          <a:srgbClr val="ABB4AB"/>
        </a:hlink>
        <a:folHlink>
          <a:srgbClr val="DDDDD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4D4D4D"/>
        </a:dk2>
        <a:lt2>
          <a:srgbClr val="484847"/>
        </a:lt2>
        <a:accent1>
          <a:srgbClr val="7C7C74"/>
        </a:accent1>
        <a:accent2>
          <a:srgbClr val="AFB2AA"/>
        </a:accent2>
        <a:accent3>
          <a:srgbClr val="FFFFFF"/>
        </a:accent3>
        <a:accent4>
          <a:srgbClr val="404040"/>
        </a:accent4>
        <a:accent5>
          <a:srgbClr val="BFBFBC"/>
        </a:accent5>
        <a:accent6>
          <a:srgbClr val="9EA19A"/>
        </a:accent6>
        <a:hlink>
          <a:srgbClr val="D4D2C6"/>
        </a:hlink>
        <a:folHlink>
          <a:srgbClr val="DDDDDD"/>
        </a:folHlink>
      </a:clrScheme>
      <a:clrMap bg1="lt1" tx1="dk1" bg2="lt2" tx2="dk2" accent1="accent1" accent2="accent2" accent3="accent3" accent4="accent4" accent5="accent5" accent6="accent6" hlink="hlink" folHlink="folHlink"/>
    </a:extraClrScheme>
    <a:extraClrScheme>
      <a:clrScheme name="template 12">
        <a:dk1>
          <a:srgbClr val="4D4D4D"/>
        </a:dk1>
        <a:lt1>
          <a:srgbClr val="FFFFFF"/>
        </a:lt1>
        <a:dk2>
          <a:srgbClr val="4D4D4D"/>
        </a:dk2>
        <a:lt2>
          <a:srgbClr val="18191C"/>
        </a:lt2>
        <a:accent1>
          <a:srgbClr val="1F2229"/>
        </a:accent1>
        <a:accent2>
          <a:srgbClr val="3B4A61"/>
        </a:accent2>
        <a:accent3>
          <a:srgbClr val="FFFFFF"/>
        </a:accent3>
        <a:accent4>
          <a:srgbClr val="404040"/>
        </a:accent4>
        <a:accent5>
          <a:srgbClr val="ABABAC"/>
        </a:accent5>
        <a:accent6>
          <a:srgbClr val="354257"/>
        </a:accent6>
        <a:hlink>
          <a:srgbClr val="718CAC"/>
        </a:hlink>
        <a:folHlink>
          <a:srgbClr val="DDDDDD"/>
        </a:folHlink>
      </a:clrScheme>
      <a:clrMap bg1="lt1" tx1="dk1" bg2="lt2" tx2="dk2" accent1="accent1" accent2="accent2" accent3="accent3" accent4="accent4" accent5="accent5" accent6="accent6" hlink="hlink" folHlink="folHlink"/>
    </a:extraClrScheme>
    <a:extraClrScheme>
      <a:clrScheme name="template 13">
        <a:dk1>
          <a:srgbClr val="4D4D4D"/>
        </a:dk1>
        <a:lt1>
          <a:srgbClr val="FFFFFF"/>
        </a:lt1>
        <a:dk2>
          <a:srgbClr val="4D4D4D"/>
        </a:dk2>
        <a:lt2>
          <a:srgbClr val="3E3B55"/>
        </a:lt2>
        <a:accent1>
          <a:srgbClr val="8D8DC2"/>
        </a:accent1>
        <a:accent2>
          <a:srgbClr val="777777"/>
        </a:accent2>
        <a:accent3>
          <a:srgbClr val="FFFFFF"/>
        </a:accent3>
        <a:accent4>
          <a:srgbClr val="404040"/>
        </a:accent4>
        <a:accent5>
          <a:srgbClr val="C5C5DD"/>
        </a:accent5>
        <a:accent6>
          <a:srgbClr val="6B6B6B"/>
        </a:accent6>
        <a:hlink>
          <a:srgbClr val="C0C0C0"/>
        </a:hlink>
        <a:folHlink>
          <a:srgbClr val="DDDDDD"/>
        </a:folHlink>
      </a:clrScheme>
      <a:clrMap bg1="lt1" tx1="dk1" bg2="lt2" tx2="dk2" accent1="accent1" accent2="accent2" accent3="accent3" accent4="accent4" accent5="accent5" accent6="accent6" hlink="hlink" folHlink="folHlink"/>
    </a:extraClrScheme>
    <a:extraClrScheme>
      <a:clrScheme name="template 14">
        <a:dk1>
          <a:srgbClr val="4D4D4D"/>
        </a:dk1>
        <a:lt1>
          <a:srgbClr val="FFFFFF"/>
        </a:lt1>
        <a:dk2>
          <a:srgbClr val="4D4D4D"/>
        </a:dk2>
        <a:lt2>
          <a:srgbClr val="26231E"/>
        </a:lt2>
        <a:accent1>
          <a:srgbClr val="D69F8C"/>
        </a:accent1>
        <a:accent2>
          <a:srgbClr val="AD8D82"/>
        </a:accent2>
        <a:accent3>
          <a:srgbClr val="FFFFFF"/>
        </a:accent3>
        <a:accent4>
          <a:srgbClr val="404040"/>
        </a:accent4>
        <a:accent5>
          <a:srgbClr val="E8CDC5"/>
        </a:accent5>
        <a:accent6>
          <a:srgbClr val="9C7F75"/>
        </a:accent6>
        <a:hlink>
          <a:srgbClr val="676068"/>
        </a:hlink>
        <a:folHlink>
          <a:srgbClr val="DDDDDD"/>
        </a:folHlink>
      </a:clrScheme>
      <a:clrMap bg1="lt1" tx1="dk1" bg2="lt2" tx2="dk2" accent1="accent1" accent2="accent2" accent3="accent3" accent4="accent4" accent5="accent5" accent6="accent6" hlink="hlink" folHlink="folHlink"/>
    </a:extraClrScheme>
    <a:extraClrScheme>
      <a:clrScheme name="template 15">
        <a:dk1>
          <a:srgbClr val="4D4D4D"/>
        </a:dk1>
        <a:lt1>
          <a:srgbClr val="FFFFFF"/>
        </a:lt1>
        <a:dk2>
          <a:srgbClr val="4D4D4D"/>
        </a:dk2>
        <a:lt2>
          <a:srgbClr val="1F1111"/>
        </a:lt2>
        <a:accent1>
          <a:srgbClr val="393939"/>
        </a:accent1>
        <a:accent2>
          <a:srgbClr val="727272"/>
        </a:accent2>
        <a:accent3>
          <a:srgbClr val="FFFFFF"/>
        </a:accent3>
        <a:accent4>
          <a:srgbClr val="404040"/>
        </a:accent4>
        <a:accent5>
          <a:srgbClr val="AEAEAE"/>
        </a:accent5>
        <a:accent6>
          <a:srgbClr val="676767"/>
        </a:accent6>
        <a:hlink>
          <a:srgbClr val="D42424"/>
        </a:hlink>
        <a:folHlink>
          <a:srgbClr val="DDDDD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Settings\Administrator\My Documents\素材\PowerPoint_Template\AT_1.pot</Template>
  <TotalTime>12626</TotalTime>
  <Words>2128</Words>
  <Application>Microsoft Office PowerPoint</Application>
  <PresentationFormat>画面に合わせる (4:3)</PresentationFormat>
  <Paragraphs>377</Paragraphs>
  <Slides>18</Slides>
  <Notes>10</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18</vt:i4>
      </vt:variant>
    </vt:vector>
  </HeadingPairs>
  <TitlesOfParts>
    <vt:vector size="28" baseType="lpstr">
      <vt:lpstr>HGP創英角ｺﾞｼｯｸUB</vt:lpstr>
      <vt:lpstr>Meiryo UI</vt:lpstr>
      <vt:lpstr>ＭＳ Ｐゴシック</vt:lpstr>
      <vt:lpstr>MS UI Gothic</vt:lpstr>
      <vt:lpstr>メイリオ</vt:lpstr>
      <vt:lpstr>Arial</vt:lpstr>
      <vt:lpstr>Tahoma</vt:lpstr>
      <vt:lpstr>Times New Roman</vt:lpstr>
      <vt:lpstr>Wingdings</vt:lpstr>
      <vt:lpstr>template</vt:lpstr>
      <vt:lpstr>PowerPoint プレゼンテーション</vt:lpstr>
      <vt:lpstr>WinActorの事例</vt:lpstr>
      <vt:lpstr>導入事例(1/2)</vt:lpstr>
      <vt:lpstr>導入事例(2/2)</vt:lpstr>
      <vt:lpstr>(1-1) 受発注計画書データのシステム投入</vt:lpstr>
      <vt:lpstr>(1-2) 法人営業向け金利情報公開の自動化</vt:lpstr>
      <vt:lpstr>(1-3) 売上管理データから週次報告書作成</vt:lpstr>
      <vt:lpstr>(1-4) サイトのファンドデータ取得と運用商品管理システムへの登録</vt:lpstr>
      <vt:lpstr>(1-5)電話受付記録の取得とシステムへの取り込み</vt:lpstr>
      <vt:lpstr>(1-6)注文書のシステム投入と発注伝票作成</vt:lpstr>
      <vt:lpstr>(1-7) 各店舗からの商品要望書をシステムに登録、結果をレポート</vt:lpstr>
      <vt:lpstr>(1-8)旅費請求をもとに旅費金額の確認</vt:lpstr>
      <vt:lpstr>(1-9) 健康診断情報をメールにて社員へ連絡</vt:lpstr>
      <vt:lpstr>PowerPoint プレゼンテーション</vt:lpstr>
      <vt:lpstr>WinActorとDocuSignとの連携</vt:lpstr>
      <vt:lpstr>WinActorとCOTOHAとの連携</vt:lpstr>
      <vt:lpstr>WinActorと財務/会計システムとの連携</vt:lpstr>
      <vt:lpstr>PowerPoint プレゼンテーション</vt:lpstr>
    </vt:vector>
  </TitlesOfParts>
  <Company>NTT-AT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NTT-AT</dc:creator>
  <cp:lastModifiedBy>吉岡 璃央</cp:lastModifiedBy>
  <cp:revision>686</cp:revision>
  <cp:lastPrinted>2017-10-05T00:09:41Z</cp:lastPrinted>
  <dcterms:created xsi:type="dcterms:W3CDTF">2004-06-28T03:14:58Z</dcterms:created>
  <dcterms:modified xsi:type="dcterms:W3CDTF">2018-04-25T00:58:36Z</dcterms:modified>
</cp:coreProperties>
</file>