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48449" autoAdjust="0"/>
  </p:normalViewPr>
  <p:slideViewPr>
    <p:cSldViewPr snapToGrid="0">
      <p:cViewPr varScale="1">
        <p:scale>
          <a:sx n="50" d="100"/>
          <a:sy n="50" d="100"/>
        </p:scale>
        <p:origin x="1848" y="21"/>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a:t>
            </a:r>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前のスライドの特徴で予測結果をリアルタイムに返す必要にないといったように、予測の頻度が頻繁でない対象や結果に向いているパターンになります。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パフォーマンスの向上が図れるほか</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一つのサイトが障害に遭っても全体の機能が失われない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err="1" smtClean="0">
                <a:solidFill>
                  <a:schemeClr val="tx1"/>
                </a:solidFill>
                <a:effectLst/>
                <a:latin typeface="+mn-lt"/>
                <a:ea typeface="+mn-ea"/>
                <a:cs typeface="+mn-cs"/>
              </a:rPr>
              <a:t>sckit</a:t>
            </a:r>
            <a:r>
              <a:rPr kumimoji="1" lang="en-US" altLang="ja-JP" sz="1200" b="0" i="0" kern="1200" dirty="0" smtClean="0">
                <a:solidFill>
                  <a:schemeClr val="tx1"/>
                </a:solidFill>
                <a:effectLst/>
                <a:latin typeface="+mn-lt"/>
                <a:ea typeface="+mn-ea"/>
                <a:cs typeface="+mn-cs"/>
              </a:rPr>
              <a:t>-learn</a:t>
            </a:r>
            <a:r>
              <a:rPr kumimoji="1" lang="ja-JP" altLang="en-US" sz="1200" b="0" i="0" kern="1200" dirty="0" smtClean="0">
                <a:solidFill>
                  <a:schemeClr val="tx1"/>
                </a:solidFill>
                <a:effectLst/>
                <a:latin typeface="+mn-lt"/>
                <a:ea typeface="+mn-ea"/>
                <a:cs typeface="+mn-cs"/>
              </a:rPr>
              <a:t>などの機械学習ライブラリを使った学習をする場合、どうしても機械学習のバッチ処理を行うサーバーにデータを転送する必要がありますが、大規模データになると時間がかかります。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を利用した～～と言ってます。つまりこれは、既にデータが保存されている</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上で前処理するってことです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と同じ分散処理基盤のことで抽出するデータの細かな加工を行う必要がある場合</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学習にはいくつかの種類がありますが、ここでは最も活用ケースが多い教師あり学習について、システムに組み込む場合の構成を説明します</a:t>
            </a:r>
            <a:endParaRPr kumimoji="1" lang="en-US" altLang="ja-JP" u="sng" dirty="0" smtClean="0"/>
          </a:p>
          <a:p>
            <a:endParaRPr kumimoji="1" lang="en-US" altLang="ja-JP" dirty="0" smtClean="0"/>
          </a:p>
          <a:p>
            <a:r>
              <a:rPr kumimoji="1" lang="ja-JP" altLang="en-US" dirty="0" smtClean="0"/>
              <a:t>第１章で習ったように分類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a:t>
            </a:r>
            <a:r>
              <a:rPr kumimoji="1" lang="ja-JP" altLang="en-US" dirty="0" smtClean="0"/>
              <a:t>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ちょっとシステム構成とそのポイントについて学ぶ前に、重要でありながら混乱しがちな用語について整理しておきます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b="1" u="sng" dirty="0" smtClean="0"/>
              <a:t>最適化時に教師データを１ずつ与えてその都度処理する最適化方針だと説明しました</a:t>
            </a:r>
            <a:r>
              <a:rPr kumimoji="1" lang="ja-JP" altLang="en-US" u="sng" dirty="0" smtClean="0"/>
              <a:t>。</a:t>
            </a:r>
            <a:r>
              <a:rPr kumimoji="1" lang="ja-JP" altLang="en-US" u="sng" dirty="0" smtClean="0"/>
              <a:t>つまり～～</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ユーザー行動ログはデータ量が多く</a:t>
            </a:r>
            <a:r>
              <a:rPr kumimoji="1" lang="ja-JP" altLang="en-US" sz="3600" dirty="0" smtClean="0"/>
              <a:t>なる</a:t>
            </a:r>
            <a:endParaRPr kumimoji="1" lang="en-US" altLang="ja-JP" sz="3600" dirty="0" smtClean="0"/>
          </a:p>
          <a:p>
            <a:pPr marL="0" indent="0">
              <a:buNone/>
            </a:pPr>
            <a:endParaRPr kumimoji="1" lang="en-US" altLang="ja-JP" sz="100" dirty="0" smtClean="0"/>
          </a:p>
          <a:p>
            <a:r>
              <a:rPr lang="ja-JP" altLang="en-US" sz="3200" dirty="0" smtClean="0"/>
              <a:t>分散</a:t>
            </a:r>
            <a:r>
              <a:rPr lang="en-US" altLang="ja-JP" sz="3200" dirty="0" smtClean="0"/>
              <a:t>RDBMS</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lang="ja-JP" altLang="en-US" sz="2800" dirty="0" smtClean="0"/>
              <a:t>データウェアハウスに</a:t>
            </a:r>
            <a:r>
              <a:rPr lang="en-US" altLang="ja-JP" sz="2800" dirty="0" smtClean="0"/>
              <a:t>MySQL</a:t>
            </a:r>
            <a:r>
              <a:rPr lang="ja-JP" altLang="en-US" sz="2800" dirty="0" smtClean="0"/>
              <a:t>などの</a:t>
            </a:r>
            <a:r>
              <a:rPr lang="en-US" altLang="ja-JP" sz="2800" dirty="0" smtClean="0"/>
              <a:t>OLTP</a:t>
            </a:r>
            <a:r>
              <a:rPr lang="ja-JP" altLang="en-US" sz="2800" dirty="0" smtClean="0"/>
              <a:t>サーバーのデータを同期</a:t>
            </a:r>
            <a:endParaRPr lang="en-US" altLang="ja-JP" sz="2800" dirty="0" smtClean="0"/>
          </a:p>
          <a:p>
            <a:pPr lvl="1"/>
            <a:r>
              <a:rPr kumimoji="1" lang="ja-JP" altLang="en-US" sz="2800" dirty="0" smtClean="0"/>
              <a:t>分散</a:t>
            </a:r>
            <a:r>
              <a:rPr kumimoji="1" lang="en-US" altLang="ja-JP" sz="2800" dirty="0" smtClean="0"/>
              <a:t>RDBMS</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2"/>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7632</TotalTime>
  <Words>4474</Words>
  <Application>Microsoft Office PowerPoint</Application>
  <PresentationFormat>ワイド画面</PresentationFormat>
  <Paragraphs>700</Paragraphs>
  <Slides>33</Slides>
  <Notes>25</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232</cp:revision>
  <dcterms:created xsi:type="dcterms:W3CDTF">2019-06-22T03:31:23Z</dcterms:created>
  <dcterms:modified xsi:type="dcterms:W3CDTF">2019-07-02T09:32:28Z</dcterms:modified>
</cp:coreProperties>
</file>